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703" r:id="rId2"/>
    <p:sldId id="712" r:id="rId3"/>
    <p:sldId id="713" r:id="rId4"/>
    <p:sldId id="714" r:id="rId5"/>
    <p:sldId id="665" r:id="rId6"/>
    <p:sldId id="738" r:id="rId7"/>
    <p:sldId id="739" r:id="rId8"/>
    <p:sldId id="740" r:id="rId9"/>
    <p:sldId id="742" r:id="rId10"/>
    <p:sldId id="743" r:id="rId11"/>
    <p:sldId id="736" r:id="rId12"/>
    <p:sldId id="744" r:id="rId13"/>
    <p:sldId id="745" r:id="rId14"/>
    <p:sldId id="746" r:id="rId15"/>
    <p:sldId id="737" r:id="rId16"/>
    <p:sldId id="741" r:id="rId17"/>
    <p:sldId id="672" r:id="rId18"/>
    <p:sldId id="449" r:id="rId19"/>
    <p:sldId id="614" r:id="rId20"/>
    <p:sldId id="615" r:id="rId21"/>
    <p:sldId id="616" r:id="rId22"/>
    <p:sldId id="617" r:id="rId23"/>
    <p:sldId id="618" r:id="rId24"/>
    <p:sldId id="619" r:id="rId25"/>
    <p:sldId id="620" r:id="rId26"/>
    <p:sldId id="621" r:id="rId27"/>
    <p:sldId id="622" r:id="rId28"/>
    <p:sldId id="623" r:id="rId29"/>
    <p:sldId id="625" r:id="rId30"/>
    <p:sldId id="674" r:id="rId31"/>
    <p:sldId id="675" r:id="rId32"/>
    <p:sldId id="676" r:id="rId33"/>
    <p:sldId id="677" r:id="rId34"/>
    <p:sldId id="489" r:id="rId35"/>
    <p:sldId id="747" r:id="rId36"/>
    <p:sldId id="748" r:id="rId37"/>
    <p:sldId id="749" r:id="rId38"/>
    <p:sldId id="750" r:id="rId39"/>
    <p:sldId id="751" r:id="rId40"/>
    <p:sldId id="752" r:id="rId41"/>
    <p:sldId id="753" r:id="rId42"/>
    <p:sldId id="754" r:id="rId43"/>
    <p:sldId id="755" r:id="rId44"/>
    <p:sldId id="756" r:id="rId45"/>
    <p:sldId id="757" r:id="rId46"/>
    <p:sldId id="758" r:id="rId47"/>
    <p:sldId id="759" r:id="rId48"/>
    <p:sldId id="760" r:id="rId49"/>
    <p:sldId id="761" r:id="rId50"/>
    <p:sldId id="763" r:id="rId51"/>
    <p:sldId id="764" r:id="rId52"/>
    <p:sldId id="765" r:id="rId53"/>
    <p:sldId id="766" r:id="rId54"/>
    <p:sldId id="767" r:id="rId55"/>
    <p:sldId id="768" r:id="rId56"/>
    <p:sldId id="769" r:id="rId57"/>
    <p:sldId id="770" r:id="rId58"/>
    <p:sldId id="771" r:id="rId59"/>
    <p:sldId id="772" r:id="rId60"/>
    <p:sldId id="773" r:id="rId61"/>
    <p:sldId id="495" r:id="rId62"/>
    <p:sldId id="699" r:id="rId63"/>
    <p:sldId id="501" r:id="rId64"/>
    <p:sldId id="704" r:id="rId6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0000"/>
    <a:srgbClr val="D93238"/>
    <a:srgbClr val="FFFF00"/>
    <a:srgbClr val="C0C0C0"/>
    <a:srgbClr val="B2B2B2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AC13CD5B-0204-4720-83B2-D048B1B90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25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1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20F0B-C715-459D-8EB7-D73A7EEBFEE1}" type="slidenum">
              <a:rPr lang="en-US"/>
              <a:pPr/>
              <a:t>31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20F0B-C715-459D-8EB7-D73A7EEBFEE1}" type="slidenum">
              <a:rPr lang="en-US"/>
              <a:pPr/>
              <a:t>32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20F0B-C715-459D-8EB7-D73A7EEBFEE1}" type="slidenum">
              <a:rPr lang="en-US"/>
              <a:pPr/>
              <a:t>33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20F0B-C715-459D-8EB7-D73A7EEBFEE1}" type="slidenum">
              <a:rPr lang="en-US"/>
              <a:pPr/>
              <a:t>34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922CB3-97F2-43EB-9C1D-4E8B441EF564}" type="slidenum">
              <a:rPr lang="en-US"/>
              <a:pPr/>
              <a:t>35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88241-DC79-4CE8-83A9-10986AAC0E5A}" type="slidenum">
              <a:rPr lang="en-US"/>
              <a:pPr/>
              <a:t>38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922CB3-97F2-43EB-9C1D-4E8B441EF564}" type="slidenum">
              <a:rPr lang="en-US"/>
              <a:pPr/>
              <a:t>39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922CB3-97F2-43EB-9C1D-4E8B441EF564}" type="slidenum">
              <a:rPr lang="en-US"/>
              <a:pPr/>
              <a:t>40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922CB3-97F2-43EB-9C1D-4E8B441EF564}" type="slidenum">
              <a:rPr lang="en-US"/>
              <a:pPr/>
              <a:t>41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96E10B-E879-4274-B118-1963F5ADE183}" type="slidenum">
              <a:rPr lang="en-US"/>
              <a:pPr/>
              <a:t>42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C13B65-B208-46B0-86A7-AAAC8183FF99}" type="slidenum">
              <a:rPr lang="en-US"/>
              <a:pPr/>
              <a:t>5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75C175-CA3B-44AF-8981-4306DC299566}" type="slidenum">
              <a:rPr lang="en-US"/>
              <a:pPr/>
              <a:t>43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E3B166-00A3-4EF8-9312-37AED4B07577}" type="slidenum">
              <a:rPr lang="en-US"/>
              <a:pPr/>
              <a:t>44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922CB3-97F2-43EB-9C1D-4E8B441EF564}" type="slidenum">
              <a:rPr lang="en-US"/>
              <a:pPr/>
              <a:t>45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922CB3-97F2-43EB-9C1D-4E8B441EF564}" type="slidenum">
              <a:rPr lang="en-US"/>
              <a:pPr/>
              <a:t>46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922CB3-97F2-43EB-9C1D-4E8B441EF564}" type="slidenum">
              <a:rPr lang="en-US"/>
              <a:pPr/>
              <a:t>47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922CB3-97F2-43EB-9C1D-4E8B441EF564}" type="slidenum">
              <a:rPr lang="en-US"/>
              <a:pPr/>
              <a:t>48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922CB3-97F2-43EB-9C1D-4E8B441EF564}" type="slidenum">
              <a:rPr lang="en-US"/>
              <a:pPr/>
              <a:t>49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C335A2-A4E0-4E8A-8F34-83C7E60B2266}" type="slidenum">
              <a:rPr lang="en-US"/>
              <a:pPr/>
              <a:t>50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0ADBF-6C1F-473A-A19C-DC5DDE7C4157}" type="slidenum">
              <a:rPr lang="en-US"/>
              <a:pPr/>
              <a:t>51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C1C61-B57F-4717-9A51-932850804A3E}" type="slidenum">
              <a:rPr lang="en-US"/>
              <a:pPr/>
              <a:t>52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C13B65-B208-46B0-86A7-AAAC8183FF99}" type="slidenum">
              <a:rPr lang="en-US"/>
              <a:pPr/>
              <a:t>6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4B1027-648D-47BE-AF7E-A0223ABA1ABB}" type="slidenum">
              <a:rPr lang="en-US"/>
              <a:pPr/>
              <a:t>53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177ECB-1354-4C3F-BA41-E0206D753F4B}" type="slidenum">
              <a:rPr lang="en-US"/>
              <a:pPr/>
              <a:t>54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5C93FE-EC7A-40E3-856D-17883CDA846F}" type="slidenum">
              <a:rPr lang="en-US"/>
              <a:pPr/>
              <a:t>55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306AE7-2839-4421-86E2-A29159D1EEE9}" type="slidenum">
              <a:rPr lang="en-US"/>
              <a:pPr/>
              <a:t>56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4C7DEB-327C-44C4-90F1-902ABA5CF805}" type="slidenum">
              <a:rPr lang="en-US"/>
              <a:pPr/>
              <a:t>57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88241-DC79-4CE8-83A9-10986AAC0E5A}" type="slidenum">
              <a:rPr lang="en-US"/>
              <a:pPr/>
              <a:t>58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4E7F99-EDEB-43F2-B420-A256C9BFD830}" type="slidenum">
              <a:rPr lang="en-US"/>
              <a:pPr/>
              <a:t>59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88241-DC79-4CE8-83A9-10986AAC0E5A}" type="slidenum">
              <a:rPr lang="en-US"/>
              <a:pPr/>
              <a:t>60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99E221-5C21-4FA3-948B-170E2F54A34A}" type="slidenum">
              <a:rPr lang="en-US"/>
              <a:pPr/>
              <a:t>61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A38B63-8854-47EB-B2AA-1312C5592CEB}" type="slidenum">
              <a:rPr lang="en-US"/>
              <a:pPr/>
              <a:t>62</a:t>
            </a:fld>
            <a:endParaRPr lang="en-US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C13B65-B208-46B0-86A7-AAAC8183FF99}" type="slidenum">
              <a:rPr lang="en-US"/>
              <a:pPr/>
              <a:t>8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EC9E5C-58A2-438F-A0CC-4BB450167811}" type="slidenum">
              <a:rPr lang="en-US"/>
              <a:pPr/>
              <a:t>63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64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C13B65-B208-46B0-86A7-AAAC8183FF99}" type="slidenum">
              <a:rPr lang="en-US"/>
              <a:pPr/>
              <a:t>11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BA4079-0451-470F-930B-F1D1B549D99F}" type="slidenum">
              <a:rPr lang="en-US"/>
              <a:pPr/>
              <a:t>15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A1F03B-8A7C-4785-9DB4-9BA5EE0DEC3B}" type="slidenum">
              <a:rPr lang="en-US"/>
              <a:pPr/>
              <a:t>18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20F0B-C715-459D-8EB7-D73A7EEBFEE1}" type="slidenum">
              <a:rPr lang="en-US"/>
              <a:pPr/>
              <a:t>29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20F0B-C715-459D-8EB7-D73A7EEBFEE1}" type="slidenum">
              <a:rPr lang="en-US"/>
              <a:pPr/>
              <a:t>30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29F3B-D01A-4B80-A8AA-042D9B801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F0A88-CA53-4CDF-BD0E-AEFA1A4188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DBD66-EED6-42EB-94C7-BD851A0A31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B8B15-0084-42EB-8715-D2F062325C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5B6AD-6D13-4D0F-BE32-D19F4AD572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7EF72-7CC2-4747-B68E-56B373F312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83AAD-AE39-479E-9858-7571DD73F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07A6F-EA16-4453-8E0C-7AA46D4B20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B9930-B101-4AC6-923D-3FCAA5E312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C32E6-3812-4755-AB7A-4D138666BF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D04B0-D64B-4FE2-A4FF-56CAA9D340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0DD0022-3B45-45DA-9188-8BBB775384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sh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2.emf"/><Relationship Id="rId5" Type="http://schemas.openxmlformats.org/officeDocument/2006/relationships/oleObject" Target="../embeddings/Microsoft_Excel_97-2003_Worksheet1.xls"/><Relationship Id="rId4" Type="http://schemas.openxmlformats.org/officeDocument/2006/relationships/oleObject" Target="../embeddings/oleObject3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22860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Proteomics Informatics – </a:t>
            </a:r>
          </a:p>
          <a:p>
            <a:pPr algn="ctr"/>
            <a:r>
              <a:rPr lang="en-US" sz="2800" b="1" dirty="0" smtClean="0">
                <a:latin typeface="Comic Sans MS" pitchFamily="66" charset="0"/>
              </a:rPr>
              <a:t>Protein identification I: searching protein sequence collections and significance testing </a:t>
            </a:r>
            <a:r>
              <a:rPr lang="sv-SE" sz="2800" b="1" dirty="0" smtClean="0">
                <a:latin typeface="Comic Sans MS" pitchFamily="66" charset="0"/>
              </a:rPr>
              <a:t>(Week 4)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33528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54339" name="Rectangle 3"/>
          <p:cNvSpPr>
            <a:spLocks noChangeArrowheads="1"/>
          </p:cNvSpPr>
          <p:nvPr/>
        </p:nvSpPr>
        <p:spPr bwMode="auto">
          <a:xfrm>
            <a:off x="369888" y="51594"/>
            <a:ext cx="8501062" cy="405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latin typeface="Comic Sans MS" pitchFamily="66" charset="0"/>
              </a:rPr>
              <a:t>Peptide Mapping - Database Size</a:t>
            </a:r>
          </a:p>
        </p:txBody>
      </p:sp>
      <p:pic>
        <p:nvPicPr>
          <p:cNvPr id="654340" name="Picture 4" descr="ProFound-Tax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7" b="3612"/>
          <a:stretch>
            <a:fillRect/>
          </a:stretch>
        </p:blipFill>
        <p:spPr bwMode="auto">
          <a:xfrm>
            <a:off x="4649788" y="777875"/>
            <a:ext cx="2970212" cy="540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4341" name="Line 5"/>
          <p:cNvSpPr>
            <a:spLocks noChangeShapeType="1"/>
          </p:cNvSpPr>
          <p:nvPr/>
        </p:nvSpPr>
        <p:spPr bwMode="auto">
          <a:xfrm>
            <a:off x="7126288" y="1951038"/>
            <a:ext cx="0" cy="3048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4342" name="Line 6"/>
          <p:cNvSpPr>
            <a:spLocks noChangeShapeType="1"/>
          </p:cNvSpPr>
          <p:nvPr/>
        </p:nvSpPr>
        <p:spPr bwMode="auto">
          <a:xfrm>
            <a:off x="7069138" y="3817938"/>
            <a:ext cx="0" cy="3048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4343" name="Line 7"/>
          <p:cNvSpPr>
            <a:spLocks noChangeShapeType="1"/>
          </p:cNvSpPr>
          <p:nvPr/>
        </p:nvSpPr>
        <p:spPr bwMode="auto">
          <a:xfrm>
            <a:off x="7097713" y="5627688"/>
            <a:ext cx="0" cy="3048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4344" name="Text Box 8"/>
          <p:cNvSpPr txBox="1">
            <a:spLocks noChangeArrowheads="1"/>
          </p:cNvSpPr>
          <p:nvPr/>
        </p:nvSpPr>
        <p:spPr bwMode="auto">
          <a:xfrm>
            <a:off x="6402388" y="827088"/>
            <a:ext cx="11049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000000"/>
                </a:solidFill>
              </a:rPr>
              <a:t>S. cerevisiae</a:t>
            </a:r>
          </a:p>
        </p:txBody>
      </p:sp>
      <p:sp>
        <p:nvSpPr>
          <p:cNvPr id="654345" name="Text Box 9"/>
          <p:cNvSpPr txBox="1">
            <a:spLocks noChangeArrowheads="1"/>
          </p:cNvSpPr>
          <p:nvPr/>
        </p:nvSpPr>
        <p:spPr bwMode="auto">
          <a:xfrm>
            <a:off x="6867525" y="2686050"/>
            <a:ext cx="6016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000000"/>
                </a:solidFill>
              </a:rPr>
              <a:t>Fungi</a:t>
            </a:r>
          </a:p>
        </p:txBody>
      </p:sp>
      <p:sp>
        <p:nvSpPr>
          <p:cNvPr id="654346" name="Text Box 10"/>
          <p:cNvSpPr txBox="1">
            <a:spLocks noChangeArrowheads="1"/>
          </p:cNvSpPr>
          <p:nvPr/>
        </p:nvSpPr>
        <p:spPr bwMode="auto">
          <a:xfrm>
            <a:off x="6777038" y="4514850"/>
            <a:ext cx="768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000000"/>
                </a:solidFill>
              </a:rPr>
              <a:t>All Taxa</a:t>
            </a:r>
          </a:p>
        </p:txBody>
      </p:sp>
      <p:sp>
        <p:nvSpPr>
          <p:cNvPr id="654347" name="Line 11"/>
          <p:cNvSpPr>
            <a:spLocks noChangeShapeType="1"/>
          </p:cNvSpPr>
          <p:nvPr/>
        </p:nvSpPr>
        <p:spPr bwMode="auto">
          <a:xfrm>
            <a:off x="5364163" y="817563"/>
            <a:ext cx="0" cy="52197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4348" name="Rectangle 12"/>
          <p:cNvSpPr>
            <a:spLocks noChangeArrowheads="1"/>
          </p:cNvSpPr>
          <p:nvPr/>
        </p:nvSpPr>
        <p:spPr bwMode="auto">
          <a:xfrm>
            <a:off x="1058863" y="1524000"/>
            <a:ext cx="3284537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bIns="0"/>
          <a:lstStyle/>
          <a:p>
            <a:pPr algn="l">
              <a:spcBef>
                <a:spcPct val="30000"/>
              </a:spcBef>
              <a:spcAft>
                <a:spcPct val="20000"/>
              </a:spcAft>
            </a:pPr>
            <a:r>
              <a:rPr lang="en-US" sz="2000" b="1">
                <a:solidFill>
                  <a:srgbClr val="000000"/>
                </a:solidFill>
              </a:rPr>
              <a:t>Expectation Values</a:t>
            </a:r>
          </a:p>
          <a:p>
            <a:pPr algn="l">
              <a:spcBef>
                <a:spcPct val="30000"/>
              </a:spcBef>
              <a:spcAft>
                <a:spcPct val="20000"/>
              </a:spcAft>
            </a:pPr>
            <a:endParaRPr lang="en-US" sz="1200">
              <a:solidFill>
                <a:srgbClr val="000000"/>
              </a:solidFill>
            </a:endParaRPr>
          </a:p>
          <a:p>
            <a:pPr algn="l">
              <a:spcBef>
                <a:spcPct val="30000"/>
              </a:spcBef>
              <a:spcAft>
                <a:spcPct val="20000"/>
              </a:spcAft>
            </a:pPr>
            <a:r>
              <a:rPr lang="en-US" sz="2000">
                <a:solidFill>
                  <a:srgbClr val="000000"/>
                </a:solidFill>
              </a:rPr>
              <a:t>Peptide mapping example:</a:t>
            </a:r>
          </a:p>
          <a:p>
            <a:pPr algn="l">
              <a:spcBef>
                <a:spcPct val="30000"/>
              </a:spcBef>
              <a:spcAft>
                <a:spcPct val="20000"/>
              </a:spcAft>
            </a:pPr>
            <a:r>
              <a:rPr lang="en-US" sz="1600">
                <a:solidFill>
                  <a:srgbClr val="000000"/>
                </a:solidFill>
              </a:rPr>
              <a:t>S. Cerevisiae	4.8e-7</a:t>
            </a:r>
          </a:p>
          <a:p>
            <a:pPr algn="l">
              <a:spcBef>
                <a:spcPct val="30000"/>
              </a:spcBef>
              <a:spcAft>
                <a:spcPct val="20000"/>
              </a:spcAft>
            </a:pPr>
            <a:r>
              <a:rPr lang="en-US" sz="1600">
                <a:solidFill>
                  <a:srgbClr val="000000"/>
                </a:solidFill>
              </a:rPr>
              <a:t>Fungi		8.4e-6</a:t>
            </a:r>
          </a:p>
          <a:p>
            <a:pPr algn="l">
              <a:spcBef>
                <a:spcPct val="30000"/>
              </a:spcBef>
              <a:spcAft>
                <a:spcPct val="20000"/>
              </a:spcAft>
            </a:pPr>
            <a:r>
              <a:rPr lang="en-US" sz="1600">
                <a:solidFill>
                  <a:srgbClr val="000000"/>
                </a:solidFill>
              </a:rPr>
              <a:t>All Taxa		2.9e-4</a:t>
            </a:r>
          </a:p>
          <a:p>
            <a:pPr algn="l">
              <a:spcBef>
                <a:spcPct val="30000"/>
              </a:spcBef>
              <a:spcAft>
                <a:spcPct val="20000"/>
              </a:spcAft>
            </a:pP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4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5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Text Box 10"/>
          <p:cNvSpPr txBox="1">
            <a:spLocks noChangeArrowheads="1"/>
          </p:cNvSpPr>
          <p:nvPr/>
        </p:nvSpPr>
        <p:spPr bwMode="auto">
          <a:xfrm>
            <a:off x="3270105" y="0"/>
            <a:ext cx="26244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Database size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6199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34850" name="Picture 2"/>
          <p:cNvPicPr>
            <a:picLocks noChangeAspect="1" noChangeArrowheads="1"/>
          </p:cNvPicPr>
          <p:nvPr/>
        </p:nvPicPr>
        <p:blipFill>
          <a:blip r:embed="rId3" cstate="print"/>
          <a:srcRect l="2419" t="10624" r="5645" b="3497"/>
          <a:stretch>
            <a:fillRect/>
          </a:stretch>
        </p:blipFill>
        <p:spPr bwMode="auto">
          <a:xfrm>
            <a:off x="1091938" y="1066800"/>
            <a:ext cx="6985262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655363" name="Picture 3" descr="ProFound-missed-Cleav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188" y="763588"/>
            <a:ext cx="2970212" cy="571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5365" name="Rectangle 5"/>
          <p:cNvSpPr>
            <a:spLocks noChangeArrowheads="1"/>
          </p:cNvSpPr>
          <p:nvPr/>
        </p:nvSpPr>
        <p:spPr bwMode="auto">
          <a:xfrm>
            <a:off x="369888" y="81756"/>
            <a:ext cx="7697787" cy="37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latin typeface="Comic Sans MS" pitchFamily="66" charset="0"/>
              </a:rPr>
              <a:t>Missed Cleavage Sites</a:t>
            </a:r>
          </a:p>
        </p:txBody>
      </p:sp>
      <p:sp>
        <p:nvSpPr>
          <p:cNvPr id="655366" name="Line 6"/>
          <p:cNvSpPr>
            <a:spLocks noChangeShapeType="1"/>
          </p:cNvSpPr>
          <p:nvPr/>
        </p:nvSpPr>
        <p:spPr bwMode="auto">
          <a:xfrm>
            <a:off x="8031163" y="2030413"/>
            <a:ext cx="0" cy="3048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367" name="Line 7"/>
          <p:cNvSpPr>
            <a:spLocks noChangeShapeType="1"/>
          </p:cNvSpPr>
          <p:nvPr/>
        </p:nvSpPr>
        <p:spPr bwMode="auto">
          <a:xfrm>
            <a:off x="8154988" y="3830638"/>
            <a:ext cx="0" cy="3048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368" name="Line 8"/>
          <p:cNvSpPr>
            <a:spLocks noChangeShapeType="1"/>
          </p:cNvSpPr>
          <p:nvPr/>
        </p:nvSpPr>
        <p:spPr bwMode="auto">
          <a:xfrm>
            <a:off x="8135938" y="5697538"/>
            <a:ext cx="0" cy="3048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369" name="Text Box 9"/>
          <p:cNvSpPr txBox="1">
            <a:spLocks noChangeArrowheads="1"/>
          </p:cNvSpPr>
          <p:nvPr/>
        </p:nvSpPr>
        <p:spPr bwMode="auto">
          <a:xfrm>
            <a:off x="7850188" y="914400"/>
            <a:ext cx="5365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000000"/>
                </a:solidFill>
              </a:rPr>
              <a:t>u = 1</a:t>
            </a:r>
          </a:p>
        </p:txBody>
      </p:sp>
      <p:sp>
        <p:nvSpPr>
          <p:cNvPr id="655370" name="Line 10"/>
          <p:cNvSpPr>
            <a:spLocks noChangeShapeType="1"/>
          </p:cNvSpPr>
          <p:nvPr/>
        </p:nvSpPr>
        <p:spPr bwMode="auto">
          <a:xfrm>
            <a:off x="6278563" y="896938"/>
            <a:ext cx="0" cy="52197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371" name="Line 11"/>
          <p:cNvSpPr>
            <a:spLocks noChangeShapeType="1"/>
          </p:cNvSpPr>
          <p:nvPr/>
        </p:nvSpPr>
        <p:spPr bwMode="auto">
          <a:xfrm>
            <a:off x="8164513" y="3857625"/>
            <a:ext cx="0" cy="3048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372" name="Text Box 12"/>
          <p:cNvSpPr txBox="1">
            <a:spLocks noChangeArrowheads="1"/>
          </p:cNvSpPr>
          <p:nvPr/>
        </p:nvSpPr>
        <p:spPr bwMode="auto">
          <a:xfrm>
            <a:off x="7850188" y="2743200"/>
            <a:ext cx="5365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000000"/>
                </a:solidFill>
              </a:rPr>
              <a:t>u = 2</a:t>
            </a:r>
          </a:p>
        </p:txBody>
      </p:sp>
      <p:sp>
        <p:nvSpPr>
          <p:cNvPr id="655373" name="Text Box 13"/>
          <p:cNvSpPr txBox="1">
            <a:spLocks noChangeArrowheads="1"/>
          </p:cNvSpPr>
          <p:nvPr/>
        </p:nvSpPr>
        <p:spPr bwMode="auto">
          <a:xfrm>
            <a:off x="7850188" y="4572000"/>
            <a:ext cx="5365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000000"/>
                </a:solidFill>
              </a:rPr>
              <a:t>u = 4</a:t>
            </a:r>
          </a:p>
        </p:txBody>
      </p:sp>
      <p:sp>
        <p:nvSpPr>
          <p:cNvPr id="655374" name="Rectangle 14"/>
          <p:cNvSpPr>
            <a:spLocks noChangeArrowheads="1"/>
          </p:cNvSpPr>
          <p:nvPr/>
        </p:nvSpPr>
        <p:spPr bwMode="auto">
          <a:xfrm>
            <a:off x="1058863" y="1524000"/>
            <a:ext cx="3284537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bIns="0"/>
          <a:lstStyle/>
          <a:p>
            <a:pPr algn="l">
              <a:spcBef>
                <a:spcPct val="30000"/>
              </a:spcBef>
              <a:spcAft>
                <a:spcPct val="20000"/>
              </a:spcAft>
            </a:pPr>
            <a:r>
              <a:rPr lang="en-US" sz="2000" b="1">
                <a:solidFill>
                  <a:srgbClr val="000000"/>
                </a:solidFill>
              </a:rPr>
              <a:t>Expectation Values</a:t>
            </a:r>
          </a:p>
          <a:p>
            <a:pPr algn="l">
              <a:spcBef>
                <a:spcPct val="30000"/>
              </a:spcBef>
              <a:spcAft>
                <a:spcPct val="20000"/>
              </a:spcAft>
            </a:pPr>
            <a:endParaRPr lang="en-US" sz="1200">
              <a:solidFill>
                <a:srgbClr val="000000"/>
              </a:solidFill>
            </a:endParaRPr>
          </a:p>
          <a:p>
            <a:pPr algn="l">
              <a:spcBef>
                <a:spcPct val="30000"/>
              </a:spcBef>
              <a:spcAft>
                <a:spcPct val="20000"/>
              </a:spcAft>
            </a:pPr>
            <a:r>
              <a:rPr lang="en-US" sz="2000">
                <a:solidFill>
                  <a:srgbClr val="000000"/>
                </a:solidFill>
              </a:rPr>
              <a:t>Peptide mapping example:</a:t>
            </a:r>
          </a:p>
          <a:p>
            <a:pPr algn="l">
              <a:spcBef>
                <a:spcPct val="30000"/>
              </a:spcBef>
              <a:spcAft>
                <a:spcPct val="20000"/>
              </a:spcAft>
            </a:pPr>
            <a:r>
              <a:rPr lang="en-US" sz="1600">
                <a:solidFill>
                  <a:srgbClr val="000000"/>
                </a:solidFill>
              </a:rPr>
              <a:t>u=1	4.8e-7</a:t>
            </a:r>
          </a:p>
          <a:p>
            <a:pPr algn="l">
              <a:spcBef>
                <a:spcPct val="30000"/>
              </a:spcBef>
              <a:spcAft>
                <a:spcPct val="20000"/>
              </a:spcAft>
            </a:pPr>
            <a:r>
              <a:rPr lang="en-US" sz="1600">
                <a:solidFill>
                  <a:srgbClr val="000000"/>
                </a:solidFill>
              </a:rPr>
              <a:t>u=2 	1.1e-5</a:t>
            </a:r>
          </a:p>
          <a:p>
            <a:pPr algn="l">
              <a:spcBef>
                <a:spcPct val="30000"/>
              </a:spcBef>
              <a:spcAft>
                <a:spcPct val="20000"/>
              </a:spcAft>
            </a:pPr>
            <a:r>
              <a:rPr lang="en-US" sz="1600">
                <a:solidFill>
                  <a:srgbClr val="000000"/>
                </a:solidFill>
              </a:rPr>
              <a:t>u=4 	6.8e-4</a:t>
            </a:r>
          </a:p>
          <a:p>
            <a:pPr algn="l">
              <a:spcBef>
                <a:spcPct val="30000"/>
              </a:spcBef>
              <a:spcAft>
                <a:spcPct val="20000"/>
              </a:spcAft>
            </a:pP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5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6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657410" name="Picture 2" descr="ProFound-NoMod-P-S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15"/>
          <a:stretch>
            <a:fillRect/>
          </a:stretch>
        </p:blipFill>
        <p:spPr bwMode="auto">
          <a:xfrm>
            <a:off x="5716588" y="1371600"/>
            <a:ext cx="2970212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1055688" y="51594"/>
            <a:ext cx="6945312" cy="405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Comic Sans MS" pitchFamily="66" charset="0"/>
              </a:rPr>
              <a:t>Peptide Mapping - Partial Modifications</a:t>
            </a:r>
          </a:p>
        </p:txBody>
      </p:sp>
      <p:sp>
        <p:nvSpPr>
          <p:cNvPr id="657413" name="Line 5"/>
          <p:cNvSpPr>
            <a:spLocks noChangeShapeType="1"/>
          </p:cNvSpPr>
          <p:nvPr/>
        </p:nvSpPr>
        <p:spPr bwMode="auto">
          <a:xfrm>
            <a:off x="8191500" y="2667000"/>
            <a:ext cx="0" cy="3048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7414" name="Text Box 6"/>
          <p:cNvSpPr txBox="1">
            <a:spLocks noChangeArrowheads="1"/>
          </p:cNvSpPr>
          <p:nvPr/>
        </p:nvSpPr>
        <p:spPr bwMode="auto">
          <a:xfrm>
            <a:off x="7196138" y="1522413"/>
            <a:ext cx="14144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000000"/>
                </a:solidFill>
              </a:rPr>
              <a:t>No Modifications</a:t>
            </a:r>
          </a:p>
        </p:txBody>
      </p:sp>
      <p:sp>
        <p:nvSpPr>
          <p:cNvPr id="657415" name="Line 7"/>
          <p:cNvSpPr>
            <a:spLocks noChangeShapeType="1"/>
          </p:cNvSpPr>
          <p:nvPr/>
        </p:nvSpPr>
        <p:spPr bwMode="auto">
          <a:xfrm>
            <a:off x="6429375" y="1495425"/>
            <a:ext cx="0" cy="33718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7416" name="Line 8"/>
          <p:cNvSpPr>
            <a:spLocks noChangeShapeType="1"/>
          </p:cNvSpPr>
          <p:nvPr/>
        </p:nvSpPr>
        <p:spPr bwMode="auto">
          <a:xfrm>
            <a:off x="7724775" y="4484688"/>
            <a:ext cx="0" cy="3048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7417" name="Text Box 9"/>
          <p:cNvSpPr txBox="1">
            <a:spLocks noChangeArrowheads="1"/>
          </p:cNvSpPr>
          <p:nvPr/>
        </p:nvSpPr>
        <p:spPr bwMode="auto">
          <a:xfrm>
            <a:off x="6477000" y="3352800"/>
            <a:ext cx="2112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000000"/>
                </a:solidFill>
              </a:rPr>
              <a:t>Phophorylation (S, T, or Y)</a:t>
            </a:r>
          </a:p>
        </p:txBody>
      </p:sp>
      <p:sp>
        <p:nvSpPr>
          <p:cNvPr id="657418" name="Text Box 10"/>
          <p:cNvSpPr txBox="1">
            <a:spLocks noChangeArrowheads="1"/>
          </p:cNvSpPr>
          <p:nvPr/>
        </p:nvSpPr>
        <p:spPr bwMode="auto">
          <a:xfrm>
            <a:off x="457200" y="1943100"/>
            <a:ext cx="4876800" cy="319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1400">
                <a:solidFill>
                  <a:srgbClr val="000000"/>
                </a:solidFill>
              </a:rPr>
              <a:t>	 Searched		Searched With</a:t>
            </a:r>
          </a:p>
          <a:p>
            <a:pPr algn="l" eaLnBrk="1" hangingPunct="1"/>
            <a:r>
              <a:rPr lang="en-US" sz="1400">
                <a:solidFill>
                  <a:srgbClr val="000000"/>
                </a:solidFill>
              </a:rPr>
              <a:t>	   Without		       Possible </a:t>
            </a:r>
          </a:p>
          <a:p>
            <a:pPr algn="l" eaLnBrk="1" hangingPunct="1"/>
            <a:r>
              <a:rPr lang="en-US" sz="1400">
                <a:solidFill>
                  <a:srgbClr val="000000"/>
                </a:solidFill>
              </a:rPr>
              <a:t>	Modifications 	 Phosphorylation</a:t>
            </a:r>
          </a:p>
          <a:p>
            <a:pPr algn="l" eaLnBrk="1" hangingPunct="1"/>
            <a:r>
              <a:rPr lang="en-US" sz="1400">
                <a:solidFill>
                  <a:srgbClr val="000000"/>
                </a:solidFill>
              </a:rPr>
              <a:t>			       of S/T/Y					</a:t>
            </a:r>
          </a:p>
          <a:p>
            <a:pPr algn="l" eaLnBrk="1" hangingPunct="1"/>
            <a:r>
              <a:rPr lang="en-US" sz="1400">
                <a:solidFill>
                  <a:srgbClr val="000000"/>
                </a:solidFill>
              </a:rPr>
              <a:t>DARPP-32	   0.00006		        0.01</a:t>
            </a:r>
          </a:p>
          <a:p>
            <a:pPr algn="l" eaLnBrk="1" hangingPunct="1">
              <a:buFontTx/>
              <a:buChar char="•"/>
            </a:pPr>
            <a:endParaRPr lang="en-US" sz="1400">
              <a:solidFill>
                <a:srgbClr val="000000"/>
              </a:solidFill>
            </a:endParaRPr>
          </a:p>
          <a:p>
            <a:pPr algn="l" eaLnBrk="1" hangingPunct="1"/>
            <a:r>
              <a:rPr lang="en-US" sz="1400">
                <a:solidFill>
                  <a:srgbClr val="000000"/>
                </a:solidFill>
              </a:rPr>
              <a:t>CFTR	   0.00002		       0.005</a:t>
            </a:r>
          </a:p>
          <a:p>
            <a:pPr algn="l" eaLnBrk="1" hangingPunct="1"/>
            <a:endParaRPr lang="en-US" sz="1400">
              <a:solidFill>
                <a:srgbClr val="000000"/>
              </a:solidFill>
            </a:endParaRPr>
          </a:p>
          <a:p>
            <a:pPr algn="l" eaLnBrk="1" hangingPunct="1"/>
            <a:endParaRPr lang="en-US" sz="1400">
              <a:solidFill>
                <a:srgbClr val="000000"/>
              </a:solidFill>
            </a:endParaRPr>
          </a:p>
          <a:p>
            <a:pPr algn="l" eaLnBrk="1" hangingPunct="1"/>
            <a:r>
              <a:rPr lang="en-US" sz="1600">
                <a:solidFill>
                  <a:srgbClr val="000000"/>
                </a:solidFill>
              </a:rPr>
              <a:t>Even if the protein is modified it is usually better to search a protein sequence database without specifying possible modifications using peptide mapping data.</a:t>
            </a:r>
          </a:p>
        </p:txBody>
      </p:sp>
      <p:sp>
        <p:nvSpPr>
          <p:cNvPr id="12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0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10659" name="Rectangle 3"/>
          <p:cNvSpPr>
            <a:spLocks noChangeArrowheads="1"/>
          </p:cNvSpPr>
          <p:nvPr/>
        </p:nvSpPr>
        <p:spPr bwMode="auto">
          <a:xfrm>
            <a:off x="369888" y="26987"/>
            <a:ext cx="8501062" cy="8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latin typeface="Comic Sans MS" pitchFamily="66" charset="0"/>
              </a:rPr>
              <a:t>Peptide Mapping - Ranking by </a:t>
            </a:r>
            <a:endParaRPr lang="en-US" sz="2800" b="1" dirty="0" smtClean="0">
              <a:latin typeface="Comic Sans MS" pitchFamily="66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b="1" dirty="0" smtClean="0">
                <a:latin typeface="Comic Sans MS" pitchFamily="66" charset="0"/>
              </a:rPr>
              <a:t>Direct </a:t>
            </a:r>
            <a:r>
              <a:rPr lang="en-US" sz="2800" b="1" dirty="0">
                <a:latin typeface="Comic Sans MS" pitchFamily="66" charset="0"/>
              </a:rPr>
              <a:t>Calculation of the Significance</a:t>
            </a:r>
          </a:p>
        </p:txBody>
      </p:sp>
      <p:sp>
        <p:nvSpPr>
          <p:cNvPr id="710660" name="Rectangle 4"/>
          <p:cNvSpPr>
            <a:spLocks noChangeArrowheads="1"/>
          </p:cNvSpPr>
          <p:nvPr/>
        </p:nvSpPr>
        <p:spPr bwMode="auto">
          <a:xfrm>
            <a:off x="2681288" y="1347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710661" name="Picture 5" descr="Figure-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1262063"/>
            <a:ext cx="44545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ine 88"/>
          <p:cNvSpPr>
            <a:spLocks noChangeShapeType="1"/>
          </p:cNvSpPr>
          <p:nvPr/>
        </p:nvSpPr>
        <p:spPr bwMode="auto">
          <a:xfrm>
            <a:off x="609600" y="8382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3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ChangeArrowheads="1"/>
          </p:cNvSpPr>
          <p:nvPr/>
        </p:nvSpPr>
        <p:spPr bwMode="auto">
          <a:xfrm>
            <a:off x="663575" y="1219200"/>
            <a:ext cx="809942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bIns="0"/>
          <a:lstStyle/>
          <a:p>
            <a:pPr eaLnBrk="0" hangingPunct="0">
              <a:spcBef>
                <a:spcPct val="30000"/>
              </a:spcBef>
              <a:spcAft>
                <a:spcPct val="20000"/>
              </a:spcAft>
            </a:pPr>
            <a:r>
              <a:rPr lang="en-US" sz="2400" dirty="0" smtClean="0">
                <a:latin typeface="Trebuchet MS" pitchFamily="34" charset="0"/>
              </a:rPr>
              <a:t>The </a:t>
            </a:r>
            <a:r>
              <a:rPr lang="en-US" sz="2400" dirty="0">
                <a:latin typeface="Trebuchet MS" pitchFamily="34" charset="0"/>
              </a:rPr>
              <a:t>response to random input data should be random.</a:t>
            </a:r>
          </a:p>
          <a:p>
            <a:endParaRPr lang="en-US" sz="2400" dirty="0">
              <a:latin typeface="Trebuchet MS" pitchFamily="34" charset="0"/>
            </a:endParaRPr>
          </a:p>
          <a:p>
            <a:r>
              <a:rPr lang="en-US" sz="2400" dirty="0">
                <a:latin typeface="Trebuchet MS" pitchFamily="34" charset="0"/>
              </a:rPr>
              <a:t>Maximum number of correct identification and minimum number of incorrect identifications for any data set.</a:t>
            </a:r>
          </a:p>
          <a:p>
            <a:endParaRPr lang="en-US" sz="2400" dirty="0">
              <a:latin typeface="Trebuchet MS" pitchFamily="34" charset="0"/>
            </a:endParaRPr>
          </a:p>
          <a:p>
            <a:r>
              <a:rPr lang="en-US" sz="2400" dirty="0">
                <a:latin typeface="Trebuchet MS" pitchFamily="34" charset="0"/>
              </a:rPr>
              <a:t>Maximal separation between scores for correct identifications and the distribution of scores for random matching proteins for any data set. </a:t>
            </a:r>
          </a:p>
          <a:p>
            <a:endParaRPr lang="en-US" sz="2400" dirty="0">
              <a:latin typeface="Trebuchet MS" pitchFamily="34" charset="0"/>
            </a:endParaRPr>
          </a:p>
          <a:p>
            <a:r>
              <a:rPr lang="en-US" sz="2400" dirty="0">
                <a:latin typeface="Trebuchet MS" pitchFamily="34" charset="0"/>
              </a:rPr>
              <a:t>The statistical significance of the results should be calculated.</a:t>
            </a:r>
          </a:p>
          <a:p>
            <a:endParaRPr lang="en-US" sz="2400" dirty="0">
              <a:latin typeface="Trebuchet MS" pitchFamily="34" charset="0"/>
            </a:endParaRPr>
          </a:p>
          <a:p>
            <a:r>
              <a:rPr lang="en-US" sz="2400" dirty="0">
                <a:latin typeface="Trebuchet MS" pitchFamily="34" charset="0"/>
              </a:rPr>
              <a:t>The searches should be fast.</a:t>
            </a:r>
          </a:p>
        </p:txBody>
      </p:sp>
      <p:sp>
        <p:nvSpPr>
          <p:cNvPr id="3" name="Line 88"/>
          <p:cNvSpPr>
            <a:spLocks noChangeShapeType="1"/>
          </p:cNvSpPr>
          <p:nvPr/>
        </p:nvSpPr>
        <p:spPr bwMode="auto">
          <a:xfrm>
            <a:off x="609600" y="914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-39707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spcBef>
                <a:spcPct val="30000"/>
              </a:spcBef>
              <a:spcAft>
                <a:spcPct val="20000"/>
              </a:spcAft>
            </a:pPr>
            <a:r>
              <a:rPr lang="en-US" sz="2800" b="1" dirty="0">
                <a:latin typeface="Comic Sans MS" pitchFamily="66" charset="0"/>
              </a:rPr>
              <a:t>General Criteria for a Good Protein Identification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23391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939" name="Picture 3" descr="Figure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988" y="381000"/>
            <a:ext cx="6508750" cy="322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9940" name="Picture 4" descr="Responce-to-Random-Data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7"/>
          <a:stretch>
            <a:fillRect/>
          </a:stretch>
        </p:blipFill>
        <p:spPr bwMode="auto">
          <a:xfrm>
            <a:off x="1228725" y="3568700"/>
            <a:ext cx="6499225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33388" y="0"/>
            <a:ext cx="8229600" cy="411162"/>
          </a:xfrm>
          <a:noFill/>
          <a:ln/>
        </p:spPr>
        <p:txBody>
          <a:bodyPr/>
          <a:lstStyle/>
          <a:p>
            <a:pPr algn="ctr"/>
            <a:r>
              <a:rPr lang="en-US" sz="2800" b="1" kern="1200" dirty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Response to Random Data</a:t>
            </a:r>
          </a:p>
        </p:txBody>
      </p:sp>
      <p:sp>
        <p:nvSpPr>
          <p:cNvPr id="679941" name="Text Box 5"/>
          <p:cNvSpPr txBox="1">
            <a:spLocks noChangeArrowheads="1"/>
          </p:cNvSpPr>
          <p:nvPr/>
        </p:nvSpPr>
        <p:spPr bwMode="auto">
          <a:xfrm rot="-5400000">
            <a:off x="624933" y="4737936"/>
            <a:ext cx="237757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1" dirty="0">
                <a:solidFill>
                  <a:srgbClr val="000000"/>
                </a:solidFill>
                <a:latin typeface="Comic Sans MS" pitchFamily="66" charset="0"/>
              </a:rPr>
              <a:t>Normalized Frequency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28600" y="457200"/>
            <a:ext cx="86106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47151" y="0"/>
            <a:ext cx="40703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Peptide Fragmentation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11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0"/>
          <p:cNvGrpSpPr>
            <a:grpSpLocks noChangeAspect="1"/>
          </p:cNvGrpSpPr>
          <p:nvPr/>
        </p:nvGrpSpPr>
        <p:grpSpPr>
          <a:xfrm>
            <a:off x="914400" y="645602"/>
            <a:ext cx="7315200" cy="573598"/>
            <a:chOff x="-1253925" y="2270008"/>
            <a:chExt cx="11661500" cy="914400"/>
          </a:xfrm>
        </p:grpSpPr>
        <p:sp>
          <p:nvSpPr>
            <p:cNvPr id="12" name="Rounded Rectangle 11"/>
            <p:cNvSpPr/>
            <p:nvPr/>
          </p:nvSpPr>
          <p:spPr>
            <a:xfrm>
              <a:off x="1219200" y="2270008"/>
              <a:ext cx="1752600" cy="914400"/>
            </a:xfrm>
            <a:prstGeom prst="round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Mass Analyzer 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95700" y="2270008"/>
              <a:ext cx="1752600" cy="9144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Frag-mentation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654975" y="2270008"/>
              <a:ext cx="1752600" cy="914400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Detector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971800" y="2727208"/>
              <a:ext cx="7239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48300" y="2727208"/>
              <a:ext cx="7239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-1253925" y="2270008"/>
              <a:ext cx="1752600" cy="914400"/>
            </a:xfrm>
            <a:prstGeom prst="roundRect">
              <a:avLst/>
            </a:prstGeom>
            <a:solidFill>
              <a:srgbClr val="FF99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Ion Source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172200" y="2270008"/>
              <a:ext cx="1752600" cy="914400"/>
            </a:xfrm>
            <a:prstGeom prst="round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Mass Analyzer 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7939750" y="2727208"/>
              <a:ext cx="7239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87100" y="2727208"/>
              <a:ext cx="7239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rcRect l="22580" t="6108" r="25807" b="38772"/>
          <a:stretch>
            <a:fillRect/>
          </a:stretch>
        </p:blipFill>
        <p:spPr bwMode="auto">
          <a:xfrm>
            <a:off x="2943842" y="2895600"/>
            <a:ext cx="3837958" cy="2362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35" name="Straight Connector 34"/>
          <p:cNvCxnSpPr/>
          <p:nvPr/>
        </p:nvCxnSpPr>
        <p:spPr>
          <a:xfrm rot="5400000">
            <a:off x="3859389" y="4056945"/>
            <a:ext cx="1600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0800000" flipV="1">
            <a:off x="4307594" y="3254020"/>
            <a:ext cx="381003" cy="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 flipV="1">
            <a:off x="4627382" y="4854219"/>
            <a:ext cx="381003" cy="2"/>
          </a:xfrm>
          <a:prstGeom prst="line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561" name="Picture 1" descr="C:\Users\fenyo\Desktop\MS-MS-positive.gif"/>
          <p:cNvPicPr>
            <a:picLocks noChangeAspect="1" noChangeArrowheads="1"/>
          </p:cNvPicPr>
          <p:nvPr/>
        </p:nvPicPr>
        <p:blipFill>
          <a:blip r:embed="rId3" cstate="print"/>
          <a:srcRect l="8333" t="14865" r="19748" b="69627"/>
          <a:stretch>
            <a:fillRect/>
          </a:stretch>
        </p:blipFill>
        <p:spPr bwMode="auto">
          <a:xfrm>
            <a:off x="457200" y="1436511"/>
            <a:ext cx="4471865" cy="1300726"/>
          </a:xfrm>
          <a:prstGeom prst="rect">
            <a:avLst/>
          </a:prstGeom>
          <a:noFill/>
        </p:spPr>
      </p:pic>
      <p:pic>
        <p:nvPicPr>
          <p:cNvPr id="33" name="Picture 1" descr="C:\Users\fenyo\Desktop\MS-MS-positive.gif"/>
          <p:cNvPicPr>
            <a:picLocks noChangeAspect="1" noChangeArrowheads="1"/>
          </p:cNvPicPr>
          <p:nvPr/>
        </p:nvPicPr>
        <p:blipFill>
          <a:blip r:embed="rId3" cstate="print"/>
          <a:srcRect l="6250" t="68917" r="18750" b="15639"/>
          <a:stretch>
            <a:fillRect/>
          </a:stretch>
        </p:blipFill>
        <p:spPr bwMode="auto">
          <a:xfrm>
            <a:off x="4419600" y="5410200"/>
            <a:ext cx="4663440" cy="1295400"/>
          </a:xfrm>
          <a:prstGeom prst="rect">
            <a:avLst/>
          </a:prstGeom>
          <a:noFill/>
        </p:spPr>
      </p:pic>
      <p:sp>
        <p:nvSpPr>
          <p:cNvPr id="41" name="TextBox 40"/>
          <p:cNvSpPr txBox="1"/>
          <p:nvPr/>
        </p:nvSpPr>
        <p:spPr>
          <a:xfrm>
            <a:off x="2209800" y="15240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b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98108" y="528262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y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72000" y="5410200"/>
            <a:ext cx="4419600" cy="12192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79778" y="1535289"/>
            <a:ext cx="4419600" cy="12192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4" grpId="0" animBg="1"/>
      <p:bldP spid="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4"/>
          <p:cNvPicPr>
            <a:picLocks noChangeAspect="1" noChangeArrowheads="1"/>
          </p:cNvPicPr>
          <p:nvPr/>
        </p:nvPicPr>
        <p:blipFill>
          <a:blip r:embed="rId3" cstate="print"/>
          <a:srcRect r="24001" b="49916"/>
          <a:stretch>
            <a:fillRect/>
          </a:stretch>
        </p:blipFill>
        <p:spPr bwMode="auto">
          <a:xfrm>
            <a:off x="0" y="1371600"/>
            <a:ext cx="9144000" cy="451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0" y="1447800"/>
            <a:ext cx="9144000" cy="4419600"/>
            <a:chOff x="0" y="912"/>
            <a:chExt cx="5760" cy="2784"/>
          </a:xfrm>
        </p:grpSpPr>
        <p:pic>
          <p:nvPicPr>
            <p:cNvPr id="922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1288"/>
              <a:ext cx="5760" cy="2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23" name="Rectangle 3"/>
            <p:cNvSpPr>
              <a:spLocks noChangeArrowheads="1"/>
            </p:cNvSpPr>
            <p:nvPr/>
          </p:nvSpPr>
          <p:spPr bwMode="auto">
            <a:xfrm>
              <a:off x="0" y="3456"/>
              <a:ext cx="307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Rectangle 32"/>
            <p:cNvSpPr>
              <a:spLocks noChangeArrowheads="1"/>
            </p:cNvSpPr>
            <p:nvPr/>
          </p:nvSpPr>
          <p:spPr bwMode="auto">
            <a:xfrm>
              <a:off x="0" y="912"/>
              <a:ext cx="307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040597" y="0"/>
            <a:ext cx="50834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Comic Sans MS" pitchFamily="66" charset="0"/>
              </a:rPr>
              <a:t>Identification – Tandem MS</a:t>
            </a:r>
          </a:p>
        </p:txBody>
      </p:sp>
      <p:sp>
        <p:nvSpPr>
          <p:cNvPr id="11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roup 414"/>
          <p:cNvGrpSpPr/>
          <p:nvPr/>
        </p:nvGrpSpPr>
        <p:grpSpPr>
          <a:xfrm>
            <a:off x="300038" y="2916238"/>
            <a:ext cx="8736012" cy="3698875"/>
            <a:chOff x="300038" y="2916238"/>
            <a:chExt cx="8736012" cy="3698875"/>
          </a:xfrm>
        </p:grpSpPr>
        <p:sp>
          <p:nvSpPr>
            <p:cNvPr id="416" name="Rectangle 39"/>
            <p:cNvSpPr>
              <a:spLocks noChangeArrowheads="1"/>
            </p:cNvSpPr>
            <p:nvPr/>
          </p:nvSpPr>
          <p:spPr bwMode="auto">
            <a:xfrm>
              <a:off x="4295775" y="62484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m/z</a:t>
              </a:r>
            </a:p>
          </p:txBody>
        </p:sp>
        <p:sp>
          <p:nvSpPr>
            <p:cNvPr id="417" name="Line 40"/>
            <p:cNvSpPr>
              <a:spLocks noChangeShapeType="1"/>
            </p:cNvSpPr>
            <p:nvPr/>
          </p:nvSpPr>
          <p:spPr bwMode="auto">
            <a:xfrm flipV="1">
              <a:off x="11128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" name="Line 41"/>
            <p:cNvSpPr>
              <a:spLocks noChangeShapeType="1"/>
            </p:cNvSpPr>
            <p:nvPr/>
          </p:nvSpPr>
          <p:spPr bwMode="auto">
            <a:xfrm flipV="1">
              <a:off x="11461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" name="Line 42"/>
            <p:cNvSpPr>
              <a:spLocks noChangeShapeType="1"/>
            </p:cNvSpPr>
            <p:nvPr/>
          </p:nvSpPr>
          <p:spPr bwMode="auto">
            <a:xfrm flipV="1">
              <a:off x="11826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" name="Line 43"/>
            <p:cNvSpPr>
              <a:spLocks noChangeShapeType="1"/>
            </p:cNvSpPr>
            <p:nvPr/>
          </p:nvSpPr>
          <p:spPr bwMode="auto">
            <a:xfrm flipV="1">
              <a:off x="12049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" name="Line 44"/>
            <p:cNvSpPr>
              <a:spLocks noChangeShapeType="1"/>
            </p:cNvSpPr>
            <p:nvPr/>
          </p:nvSpPr>
          <p:spPr bwMode="auto">
            <a:xfrm flipV="1">
              <a:off x="12954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" name="Line 45"/>
            <p:cNvSpPr>
              <a:spLocks noChangeShapeType="1"/>
            </p:cNvSpPr>
            <p:nvPr/>
          </p:nvSpPr>
          <p:spPr bwMode="auto">
            <a:xfrm flipV="1">
              <a:off x="13065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" name="Line 46"/>
            <p:cNvSpPr>
              <a:spLocks noChangeShapeType="1"/>
            </p:cNvSpPr>
            <p:nvPr/>
          </p:nvSpPr>
          <p:spPr bwMode="auto">
            <a:xfrm flipV="1">
              <a:off x="13176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" name="Line 47"/>
            <p:cNvSpPr>
              <a:spLocks noChangeShapeType="1"/>
            </p:cNvSpPr>
            <p:nvPr/>
          </p:nvSpPr>
          <p:spPr bwMode="auto">
            <a:xfrm flipV="1">
              <a:off x="13287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" name="Line 48"/>
            <p:cNvSpPr>
              <a:spLocks noChangeShapeType="1"/>
            </p:cNvSpPr>
            <p:nvPr/>
          </p:nvSpPr>
          <p:spPr bwMode="auto">
            <a:xfrm flipV="1">
              <a:off x="13414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" name="Line 49"/>
            <p:cNvSpPr>
              <a:spLocks noChangeShapeType="1"/>
            </p:cNvSpPr>
            <p:nvPr/>
          </p:nvSpPr>
          <p:spPr bwMode="auto">
            <a:xfrm flipV="1">
              <a:off x="13525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" name="Line 50"/>
            <p:cNvSpPr>
              <a:spLocks noChangeShapeType="1"/>
            </p:cNvSpPr>
            <p:nvPr/>
          </p:nvSpPr>
          <p:spPr bwMode="auto">
            <a:xfrm flipV="1">
              <a:off x="13858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" name="Line 51"/>
            <p:cNvSpPr>
              <a:spLocks noChangeShapeType="1"/>
            </p:cNvSpPr>
            <p:nvPr/>
          </p:nvSpPr>
          <p:spPr bwMode="auto">
            <a:xfrm flipV="1">
              <a:off x="13985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" name="Line 52"/>
            <p:cNvSpPr>
              <a:spLocks noChangeShapeType="1"/>
            </p:cNvSpPr>
            <p:nvPr/>
          </p:nvSpPr>
          <p:spPr bwMode="auto">
            <a:xfrm flipV="1">
              <a:off x="14097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" name="Line 53"/>
            <p:cNvSpPr>
              <a:spLocks noChangeShapeType="1"/>
            </p:cNvSpPr>
            <p:nvPr/>
          </p:nvSpPr>
          <p:spPr bwMode="auto">
            <a:xfrm flipV="1">
              <a:off x="14208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" name="Line 54"/>
            <p:cNvSpPr>
              <a:spLocks noChangeShapeType="1"/>
            </p:cNvSpPr>
            <p:nvPr/>
          </p:nvSpPr>
          <p:spPr bwMode="auto">
            <a:xfrm flipV="1">
              <a:off x="14319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" name="Line 55"/>
            <p:cNvSpPr>
              <a:spLocks noChangeShapeType="1"/>
            </p:cNvSpPr>
            <p:nvPr/>
          </p:nvSpPr>
          <p:spPr bwMode="auto">
            <a:xfrm flipV="1">
              <a:off x="14430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" name="Line 56"/>
            <p:cNvSpPr>
              <a:spLocks noChangeShapeType="1"/>
            </p:cNvSpPr>
            <p:nvPr/>
          </p:nvSpPr>
          <p:spPr bwMode="auto">
            <a:xfrm flipV="1">
              <a:off x="1454150" y="5972175"/>
              <a:ext cx="0" cy="30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" name="Line 57"/>
            <p:cNvSpPr>
              <a:spLocks noChangeShapeType="1"/>
            </p:cNvSpPr>
            <p:nvPr/>
          </p:nvSpPr>
          <p:spPr bwMode="auto">
            <a:xfrm flipV="1">
              <a:off x="14652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" name="Line 58"/>
            <p:cNvSpPr>
              <a:spLocks noChangeShapeType="1"/>
            </p:cNvSpPr>
            <p:nvPr/>
          </p:nvSpPr>
          <p:spPr bwMode="auto">
            <a:xfrm flipV="1">
              <a:off x="14763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" name="Line 59"/>
            <p:cNvSpPr>
              <a:spLocks noChangeShapeType="1"/>
            </p:cNvSpPr>
            <p:nvPr/>
          </p:nvSpPr>
          <p:spPr bwMode="auto">
            <a:xfrm flipV="1">
              <a:off x="14890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" name="Line 60"/>
            <p:cNvSpPr>
              <a:spLocks noChangeShapeType="1"/>
            </p:cNvSpPr>
            <p:nvPr/>
          </p:nvSpPr>
          <p:spPr bwMode="auto">
            <a:xfrm flipV="1">
              <a:off x="15001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" name="Line 61"/>
            <p:cNvSpPr>
              <a:spLocks noChangeShapeType="1"/>
            </p:cNvSpPr>
            <p:nvPr/>
          </p:nvSpPr>
          <p:spPr bwMode="auto">
            <a:xfrm flipV="1">
              <a:off x="15240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" name="Line 62"/>
            <p:cNvSpPr>
              <a:spLocks noChangeShapeType="1"/>
            </p:cNvSpPr>
            <p:nvPr/>
          </p:nvSpPr>
          <p:spPr bwMode="auto">
            <a:xfrm flipV="1">
              <a:off x="15462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" name="Line 63"/>
            <p:cNvSpPr>
              <a:spLocks noChangeShapeType="1"/>
            </p:cNvSpPr>
            <p:nvPr/>
          </p:nvSpPr>
          <p:spPr bwMode="auto">
            <a:xfrm flipV="1">
              <a:off x="1557338" y="5942013"/>
              <a:ext cx="0" cy="603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" name="Line 64"/>
            <p:cNvSpPr>
              <a:spLocks noChangeShapeType="1"/>
            </p:cNvSpPr>
            <p:nvPr/>
          </p:nvSpPr>
          <p:spPr bwMode="auto">
            <a:xfrm flipV="1">
              <a:off x="15684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2" name="Line 65"/>
            <p:cNvSpPr>
              <a:spLocks noChangeShapeType="1"/>
            </p:cNvSpPr>
            <p:nvPr/>
          </p:nvSpPr>
          <p:spPr bwMode="auto">
            <a:xfrm flipV="1">
              <a:off x="15906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" name="Line 66"/>
            <p:cNvSpPr>
              <a:spLocks noChangeShapeType="1"/>
            </p:cNvSpPr>
            <p:nvPr/>
          </p:nvSpPr>
          <p:spPr bwMode="auto">
            <a:xfrm flipV="1">
              <a:off x="16033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4" name="Line 67"/>
            <p:cNvSpPr>
              <a:spLocks noChangeShapeType="1"/>
            </p:cNvSpPr>
            <p:nvPr/>
          </p:nvSpPr>
          <p:spPr bwMode="auto">
            <a:xfrm flipV="1">
              <a:off x="16129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5" name="Line 68"/>
            <p:cNvSpPr>
              <a:spLocks noChangeShapeType="1"/>
            </p:cNvSpPr>
            <p:nvPr/>
          </p:nvSpPr>
          <p:spPr bwMode="auto">
            <a:xfrm flipV="1">
              <a:off x="162401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6" name="Line 69"/>
            <p:cNvSpPr>
              <a:spLocks noChangeShapeType="1"/>
            </p:cNvSpPr>
            <p:nvPr/>
          </p:nvSpPr>
          <p:spPr bwMode="auto">
            <a:xfrm flipV="1">
              <a:off x="16494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" name="Line 70"/>
            <p:cNvSpPr>
              <a:spLocks noChangeShapeType="1"/>
            </p:cNvSpPr>
            <p:nvPr/>
          </p:nvSpPr>
          <p:spPr bwMode="auto">
            <a:xfrm flipV="1">
              <a:off x="1660525" y="5657850"/>
              <a:ext cx="0" cy="344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8" name="Line 71"/>
            <p:cNvSpPr>
              <a:spLocks noChangeShapeType="1"/>
            </p:cNvSpPr>
            <p:nvPr/>
          </p:nvSpPr>
          <p:spPr bwMode="auto">
            <a:xfrm flipV="1">
              <a:off x="1671638" y="5962650"/>
              <a:ext cx="0" cy="396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" name="Line 72"/>
            <p:cNvSpPr>
              <a:spLocks noChangeShapeType="1"/>
            </p:cNvSpPr>
            <p:nvPr/>
          </p:nvSpPr>
          <p:spPr bwMode="auto">
            <a:xfrm flipV="1">
              <a:off x="16938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" name="Line 73"/>
            <p:cNvSpPr>
              <a:spLocks noChangeShapeType="1"/>
            </p:cNvSpPr>
            <p:nvPr/>
          </p:nvSpPr>
          <p:spPr bwMode="auto">
            <a:xfrm flipV="1">
              <a:off x="17049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" name="Line 74"/>
            <p:cNvSpPr>
              <a:spLocks noChangeShapeType="1"/>
            </p:cNvSpPr>
            <p:nvPr/>
          </p:nvSpPr>
          <p:spPr bwMode="auto">
            <a:xfrm flipV="1">
              <a:off x="17272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" name="Line 75"/>
            <p:cNvSpPr>
              <a:spLocks noChangeShapeType="1"/>
            </p:cNvSpPr>
            <p:nvPr/>
          </p:nvSpPr>
          <p:spPr bwMode="auto">
            <a:xfrm flipV="1">
              <a:off x="17399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" name="Line 76"/>
            <p:cNvSpPr>
              <a:spLocks noChangeShapeType="1"/>
            </p:cNvSpPr>
            <p:nvPr/>
          </p:nvSpPr>
          <p:spPr bwMode="auto">
            <a:xfrm flipV="1">
              <a:off x="1751013" y="5913438"/>
              <a:ext cx="0" cy="88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" name="Line 77"/>
            <p:cNvSpPr>
              <a:spLocks noChangeShapeType="1"/>
            </p:cNvSpPr>
            <p:nvPr/>
          </p:nvSpPr>
          <p:spPr bwMode="auto">
            <a:xfrm flipV="1">
              <a:off x="1762125" y="5903913"/>
              <a:ext cx="0" cy="98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" name="Line 78"/>
            <p:cNvSpPr>
              <a:spLocks noChangeShapeType="1"/>
            </p:cNvSpPr>
            <p:nvPr/>
          </p:nvSpPr>
          <p:spPr bwMode="auto">
            <a:xfrm flipV="1">
              <a:off x="1774825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" name="Line 79"/>
            <p:cNvSpPr>
              <a:spLocks noChangeShapeType="1"/>
            </p:cNvSpPr>
            <p:nvPr/>
          </p:nvSpPr>
          <p:spPr bwMode="auto">
            <a:xfrm flipV="1">
              <a:off x="18192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" name="Line 80"/>
            <p:cNvSpPr>
              <a:spLocks noChangeShapeType="1"/>
            </p:cNvSpPr>
            <p:nvPr/>
          </p:nvSpPr>
          <p:spPr bwMode="auto">
            <a:xfrm flipV="1">
              <a:off x="18319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" name="Line 81"/>
            <p:cNvSpPr>
              <a:spLocks noChangeShapeType="1"/>
            </p:cNvSpPr>
            <p:nvPr/>
          </p:nvSpPr>
          <p:spPr bwMode="auto">
            <a:xfrm flipV="1">
              <a:off x="18415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" name="Line 82"/>
            <p:cNvSpPr>
              <a:spLocks noChangeShapeType="1"/>
            </p:cNvSpPr>
            <p:nvPr/>
          </p:nvSpPr>
          <p:spPr bwMode="auto">
            <a:xfrm flipV="1">
              <a:off x="1854200" y="5972175"/>
              <a:ext cx="0" cy="30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" name="Line 83"/>
            <p:cNvSpPr>
              <a:spLocks noChangeShapeType="1"/>
            </p:cNvSpPr>
            <p:nvPr/>
          </p:nvSpPr>
          <p:spPr bwMode="auto">
            <a:xfrm flipV="1">
              <a:off x="18653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" name="Line 84"/>
            <p:cNvSpPr>
              <a:spLocks noChangeShapeType="1"/>
            </p:cNvSpPr>
            <p:nvPr/>
          </p:nvSpPr>
          <p:spPr bwMode="auto">
            <a:xfrm flipV="1">
              <a:off x="18764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" name="Line 85"/>
            <p:cNvSpPr>
              <a:spLocks noChangeShapeType="1"/>
            </p:cNvSpPr>
            <p:nvPr/>
          </p:nvSpPr>
          <p:spPr bwMode="auto">
            <a:xfrm flipV="1">
              <a:off x="18891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" name="Line 86"/>
            <p:cNvSpPr>
              <a:spLocks noChangeShapeType="1"/>
            </p:cNvSpPr>
            <p:nvPr/>
          </p:nvSpPr>
          <p:spPr bwMode="auto">
            <a:xfrm flipV="1">
              <a:off x="19208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" name="Line 87"/>
            <p:cNvSpPr>
              <a:spLocks noChangeShapeType="1"/>
            </p:cNvSpPr>
            <p:nvPr/>
          </p:nvSpPr>
          <p:spPr bwMode="auto">
            <a:xfrm flipV="1">
              <a:off x="19685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5" name="Line 88"/>
            <p:cNvSpPr>
              <a:spLocks noChangeShapeType="1"/>
            </p:cNvSpPr>
            <p:nvPr/>
          </p:nvSpPr>
          <p:spPr bwMode="auto">
            <a:xfrm flipV="1">
              <a:off x="1979613" y="5383213"/>
              <a:ext cx="0" cy="6191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6" name="Line 89"/>
            <p:cNvSpPr>
              <a:spLocks noChangeShapeType="1"/>
            </p:cNvSpPr>
            <p:nvPr/>
          </p:nvSpPr>
          <p:spPr bwMode="auto">
            <a:xfrm flipV="1">
              <a:off x="1990725" y="5903913"/>
              <a:ext cx="0" cy="984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7" name="Line 90"/>
            <p:cNvSpPr>
              <a:spLocks noChangeShapeType="1"/>
            </p:cNvSpPr>
            <p:nvPr/>
          </p:nvSpPr>
          <p:spPr bwMode="auto">
            <a:xfrm flipV="1">
              <a:off x="20034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8" name="Line 91"/>
            <p:cNvSpPr>
              <a:spLocks noChangeShapeType="1"/>
            </p:cNvSpPr>
            <p:nvPr/>
          </p:nvSpPr>
          <p:spPr bwMode="auto">
            <a:xfrm flipV="1">
              <a:off x="20240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" name="Line 92"/>
            <p:cNvSpPr>
              <a:spLocks noChangeShapeType="1"/>
            </p:cNvSpPr>
            <p:nvPr/>
          </p:nvSpPr>
          <p:spPr bwMode="auto">
            <a:xfrm flipV="1">
              <a:off x="20351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0" name="Line 93"/>
            <p:cNvSpPr>
              <a:spLocks noChangeShapeType="1"/>
            </p:cNvSpPr>
            <p:nvPr/>
          </p:nvSpPr>
          <p:spPr bwMode="auto">
            <a:xfrm flipV="1">
              <a:off x="20923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" name="Line 94"/>
            <p:cNvSpPr>
              <a:spLocks noChangeShapeType="1"/>
            </p:cNvSpPr>
            <p:nvPr/>
          </p:nvSpPr>
          <p:spPr bwMode="auto">
            <a:xfrm flipV="1">
              <a:off x="21145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" name="Line 95"/>
            <p:cNvSpPr>
              <a:spLocks noChangeShapeType="1"/>
            </p:cNvSpPr>
            <p:nvPr/>
          </p:nvSpPr>
          <p:spPr bwMode="auto">
            <a:xfrm flipV="1">
              <a:off x="21272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" name="Line 96"/>
            <p:cNvSpPr>
              <a:spLocks noChangeShapeType="1"/>
            </p:cNvSpPr>
            <p:nvPr/>
          </p:nvSpPr>
          <p:spPr bwMode="auto">
            <a:xfrm flipV="1">
              <a:off x="21383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" name="Line 97"/>
            <p:cNvSpPr>
              <a:spLocks noChangeShapeType="1"/>
            </p:cNvSpPr>
            <p:nvPr/>
          </p:nvSpPr>
          <p:spPr bwMode="auto">
            <a:xfrm flipV="1">
              <a:off x="21494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5" name="Line 98"/>
            <p:cNvSpPr>
              <a:spLocks noChangeShapeType="1"/>
            </p:cNvSpPr>
            <p:nvPr/>
          </p:nvSpPr>
          <p:spPr bwMode="auto">
            <a:xfrm flipV="1">
              <a:off x="21605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" name="Line 99"/>
            <p:cNvSpPr>
              <a:spLocks noChangeShapeType="1"/>
            </p:cNvSpPr>
            <p:nvPr/>
          </p:nvSpPr>
          <p:spPr bwMode="auto">
            <a:xfrm flipV="1">
              <a:off x="217170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7" name="Line 100"/>
            <p:cNvSpPr>
              <a:spLocks noChangeShapeType="1"/>
            </p:cNvSpPr>
            <p:nvPr/>
          </p:nvSpPr>
          <p:spPr bwMode="auto">
            <a:xfrm flipV="1">
              <a:off x="21828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" name="Line 101"/>
            <p:cNvSpPr>
              <a:spLocks noChangeShapeType="1"/>
            </p:cNvSpPr>
            <p:nvPr/>
          </p:nvSpPr>
          <p:spPr bwMode="auto">
            <a:xfrm flipV="1">
              <a:off x="22066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" name="Line 102"/>
            <p:cNvSpPr>
              <a:spLocks noChangeShapeType="1"/>
            </p:cNvSpPr>
            <p:nvPr/>
          </p:nvSpPr>
          <p:spPr bwMode="auto">
            <a:xfrm flipV="1">
              <a:off x="22177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0" name="Line 103"/>
            <p:cNvSpPr>
              <a:spLocks noChangeShapeType="1"/>
            </p:cNvSpPr>
            <p:nvPr/>
          </p:nvSpPr>
          <p:spPr bwMode="auto">
            <a:xfrm flipV="1">
              <a:off x="22288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" name="Line 104"/>
            <p:cNvSpPr>
              <a:spLocks noChangeShapeType="1"/>
            </p:cNvSpPr>
            <p:nvPr/>
          </p:nvSpPr>
          <p:spPr bwMode="auto">
            <a:xfrm flipV="1">
              <a:off x="223996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" name="Line 105"/>
            <p:cNvSpPr>
              <a:spLocks noChangeShapeType="1"/>
            </p:cNvSpPr>
            <p:nvPr/>
          </p:nvSpPr>
          <p:spPr bwMode="auto">
            <a:xfrm flipV="1">
              <a:off x="22621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" name="Line 106"/>
            <p:cNvSpPr>
              <a:spLocks noChangeShapeType="1"/>
            </p:cNvSpPr>
            <p:nvPr/>
          </p:nvSpPr>
          <p:spPr bwMode="auto">
            <a:xfrm flipV="1">
              <a:off x="22860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" name="Line 107"/>
            <p:cNvSpPr>
              <a:spLocks noChangeShapeType="1"/>
            </p:cNvSpPr>
            <p:nvPr/>
          </p:nvSpPr>
          <p:spPr bwMode="auto">
            <a:xfrm flipV="1">
              <a:off x="22971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" name="Line 108"/>
            <p:cNvSpPr>
              <a:spLocks noChangeShapeType="1"/>
            </p:cNvSpPr>
            <p:nvPr/>
          </p:nvSpPr>
          <p:spPr bwMode="auto">
            <a:xfrm flipV="1">
              <a:off x="23098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" name="Line 109"/>
            <p:cNvSpPr>
              <a:spLocks noChangeShapeType="1"/>
            </p:cNvSpPr>
            <p:nvPr/>
          </p:nvSpPr>
          <p:spPr bwMode="auto">
            <a:xfrm flipV="1">
              <a:off x="23209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7" name="Line 110"/>
            <p:cNvSpPr>
              <a:spLocks noChangeShapeType="1"/>
            </p:cNvSpPr>
            <p:nvPr/>
          </p:nvSpPr>
          <p:spPr bwMode="auto">
            <a:xfrm flipV="1">
              <a:off x="23431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8" name="Line 111"/>
            <p:cNvSpPr>
              <a:spLocks noChangeShapeType="1"/>
            </p:cNvSpPr>
            <p:nvPr/>
          </p:nvSpPr>
          <p:spPr bwMode="auto">
            <a:xfrm flipV="1">
              <a:off x="23542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9" name="Line 112"/>
            <p:cNvSpPr>
              <a:spLocks noChangeShapeType="1"/>
            </p:cNvSpPr>
            <p:nvPr/>
          </p:nvSpPr>
          <p:spPr bwMode="auto">
            <a:xfrm flipV="1">
              <a:off x="23653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0" name="Line 113"/>
            <p:cNvSpPr>
              <a:spLocks noChangeShapeType="1"/>
            </p:cNvSpPr>
            <p:nvPr/>
          </p:nvSpPr>
          <p:spPr bwMode="auto">
            <a:xfrm flipV="1">
              <a:off x="23764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" name="Line 114"/>
            <p:cNvSpPr>
              <a:spLocks noChangeShapeType="1"/>
            </p:cNvSpPr>
            <p:nvPr/>
          </p:nvSpPr>
          <p:spPr bwMode="auto">
            <a:xfrm flipV="1">
              <a:off x="23891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" name="Line 115"/>
            <p:cNvSpPr>
              <a:spLocks noChangeShapeType="1"/>
            </p:cNvSpPr>
            <p:nvPr/>
          </p:nvSpPr>
          <p:spPr bwMode="auto">
            <a:xfrm flipV="1">
              <a:off x="23987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" name="Line 116"/>
            <p:cNvSpPr>
              <a:spLocks noChangeShapeType="1"/>
            </p:cNvSpPr>
            <p:nvPr/>
          </p:nvSpPr>
          <p:spPr bwMode="auto">
            <a:xfrm flipV="1">
              <a:off x="24098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" name="Line 117"/>
            <p:cNvSpPr>
              <a:spLocks noChangeShapeType="1"/>
            </p:cNvSpPr>
            <p:nvPr/>
          </p:nvSpPr>
          <p:spPr bwMode="auto">
            <a:xfrm flipV="1">
              <a:off x="24209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" name="Line 118"/>
            <p:cNvSpPr>
              <a:spLocks noChangeShapeType="1"/>
            </p:cNvSpPr>
            <p:nvPr/>
          </p:nvSpPr>
          <p:spPr bwMode="auto">
            <a:xfrm flipV="1">
              <a:off x="24352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6" name="Line 119"/>
            <p:cNvSpPr>
              <a:spLocks noChangeShapeType="1"/>
            </p:cNvSpPr>
            <p:nvPr/>
          </p:nvSpPr>
          <p:spPr bwMode="auto">
            <a:xfrm flipV="1">
              <a:off x="24463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7" name="Line 120"/>
            <p:cNvSpPr>
              <a:spLocks noChangeShapeType="1"/>
            </p:cNvSpPr>
            <p:nvPr/>
          </p:nvSpPr>
          <p:spPr bwMode="auto">
            <a:xfrm flipV="1">
              <a:off x="245745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8" name="Line 121"/>
            <p:cNvSpPr>
              <a:spLocks noChangeShapeType="1"/>
            </p:cNvSpPr>
            <p:nvPr/>
          </p:nvSpPr>
          <p:spPr bwMode="auto">
            <a:xfrm flipV="1">
              <a:off x="246856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9" name="Line 122"/>
            <p:cNvSpPr>
              <a:spLocks noChangeShapeType="1"/>
            </p:cNvSpPr>
            <p:nvPr/>
          </p:nvSpPr>
          <p:spPr bwMode="auto">
            <a:xfrm flipV="1">
              <a:off x="2479675" y="5951538"/>
              <a:ext cx="0" cy="50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" name="Line 123"/>
            <p:cNvSpPr>
              <a:spLocks noChangeShapeType="1"/>
            </p:cNvSpPr>
            <p:nvPr/>
          </p:nvSpPr>
          <p:spPr bwMode="auto">
            <a:xfrm flipV="1">
              <a:off x="24907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" name="Line 124"/>
            <p:cNvSpPr>
              <a:spLocks noChangeShapeType="1"/>
            </p:cNvSpPr>
            <p:nvPr/>
          </p:nvSpPr>
          <p:spPr bwMode="auto">
            <a:xfrm flipV="1">
              <a:off x="25034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" name="Line 125"/>
            <p:cNvSpPr>
              <a:spLocks noChangeShapeType="1"/>
            </p:cNvSpPr>
            <p:nvPr/>
          </p:nvSpPr>
          <p:spPr bwMode="auto">
            <a:xfrm flipV="1">
              <a:off x="25130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" name="Line 126"/>
            <p:cNvSpPr>
              <a:spLocks noChangeShapeType="1"/>
            </p:cNvSpPr>
            <p:nvPr/>
          </p:nvSpPr>
          <p:spPr bwMode="auto">
            <a:xfrm flipV="1">
              <a:off x="25352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" name="Line 127"/>
            <p:cNvSpPr>
              <a:spLocks noChangeShapeType="1"/>
            </p:cNvSpPr>
            <p:nvPr/>
          </p:nvSpPr>
          <p:spPr bwMode="auto">
            <a:xfrm flipV="1">
              <a:off x="25479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5" name="Line 128"/>
            <p:cNvSpPr>
              <a:spLocks noChangeShapeType="1"/>
            </p:cNvSpPr>
            <p:nvPr/>
          </p:nvSpPr>
          <p:spPr bwMode="auto">
            <a:xfrm flipV="1">
              <a:off x="2560638" y="5942013"/>
              <a:ext cx="0" cy="603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" name="Line 129"/>
            <p:cNvSpPr>
              <a:spLocks noChangeShapeType="1"/>
            </p:cNvSpPr>
            <p:nvPr/>
          </p:nvSpPr>
          <p:spPr bwMode="auto">
            <a:xfrm flipV="1">
              <a:off x="25701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7" name="Line 130"/>
            <p:cNvSpPr>
              <a:spLocks noChangeShapeType="1"/>
            </p:cNvSpPr>
            <p:nvPr/>
          </p:nvSpPr>
          <p:spPr bwMode="auto">
            <a:xfrm flipV="1">
              <a:off x="2581275" y="5962650"/>
              <a:ext cx="0" cy="39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" name="Line 131"/>
            <p:cNvSpPr>
              <a:spLocks noChangeShapeType="1"/>
            </p:cNvSpPr>
            <p:nvPr/>
          </p:nvSpPr>
          <p:spPr bwMode="auto">
            <a:xfrm flipV="1">
              <a:off x="2593975" y="5688013"/>
              <a:ext cx="0" cy="3143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9" name="Line 132"/>
            <p:cNvSpPr>
              <a:spLocks noChangeShapeType="1"/>
            </p:cNvSpPr>
            <p:nvPr/>
          </p:nvSpPr>
          <p:spPr bwMode="auto">
            <a:xfrm flipV="1">
              <a:off x="2605088" y="5922963"/>
              <a:ext cx="0" cy="79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0" name="Line 133"/>
            <p:cNvSpPr>
              <a:spLocks noChangeShapeType="1"/>
            </p:cNvSpPr>
            <p:nvPr/>
          </p:nvSpPr>
          <p:spPr bwMode="auto">
            <a:xfrm flipV="1">
              <a:off x="26177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1" name="Line 134"/>
            <p:cNvSpPr>
              <a:spLocks noChangeShapeType="1"/>
            </p:cNvSpPr>
            <p:nvPr/>
          </p:nvSpPr>
          <p:spPr bwMode="auto">
            <a:xfrm flipV="1">
              <a:off x="26273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" name="Line 135"/>
            <p:cNvSpPr>
              <a:spLocks noChangeShapeType="1"/>
            </p:cNvSpPr>
            <p:nvPr/>
          </p:nvSpPr>
          <p:spPr bwMode="auto">
            <a:xfrm flipV="1">
              <a:off x="26384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" name="Line 136"/>
            <p:cNvSpPr>
              <a:spLocks noChangeShapeType="1"/>
            </p:cNvSpPr>
            <p:nvPr/>
          </p:nvSpPr>
          <p:spPr bwMode="auto">
            <a:xfrm flipV="1">
              <a:off x="26511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" name="Line 137"/>
            <p:cNvSpPr>
              <a:spLocks noChangeShapeType="1"/>
            </p:cNvSpPr>
            <p:nvPr/>
          </p:nvSpPr>
          <p:spPr bwMode="auto">
            <a:xfrm flipV="1">
              <a:off x="26622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" name="Line 138"/>
            <p:cNvSpPr>
              <a:spLocks noChangeShapeType="1"/>
            </p:cNvSpPr>
            <p:nvPr/>
          </p:nvSpPr>
          <p:spPr bwMode="auto">
            <a:xfrm flipV="1">
              <a:off x="2674938" y="5962650"/>
              <a:ext cx="0" cy="39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" name="Line 139"/>
            <p:cNvSpPr>
              <a:spLocks noChangeShapeType="1"/>
            </p:cNvSpPr>
            <p:nvPr/>
          </p:nvSpPr>
          <p:spPr bwMode="auto">
            <a:xfrm flipV="1">
              <a:off x="2684463" y="5932488"/>
              <a:ext cx="0" cy="698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" name="Line 140"/>
            <p:cNvSpPr>
              <a:spLocks noChangeShapeType="1"/>
            </p:cNvSpPr>
            <p:nvPr/>
          </p:nvSpPr>
          <p:spPr bwMode="auto">
            <a:xfrm flipV="1">
              <a:off x="2695575" y="5962650"/>
              <a:ext cx="0" cy="39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" name="Line 141"/>
            <p:cNvSpPr>
              <a:spLocks noChangeShapeType="1"/>
            </p:cNvSpPr>
            <p:nvPr/>
          </p:nvSpPr>
          <p:spPr bwMode="auto">
            <a:xfrm flipV="1">
              <a:off x="27178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" name="Line 142"/>
            <p:cNvSpPr>
              <a:spLocks noChangeShapeType="1"/>
            </p:cNvSpPr>
            <p:nvPr/>
          </p:nvSpPr>
          <p:spPr bwMode="auto">
            <a:xfrm flipV="1">
              <a:off x="27289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" name="Line 143"/>
            <p:cNvSpPr>
              <a:spLocks noChangeShapeType="1"/>
            </p:cNvSpPr>
            <p:nvPr/>
          </p:nvSpPr>
          <p:spPr bwMode="auto">
            <a:xfrm flipV="1">
              <a:off x="27400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" name="Line 144"/>
            <p:cNvSpPr>
              <a:spLocks noChangeShapeType="1"/>
            </p:cNvSpPr>
            <p:nvPr/>
          </p:nvSpPr>
          <p:spPr bwMode="auto">
            <a:xfrm flipV="1">
              <a:off x="27527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" name="Line 145"/>
            <p:cNvSpPr>
              <a:spLocks noChangeShapeType="1"/>
            </p:cNvSpPr>
            <p:nvPr/>
          </p:nvSpPr>
          <p:spPr bwMode="auto">
            <a:xfrm flipV="1">
              <a:off x="2765425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" name="Line 146"/>
            <p:cNvSpPr>
              <a:spLocks noChangeShapeType="1"/>
            </p:cNvSpPr>
            <p:nvPr/>
          </p:nvSpPr>
          <p:spPr bwMode="auto">
            <a:xfrm flipV="1">
              <a:off x="27765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" name="Line 147"/>
            <p:cNvSpPr>
              <a:spLocks noChangeShapeType="1"/>
            </p:cNvSpPr>
            <p:nvPr/>
          </p:nvSpPr>
          <p:spPr bwMode="auto">
            <a:xfrm flipV="1">
              <a:off x="2789238" y="5922963"/>
              <a:ext cx="0" cy="793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" name="Line 148"/>
            <p:cNvSpPr>
              <a:spLocks noChangeShapeType="1"/>
            </p:cNvSpPr>
            <p:nvPr/>
          </p:nvSpPr>
          <p:spPr bwMode="auto">
            <a:xfrm flipV="1">
              <a:off x="2798763" y="5481638"/>
              <a:ext cx="0" cy="520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" name="Line 149"/>
            <p:cNvSpPr>
              <a:spLocks noChangeShapeType="1"/>
            </p:cNvSpPr>
            <p:nvPr/>
          </p:nvSpPr>
          <p:spPr bwMode="auto">
            <a:xfrm flipV="1">
              <a:off x="2809875" y="5903913"/>
              <a:ext cx="0" cy="984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" name="Line 150"/>
            <p:cNvSpPr>
              <a:spLocks noChangeShapeType="1"/>
            </p:cNvSpPr>
            <p:nvPr/>
          </p:nvSpPr>
          <p:spPr bwMode="auto">
            <a:xfrm flipV="1">
              <a:off x="282098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" name="Line 151"/>
            <p:cNvSpPr>
              <a:spLocks noChangeShapeType="1"/>
            </p:cNvSpPr>
            <p:nvPr/>
          </p:nvSpPr>
          <p:spPr bwMode="auto">
            <a:xfrm flipV="1">
              <a:off x="28321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" name="Line 152"/>
            <p:cNvSpPr>
              <a:spLocks noChangeShapeType="1"/>
            </p:cNvSpPr>
            <p:nvPr/>
          </p:nvSpPr>
          <p:spPr bwMode="auto">
            <a:xfrm flipV="1">
              <a:off x="28432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" name="Line 153"/>
            <p:cNvSpPr>
              <a:spLocks noChangeShapeType="1"/>
            </p:cNvSpPr>
            <p:nvPr/>
          </p:nvSpPr>
          <p:spPr bwMode="auto">
            <a:xfrm flipV="1">
              <a:off x="28543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" name="Line 154"/>
            <p:cNvSpPr>
              <a:spLocks noChangeShapeType="1"/>
            </p:cNvSpPr>
            <p:nvPr/>
          </p:nvSpPr>
          <p:spPr bwMode="auto">
            <a:xfrm flipV="1">
              <a:off x="28654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" name="Line 155"/>
            <p:cNvSpPr>
              <a:spLocks noChangeShapeType="1"/>
            </p:cNvSpPr>
            <p:nvPr/>
          </p:nvSpPr>
          <p:spPr bwMode="auto">
            <a:xfrm flipV="1">
              <a:off x="28892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" name="Line 156"/>
            <p:cNvSpPr>
              <a:spLocks noChangeShapeType="1"/>
            </p:cNvSpPr>
            <p:nvPr/>
          </p:nvSpPr>
          <p:spPr bwMode="auto">
            <a:xfrm flipV="1">
              <a:off x="29035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" name="Line 157"/>
            <p:cNvSpPr>
              <a:spLocks noChangeShapeType="1"/>
            </p:cNvSpPr>
            <p:nvPr/>
          </p:nvSpPr>
          <p:spPr bwMode="auto">
            <a:xfrm flipV="1">
              <a:off x="291306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" name="Line 158"/>
            <p:cNvSpPr>
              <a:spLocks noChangeShapeType="1"/>
            </p:cNvSpPr>
            <p:nvPr/>
          </p:nvSpPr>
          <p:spPr bwMode="auto">
            <a:xfrm flipV="1">
              <a:off x="29241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" name="Line 159"/>
            <p:cNvSpPr>
              <a:spLocks noChangeShapeType="1"/>
            </p:cNvSpPr>
            <p:nvPr/>
          </p:nvSpPr>
          <p:spPr bwMode="auto">
            <a:xfrm flipV="1">
              <a:off x="29352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" name="Line 160"/>
            <p:cNvSpPr>
              <a:spLocks noChangeShapeType="1"/>
            </p:cNvSpPr>
            <p:nvPr/>
          </p:nvSpPr>
          <p:spPr bwMode="auto">
            <a:xfrm flipV="1">
              <a:off x="29575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" name="Line 161"/>
            <p:cNvSpPr>
              <a:spLocks noChangeShapeType="1"/>
            </p:cNvSpPr>
            <p:nvPr/>
          </p:nvSpPr>
          <p:spPr bwMode="auto">
            <a:xfrm flipV="1">
              <a:off x="29686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9" name="Line 162"/>
            <p:cNvSpPr>
              <a:spLocks noChangeShapeType="1"/>
            </p:cNvSpPr>
            <p:nvPr/>
          </p:nvSpPr>
          <p:spPr bwMode="auto">
            <a:xfrm flipV="1">
              <a:off x="29797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0" name="Line 163"/>
            <p:cNvSpPr>
              <a:spLocks noChangeShapeType="1"/>
            </p:cNvSpPr>
            <p:nvPr/>
          </p:nvSpPr>
          <p:spPr bwMode="auto">
            <a:xfrm flipV="1">
              <a:off x="29924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1" name="Line 164"/>
            <p:cNvSpPr>
              <a:spLocks noChangeShapeType="1"/>
            </p:cNvSpPr>
            <p:nvPr/>
          </p:nvSpPr>
          <p:spPr bwMode="auto">
            <a:xfrm flipV="1">
              <a:off x="30035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" name="Line 165"/>
            <p:cNvSpPr>
              <a:spLocks noChangeShapeType="1"/>
            </p:cNvSpPr>
            <p:nvPr/>
          </p:nvSpPr>
          <p:spPr bwMode="auto">
            <a:xfrm flipV="1">
              <a:off x="30146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" name="Line 166"/>
            <p:cNvSpPr>
              <a:spLocks noChangeShapeType="1"/>
            </p:cNvSpPr>
            <p:nvPr/>
          </p:nvSpPr>
          <p:spPr bwMode="auto">
            <a:xfrm flipV="1">
              <a:off x="3036888" y="5962650"/>
              <a:ext cx="0" cy="39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" name="Line 167"/>
            <p:cNvSpPr>
              <a:spLocks noChangeShapeType="1"/>
            </p:cNvSpPr>
            <p:nvPr/>
          </p:nvSpPr>
          <p:spPr bwMode="auto">
            <a:xfrm flipV="1">
              <a:off x="30480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" name="Line 168"/>
            <p:cNvSpPr>
              <a:spLocks noChangeShapeType="1"/>
            </p:cNvSpPr>
            <p:nvPr/>
          </p:nvSpPr>
          <p:spPr bwMode="auto">
            <a:xfrm flipV="1">
              <a:off x="30607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6" name="Line 169"/>
            <p:cNvSpPr>
              <a:spLocks noChangeShapeType="1"/>
            </p:cNvSpPr>
            <p:nvPr/>
          </p:nvSpPr>
          <p:spPr bwMode="auto">
            <a:xfrm flipV="1">
              <a:off x="3082925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7" name="Line 170"/>
            <p:cNvSpPr>
              <a:spLocks noChangeShapeType="1"/>
            </p:cNvSpPr>
            <p:nvPr/>
          </p:nvSpPr>
          <p:spPr bwMode="auto">
            <a:xfrm flipV="1">
              <a:off x="3106738" y="5972175"/>
              <a:ext cx="0" cy="30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8" name="Line 171"/>
            <p:cNvSpPr>
              <a:spLocks noChangeShapeType="1"/>
            </p:cNvSpPr>
            <p:nvPr/>
          </p:nvSpPr>
          <p:spPr bwMode="auto">
            <a:xfrm flipV="1">
              <a:off x="31178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9" name="Line 172"/>
            <p:cNvSpPr>
              <a:spLocks noChangeShapeType="1"/>
            </p:cNvSpPr>
            <p:nvPr/>
          </p:nvSpPr>
          <p:spPr bwMode="auto">
            <a:xfrm flipV="1">
              <a:off x="31289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" name="Line 173"/>
            <p:cNvSpPr>
              <a:spLocks noChangeShapeType="1"/>
            </p:cNvSpPr>
            <p:nvPr/>
          </p:nvSpPr>
          <p:spPr bwMode="auto">
            <a:xfrm flipV="1">
              <a:off x="31400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1" name="Line 174"/>
            <p:cNvSpPr>
              <a:spLocks noChangeShapeType="1"/>
            </p:cNvSpPr>
            <p:nvPr/>
          </p:nvSpPr>
          <p:spPr bwMode="auto">
            <a:xfrm flipV="1">
              <a:off x="31511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" name="Line 175"/>
            <p:cNvSpPr>
              <a:spLocks noChangeShapeType="1"/>
            </p:cNvSpPr>
            <p:nvPr/>
          </p:nvSpPr>
          <p:spPr bwMode="auto">
            <a:xfrm flipV="1">
              <a:off x="31623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" name="Line 176"/>
            <p:cNvSpPr>
              <a:spLocks noChangeShapeType="1"/>
            </p:cNvSpPr>
            <p:nvPr/>
          </p:nvSpPr>
          <p:spPr bwMode="auto">
            <a:xfrm flipV="1">
              <a:off x="317500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" name="Line 177"/>
            <p:cNvSpPr>
              <a:spLocks noChangeShapeType="1"/>
            </p:cNvSpPr>
            <p:nvPr/>
          </p:nvSpPr>
          <p:spPr bwMode="auto">
            <a:xfrm flipV="1">
              <a:off x="31845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5" name="Line 178"/>
            <p:cNvSpPr>
              <a:spLocks noChangeShapeType="1"/>
            </p:cNvSpPr>
            <p:nvPr/>
          </p:nvSpPr>
          <p:spPr bwMode="auto">
            <a:xfrm flipV="1">
              <a:off x="31956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" name="Line 179"/>
            <p:cNvSpPr>
              <a:spLocks noChangeShapeType="1"/>
            </p:cNvSpPr>
            <p:nvPr/>
          </p:nvSpPr>
          <p:spPr bwMode="auto">
            <a:xfrm flipV="1">
              <a:off x="32210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7" name="Line 180"/>
            <p:cNvSpPr>
              <a:spLocks noChangeShapeType="1"/>
            </p:cNvSpPr>
            <p:nvPr/>
          </p:nvSpPr>
          <p:spPr bwMode="auto">
            <a:xfrm flipV="1">
              <a:off x="32432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" name="Line 181"/>
            <p:cNvSpPr>
              <a:spLocks noChangeShapeType="1"/>
            </p:cNvSpPr>
            <p:nvPr/>
          </p:nvSpPr>
          <p:spPr bwMode="auto">
            <a:xfrm flipV="1">
              <a:off x="32543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" name="Line 182"/>
            <p:cNvSpPr>
              <a:spLocks noChangeShapeType="1"/>
            </p:cNvSpPr>
            <p:nvPr/>
          </p:nvSpPr>
          <p:spPr bwMode="auto">
            <a:xfrm flipV="1">
              <a:off x="32654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" name="Line 183"/>
            <p:cNvSpPr>
              <a:spLocks noChangeShapeType="1"/>
            </p:cNvSpPr>
            <p:nvPr/>
          </p:nvSpPr>
          <p:spPr bwMode="auto">
            <a:xfrm flipV="1">
              <a:off x="3276600" y="5972175"/>
              <a:ext cx="0" cy="30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" name="Line 184"/>
            <p:cNvSpPr>
              <a:spLocks noChangeShapeType="1"/>
            </p:cNvSpPr>
            <p:nvPr/>
          </p:nvSpPr>
          <p:spPr bwMode="auto">
            <a:xfrm flipV="1">
              <a:off x="32893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" name="Line 185"/>
            <p:cNvSpPr>
              <a:spLocks noChangeShapeType="1"/>
            </p:cNvSpPr>
            <p:nvPr/>
          </p:nvSpPr>
          <p:spPr bwMode="auto">
            <a:xfrm flipV="1">
              <a:off x="32988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" name="Line 186"/>
            <p:cNvSpPr>
              <a:spLocks noChangeShapeType="1"/>
            </p:cNvSpPr>
            <p:nvPr/>
          </p:nvSpPr>
          <p:spPr bwMode="auto">
            <a:xfrm flipV="1">
              <a:off x="33099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" name="Line 187"/>
            <p:cNvSpPr>
              <a:spLocks noChangeShapeType="1"/>
            </p:cNvSpPr>
            <p:nvPr/>
          </p:nvSpPr>
          <p:spPr bwMode="auto">
            <a:xfrm flipV="1">
              <a:off x="33210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" name="Line 188"/>
            <p:cNvSpPr>
              <a:spLocks noChangeShapeType="1"/>
            </p:cNvSpPr>
            <p:nvPr/>
          </p:nvSpPr>
          <p:spPr bwMode="auto">
            <a:xfrm flipV="1">
              <a:off x="33321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" name="Line 189"/>
            <p:cNvSpPr>
              <a:spLocks noChangeShapeType="1"/>
            </p:cNvSpPr>
            <p:nvPr/>
          </p:nvSpPr>
          <p:spPr bwMode="auto">
            <a:xfrm flipV="1">
              <a:off x="33464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" name="Line 190"/>
            <p:cNvSpPr>
              <a:spLocks noChangeShapeType="1"/>
            </p:cNvSpPr>
            <p:nvPr/>
          </p:nvSpPr>
          <p:spPr bwMode="auto">
            <a:xfrm flipV="1">
              <a:off x="33559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" name="Line 191"/>
            <p:cNvSpPr>
              <a:spLocks noChangeShapeType="1"/>
            </p:cNvSpPr>
            <p:nvPr/>
          </p:nvSpPr>
          <p:spPr bwMode="auto">
            <a:xfrm flipV="1">
              <a:off x="337978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" name="Line 192"/>
            <p:cNvSpPr>
              <a:spLocks noChangeShapeType="1"/>
            </p:cNvSpPr>
            <p:nvPr/>
          </p:nvSpPr>
          <p:spPr bwMode="auto">
            <a:xfrm flipV="1">
              <a:off x="339090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" name="Line 193"/>
            <p:cNvSpPr>
              <a:spLocks noChangeShapeType="1"/>
            </p:cNvSpPr>
            <p:nvPr/>
          </p:nvSpPr>
          <p:spPr bwMode="auto">
            <a:xfrm flipV="1">
              <a:off x="3403600" y="5918200"/>
              <a:ext cx="0" cy="84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" name="Line 194"/>
            <p:cNvSpPr>
              <a:spLocks noChangeShapeType="1"/>
            </p:cNvSpPr>
            <p:nvPr/>
          </p:nvSpPr>
          <p:spPr bwMode="auto">
            <a:xfrm flipV="1">
              <a:off x="3413125" y="5962650"/>
              <a:ext cx="0" cy="396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2" name="Line 195"/>
            <p:cNvSpPr>
              <a:spLocks noChangeShapeType="1"/>
            </p:cNvSpPr>
            <p:nvPr/>
          </p:nvSpPr>
          <p:spPr bwMode="auto">
            <a:xfrm flipV="1">
              <a:off x="34353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" name="Line 196"/>
            <p:cNvSpPr>
              <a:spLocks noChangeShapeType="1"/>
            </p:cNvSpPr>
            <p:nvPr/>
          </p:nvSpPr>
          <p:spPr bwMode="auto">
            <a:xfrm flipV="1">
              <a:off x="34480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" name="Line 197"/>
            <p:cNvSpPr>
              <a:spLocks noChangeShapeType="1"/>
            </p:cNvSpPr>
            <p:nvPr/>
          </p:nvSpPr>
          <p:spPr bwMode="auto">
            <a:xfrm flipV="1">
              <a:off x="34607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" name="Line 198"/>
            <p:cNvSpPr>
              <a:spLocks noChangeShapeType="1"/>
            </p:cNvSpPr>
            <p:nvPr/>
          </p:nvSpPr>
          <p:spPr bwMode="auto">
            <a:xfrm flipV="1">
              <a:off x="34702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" name="Line 199"/>
            <p:cNvSpPr>
              <a:spLocks noChangeShapeType="1"/>
            </p:cNvSpPr>
            <p:nvPr/>
          </p:nvSpPr>
          <p:spPr bwMode="auto">
            <a:xfrm flipV="1">
              <a:off x="34813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" name="Line 200"/>
            <p:cNvSpPr>
              <a:spLocks noChangeShapeType="1"/>
            </p:cNvSpPr>
            <p:nvPr/>
          </p:nvSpPr>
          <p:spPr bwMode="auto">
            <a:xfrm flipV="1">
              <a:off x="34925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" name="Line 201"/>
            <p:cNvSpPr>
              <a:spLocks noChangeShapeType="1"/>
            </p:cNvSpPr>
            <p:nvPr/>
          </p:nvSpPr>
          <p:spPr bwMode="auto">
            <a:xfrm flipV="1">
              <a:off x="350361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" name="Line 202"/>
            <p:cNvSpPr>
              <a:spLocks noChangeShapeType="1"/>
            </p:cNvSpPr>
            <p:nvPr/>
          </p:nvSpPr>
          <p:spPr bwMode="auto">
            <a:xfrm flipV="1">
              <a:off x="3514725" y="5805488"/>
              <a:ext cx="0" cy="1968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" name="Line 203"/>
            <p:cNvSpPr>
              <a:spLocks noChangeShapeType="1"/>
            </p:cNvSpPr>
            <p:nvPr/>
          </p:nvSpPr>
          <p:spPr bwMode="auto">
            <a:xfrm flipV="1">
              <a:off x="3527425" y="5892800"/>
              <a:ext cx="0" cy="1095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1" name="Line 204"/>
            <p:cNvSpPr>
              <a:spLocks noChangeShapeType="1"/>
            </p:cNvSpPr>
            <p:nvPr/>
          </p:nvSpPr>
          <p:spPr bwMode="auto">
            <a:xfrm flipV="1">
              <a:off x="35385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2" name="Line 205"/>
            <p:cNvSpPr>
              <a:spLocks noChangeShapeType="1"/>
            </p:cNvSpPr>
            <p:nvPr/>
          </p:nvSpPr>
          <p:spPr bwMode="auto">
            <a:xfrm flipV="1">
              <a:off x="35496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" name="Line 206"/>
            <p:cNvSpPr>
              <a:spLocks noChangeShapeType="1"/>
            </p:cNvSpPr>
            <p:nvPr/>
          </p:nvSpPr>
          <p:spPr bwMode="auto">
            <a:xfrm flipV="1">
              <a:off x="3575050" y="5580063"/>
              <a:ext cx="0" cy="4222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" name="Line 207"/>
            <p:cNvSpPr>
              <a:spLocks noChangeShapeType="1"/>
            </p:cNvSpPr>
            <p:nvPr/>
          </p:nvSpPr>
          <p:spPr bwMode="auto">
            <a:xfrm flipV="1">
              <a:off x="3584575" y="5922963"/>
              <a:ext cx="0" cy="793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" name="Line 208"/>
            <p:cNvSpPr>
              <a:spLocks noChangeShapeType="1"/>
            </p:cNvSpPr>
            <p:nvPr/>
          </p:nvSpPr>
          <p:spPr bwMode="auto">
            <a:xfrm flipV="1">
              <a:off x="3606800" y="5873750"/>
              <a:ext cx="0" cy="128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" name="Line 209"/>
            <p:cNvSpPr>
              <a:spLocks noChangeShapeType="1"/>
            </p:cNvSpPr>
            <p:nvPr/>
          </p:nvSpPr>
          <p:spPr bwMode="auto">
            <a:xfrm flipV="1">
              <a:off x="3617913" y="5892800"/>
              <a:ext cx="0" cy="1095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" name="Line 210"/>
            <p:cNvSpPr>
              <a:spLocks noChangeShapeType="1"/>
            </p:cNvSpPr>
            <p:nvPr/>
          </p:nvSpPr>
          <p:spPr bwMode="auto">
            <a:xfrm flipV="1">
              <a:off x="3629025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8" name="Line 211"/>
            <p:cNvSpPr>
              <a:spLocks noChangeShapeType="1"/>
            </p:cNvSpPr>
            <p:nvPr/>
          </p:nvSpPr>
          <p:spPr bwMode="auto">
            <a:xfrm flipV="1">
              <a:off x="36401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9" name="Line 212"/>
            <p:cNvSpPr>
              <a:spLocks noChangeShapeType="1"/>
            </p:cNvSpPr>
            <p:nvPr/>
          </p:nvSpPr>
          <p:spPr bwMode="auto">
            <a:xfrm flipV="1">
              <a:off x="36512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" name="Line 213"/>
            <p:cNvSpPr>
              <a:spLocks noChangeShapeType="1"/>
            </p:cNvSpPr>
            <p:nvPr/>
          </p:nvSpPr>
          <p:spPr bwMode="auto">
            <a:xfrm flipV="1">
              <a:off x="36623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1" name="Line 214"/>
            <p:cNvSpPr>
              <a:spLocks noChangeShapeType="1"/>
            </p:cNvSpPr>
            <p:nvPr/>
          </p:nvSpPr>
          <p:spPr bwMode="auto">
            <a:xfrm flipV="1">
              <a:off x="36750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" name="Line 215"/>
            <p:cNvSpPr>
              <a:spLocks noChangeShapeType="1"/>
            </p:cNvSpPr>
            <p:nvPr/>
          </p:nvSpPr>
          <p:spPr bwMode="auto">
            <a:xfrm flipV="1">
              <a:off x="36988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" name="Line 216"/>
            <p:cNvSpPr>
              <a:spLocks noChangeShapeType="1"/>
            </p:cNvSpPr>
            <p:nvPr/>
          </p:nvSpPr>
          <p:spPr bwMode="auto">
            <a:xfrm flipV="1">
              <a:off x="37099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" name="Line 217"/>
            <p:cNvSpPr>
              <a:spLocks noChangeShapeType="1"/>
            </p:cNvSpPr>
            <p:nvPr/>
          </p:nvSpPr>
          <p:spPr bwMode="auto">
            <a:xfrm flipV="1">
              <a:off x="372110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" name="Line 218"/>
            <p:cNvSpPr>
              <a:spLocks noChangeShapeType="1"/>
            </p:cNvSpPr>
            <p:nvPr/>
          </p:nvSpPr>
          <p:spPr bwMode="auto">
            <a:xfrm flipV="1">
              <a:off x="3732213" y="5727700"/>
              <a:ext cx="0" cy="2746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6" name="Line 219"/>
            <p:cNvSpPr>
              <a:spLocks noChangeShapeType="1"/>
            </p:cNvSpPr>
            <p:nvPr/>
          </p:nvSpPr>
          <p:spPr bwMode="auto">
            <a:xfrm flipV="1">
              <a:off x="3743325" y="5932488"/>
              <a:ext cx="0" cy="698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7" name="Line 220"/>
            <p:cNvSpPr>
              <a:spLocks noChangeShapeType="1"/>
            </p:cNvSpPr>
            <p:nvPr/>
          </p:nvSpPr>
          <p:spPr bwMode="auto">
            <a:xfrm flipV="1">
              <a:off x="37544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" name="Line 221"/>
            <p:cNvSpPr>
              <a:spLocks noChangeShapeType="1"/>
            </p:cNvSpPr>
            <p:nvPr/>
          </p:nvSpPr>
          <p:spPr bwMode="auto">
            <a:xfrm flipV="1">
              <a:off x="37655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" name="Line 222"/>
            <p:cNvSpPr>
              <a:spLocks noChangeShapeType="1"/>
            </p:cNvSpPr>
            <p:nvPr/>
          </p:nvSpPr>
          <p:spPr bwMode="auto">
            <a:xfrm flipV="1">
              <a:off x="3776663" y="5972175"/>
              <a:ext cx="0" cy="30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" name="Line 223"/>
            <p:cNvSpPr>
              <a:spLocks noChangeShapeType="1"/>
            </p:cNvSpPr>
            <p:nvPr/>
          </p:nvSpPr>
          <p:spPr bwMode="auto">
            <a:xfrm flipV="1">
              <a:off x="37893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1" name="Line 224"/>
            <p:cNvSpPr>
              <a:spLocks noChangeShapeType="1"/>
            </p:cNvSpPr>
            <p:nvPr/>
          </p:nvSpPr>
          <p:spPr bwMode="auto">
            <a:xfrm flipV="1">
              <a:off x="38004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2" name="Line 225"/>
            <p:cNvSpPr>
              <a:spLocks noChangeShapeType="1"/>
            </p:cNvSpPr>
            <p:nvPr/>
          </p:nvSpPr>
          <p:spPr bwMode="auto">
            <a:xfrm flipV="1">
              <a:off x="38115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" name="Line 226"/>
            <p:cNvSpPr>
              <a:spLocks noChangeShapeType="1"/>
            </p:cNvSpPr>
            <p:nvPr/>
          </p:nvSpPr>
          <p:spPr bwMode="auto">
            <a:xfrm flipV="1">
              <a:off x="38227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" name="Line 227"/>
            <p:cNvSpPr>
              <a:spLocks noChangeShapeType="1"/>
            </p:cNvSpPr>
            <p:nvPr/>
          </p:nvSpPr>
          <p:spPr bwMode="auto">
            <a:xfrm flipV="1">
              <a:off x="383381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" name="Line 228"/>
            <p:cNvSpPr>
              <a:spLocks noChangeShapeType="1"/>
            </p:cNvSpPr>
            <p:nvPr/>
          </p:nvSpPr>
          <p:spPr bwMode="auto">
            <a:xfrm flipV="1">
              <a:off x="38465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" name="Line 229"/>
            <p:cNvSpPr>
              <a:spLocks noChangeShapeType="1"/>
            </p:cNvSpPr>
            <p:nvPr/>
          </p:nvSpPr>
          <p:spPr bwMode="auto">
            <a:xfrm flipV="1">
              <a:off x="38576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" name="Line 230"/>
            <p:cNvSpPr>
              <a:spLocks noChangeShapeType="1"/>
            </p:cNvSpPr>
            <p:nvPr/>
          </p:nvSpPr>
          <p:spPr bwMode="auto">
            <a:xfrm flipV="1">
              <a:off x="386873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" name="Line 231"/>
            <p:cNvSpPr>
              <a:spLocks noChangeShapeType="1"/>
            </p:cNvSpPr>
            <p:nvPr/>
          </p:nvSpPr>
          <p:spPr bwMode="auto">
            <a:xfrm flipV="1">
              <a:off x="38798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" name="Line 232"/>
            <p:cNvSpPr>
              <a:spLocks noChangeShapeType="1"/>
            </p:cNvSpPr>
            <p:nvPr/>
          </p:nvSpPr>
          <p:spPr bwMode="auto">
            <a:xfrm flipV="1">
              <a:off x="38909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" name="Line 233"/>
            <p:cNvSpPr>
              <a:spLocks noChangeShapeType="1"/>
            </p:cNvSpPr>
            <p:nvPr/>
          </p:nvSpPr>
          <p:spPr bwMode="auto">
            <a:xfrm flipV="1">
              <a:off x="39036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" name="Line 234"/>
            <p:cNvSpPr>
              <a:spLocks noChangeShapeType="1"/>
            </p:cNvSpPr>
            <p:nvPr/>
          </p:nvSpPr>
          <p:spPr bwMode="auto">
            <a:xfrm flipV="1">
              <a:off x="39147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" name="Line 235"/>
            <p:cNvSpPr>
              <a:spLocks noChangeShapeType="1"/>
            </p:cNvSpPr>
            <p:nvPr/>
          </p:nvSpPr>
          <p:spPr bwMode="auto">
            <a:xfrm flipV="1">
              <a:off x="3925888" y="5972175"/>
              <a:ext cx="0" cy="30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" name="Line 236"/>
            <p:cNvSpPr>
              <a:spLocks noChangeShapeType="1"/>
            </p:cNvSpPr>
            <p:nvPr/>
          </p:nvSpPr>
          <p:spPr bwMode="auto">
            <a:xfrm flipV="1">
              <a:off x="393700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" name="Line 237"/>
            <p:cNvSpPr>
              <a:spLocks noChangeShapeType="1"/>
            </p:cNvSpPr>
            <p:nvPr/>
          </p:nvSpPr>
          <p:spPr bwMode="auto">
            <a:xfrm flipV="1">
              <a:off x="3960813" y="5972175"/>
              <a:ext cx="0" cy="30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" name="Line 238"/>
            <p:cNvSpPr>
              <a:spLocks noChangeShapeType="1"/>
            </p:cNvSpPr>
            <p:nvPr/>
          </p:nvSpPr>
          <p:spPr bwMode="auto">
            <a:xfrm flipV="1">
              <a:off x="3970338" y="5922963"/>
              <a:ext cx="0" cy="793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" name="Line 239"/>
            <p:cNvSpPr>
              <a:spLocks noChangeShapeType="1"/>
            </p:cNvSpPr>
            <p:nvPr/>
          </p:nvSpPr>
          <p:spPr bwMode="auto">
            <a:xfrm flipV="1">
              <a:off x="398145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" name="Line 240"/>
            <p:cNvSpPr>
              <a:spLocks noChangeShapeType="1"/>
            </p:cNvSpPr>
            <p:nvPr/>
          </p:nvSpPr>
          <p:spPr bwMode="auto">
            <a:xfrm flipV="1">
              <a:off x="399256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" name="Line 241"/>
            <p:cNvSpPr>
              <a:spLocks noChangeShapeType="1"/>
            </p:cNvSpPr>
            <p:nvPr/>
          </p:nvSpPr>
          <p:spPr bwMode="auto">
            <a:xfrm flipV="1">
              <a:off x="400526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" name="Line 242"/>
            <p:cNvSpPr>
              <a:spLocks noChangeShapeType="1"/>
            </p:cNvSpPr>
            <p:nvPr/>
          </p:nvSpPr>
          <p:spPr bwMode="auto">
            <a:xfrm flipV="1">
              <a:off x="40179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" name="Line 243"/>
            <p:cNvSpPr>
              <a:spLocks noChangeShapeType="1"/>
            </p:cNvSpPr>
            <p:nvPr/>
          </p:nvSpPr>
          <p:spPr bwMode="auto">
            <a:xfrm flipV="1">
              <a:off x="4029075" y="5815013"/>
              <a:ext cx="0" cy="1873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" name="Line 244"/>
            <p:cNvSpPr>
              <a:spLocks noChangeShapeType="1"/>
            </p:cNvSpPr>
            <p:nvPr/>
          </p:nvSpPr>
          <p:spPr bwMode="auto">
            <a:xfrm flipV="1">
              <a:off x="4040188" y="5951538"/>
              <a:ext cx="0" cy="50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" name="Line 245"/>
            <p:cNvSpPr>
              <a:spLocks noChangeShapeType="1"/>
            </p:cNvSpPr>
            <p:nvPr/>
          </p:nvSpPr>
          <p:spPr bwMode="auto">
            <a:xfrm flipV="1">
              <a:off x="4051300" y="5824538"/>
              <a:ext cx="0" cy="177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" name="Line 246"/>
            <p:cNvSpPr>
              <a:spLocks noChangeShapeType="1"/>
            </p:cNvSpPr>
            <p:nvPr/>
          </p:nvSpPr>
          <p:spPr bwMode="auto">
            <a:xfrm flipV="1">
              <a:off x="40624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" name="Line 247"/>
            <p:cNvSpPr>
              <a:spLocks noChangeShapeType="1"/>
            </p:cNvSpPr>
            <p:nvPr/>
          </p:nvSpPr>
          <p:spPr bwMode="auto">
            <a:xfrm flipV="1">
              <a:off x="40751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" name="Line 248"/>
            <p:cNvSpPr>
              <a:spLocks noChangeShapeType="1"/>
            </p:cNvSpPr>
            <p:nvPr/>
          </p:nvSpPr>
          <p:spPr bwMode="auto">
            <a:xfrm flipV="1">
              <a:off x="408463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" name="Line 249"/>
            <p:cNvSpPr>
              <a:spLocks noChangeShapeType="1"/>
            </p:cNvSpPr>
            <p:nvPr/>
          </p:nvSpPr>
          <p:spPr bwMode="auto">
            <a:xfrm flipV="1">
              <a:off x="4095750" y="4508500"/>
              <a:ext cx="0" cy="14938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" name="Line 250"/>
            <p:cNvSpPr>
              <a:spLocks noChangeShapeType="1"/>
            </p:cNvSpPr>
            <p:nvPr/>
          </p:nvSpPr>
          <p:spPr bwMode="auto">
            <a:xfrm flipV="1">
              <a:off x="4106863" y="5962650"/>
              <a:ext cx="0" cy="39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" name="Line 251"/>
            <p:cNvSpPr>
              <a:spLocks noChangeShapeType="1"/>
            </p:cNvSpPr>
            <p:nvPr/>
          </p:nvSpPr>
          <p:spPr bwMode="auto">
            <a:xfrm flipV="1">
              <a:off x="4117975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" name="Line 252"/>
            <p:cNvSpPr>
              <a:spLocks noChangeShapeType="1"/>
            </p:cNvSpPr>
            <p:nvPr/>
          </p:nvSpPr>
          <p:spPr bwMode="auto">
            <a:xfrm flipV="1">
              <a:off x="41290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" name="Line 253"/>
            <p:cNvSpPr>
              <a:spLocks noChangeShapeType="1"/>
            </p:cNvSpPr>
            <p:nvPr/>
          </p:nvSpPr>
          <p:spPr bwMode="auto">
            <a:xfrm flipV="1">
              <a:off x="41417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" name="Line 254"/>
            <p:cNvSpPr>
              <a:spLocks noChangeShapeType="1"/>
            </p:cNvSpPr>
            <p:nvPr/>
          </p:nvSpPr>
          <p:spPr bwMode="auto">
            <a:xfrm flipV="1">
              <a:off x="419893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" name="Line 255"/>
            <p:cNvSpPr>
              <a:spLocks noChangeShapeType="1"/>
            </p:cNvSpPr>
            <p:nvPr/>
          </p:nvSpPr>
          <p:spPr bwMode="auto">
            <a:xfrm flipV="1">
              <a:off x="42100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" name="Line 256"/>
            <p:cNvSpPr>
              <a:spLocks noChangeShapeType="1"/>
            </p:cNvSpPr>
            <p:nvPr/>
          </p:nvSpPr>
          <p:spPr bwMode="auto">
            <a:xfrm flipV="1">
              <a:off x="42211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" name="Line 257"/>
            <p:cNvSpPr>
              <a:spLocks noChangeShapeType="1"/>
            </p:cNvSpPr>
            <p:nvPr/>
          </p:nvSpPr>
          <p:spPr bwMode="auto">
            <a:xfrm flipV="1">
              <a:off x="42322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" name="Line 258"/>
            <p:cNvSpPr>
              <a:spLocks noChangeShapeType="1"/>
            </p:cNvSpPr>
            <p:nvPr/>
          </p:nvSpPr>
          <p:spPr bwMode="auto">
            <a:xfrm flipV="1">
              <a:off x="42560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" name="Line 259"/>
            <p:cNvSpPr>
              <a:spLocks noChangeShapeType="1"/>
            </p:cNvSpPr>
            <p:nvPr/>
          </p:nvSpPr>
          <p:spPr bwMode="auto">
            <a:xfrm flipV="1">
              <a:off x="42783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" name="Line 260"/>
            <p:cNvSpPr>
              <a:spLocks noChangeShapeType="1"/>
            </p:cNvSpPr>
            <p:nvPr/>
          </p:nvSpPr>
          <p:spPr bwMode="auto">
            <a:xfrm flipV="1">
              <a:off x="43005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" name="Line 261"/>
            <p:cNvSpPr>
              <a:spLocks noChangeShapeType="1"/>
            </p:cNvSpPr>
            <p:nvPr/>
          </p:nvSpPr>
          <p:spPr bwMode="auto">
            <a:xfrm flipV="1">
              <a:off x="43132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" name="Line 262"/>
            <p:cNvSpPr>
              <a:spLocks noChangeShapeType="1"/>
            </p:cNvSpPr>
            <p:nvPr/>
          </p:nvSpPr>
          <p:spPr bwMode="auto">
            <a:xfrm flipV="1">
              <a:off x="4324350" y="5942013"/>
              <a:ext cx="0" cy="603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" name="Line 263"/>
            <p:cNvSpPr>
              <a:spLocks noChangeShapeType="1"/>
            </p:cNvSpPr>
            <p:nvPr/>
          </p:nvSpPr>
          <p:spPr bwMode="auto">
            <a:xfrm flipV="1">
              <a:off x="433546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" name="Line 264"/>
            <p:cNvSpPr>
              <a:spLocks noChangeShapeType="1"/>
            </p:cNvSpPr>
            <p:nvPr/>
          </p:nvSpPr>
          <p:spPr bwMode="auto">
            <a:xfrm flipV="1">
              <a:off x="4346575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" name="Line 265"/>
            <p:cNvSpPr>
              <a:spLocks noChangeShapeType="1"/>
            </p:cNvSpPr>
            <p:nvPr/>
          </p:nvSpPr>
          <p:spPr bwMode="auto">
            <a:xfrm flipV="1">
              <a:off x="4360863" y="5972175"/>
              <a:ext cx="0" cy="30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" name="Line 266"/>
            <p:cNvSpPr>
              <a:spLocks noChangeShapeType="1"/>
            </p:cNvSpPr>
            <p:nvPr/>
          </p:nvSpPr>
          <p:spPr bwMode="auto">
            <a:xfrm flipV="1">
              <a:off x="437038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" name="Line 267"/>
            <p:cNvSpPr>
              <a:spLocks noChangeShapeType="1"/>
            </p:cNvSpPr>
            <p:nvPr/>
          </p:nvSpPr>
          <p:spPr bwMode="auto">
            <a:xfrm flipV="1">
              <a:off x="43815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" name="Line 268"/>
            <p:cNvSpPr>
              <a:spLocks noChangeShapeType="1"/>
            </p:cNvSpPr>
            <p:nvPr/>
          </p:nvSpPr>
          <p:spPr bwMode="auto">
            <a:xfrm flipV="1">
              <a:off x="439261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" name="Line 269"/>
            <p:cNvSpPr>
              <a:spLocks noChangeShapeType="1"/>
            </p:cNvSpPr>
            <p:nvPr/>
          </p:nvSpPr>
          <p:spPr bwMode="auto">
            <a:xfrm flipV="1">
              <a:off x="44037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" name="Line 270"/>
            <p:cNvSpPr>
              <a:spLocks noChangeShapeType="1"/>
            </p:cNvSpPr>
            <p:nvPr/>
          </p:nvSpPr>
          <p:spPr bwMode="auto">
            <a:xfrm flipV="1">
              <a:off x="4414838" y="5972175"/>
              <a:ext cx="0" cy="30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" name="Line 271"/>
            <p:cNvSpPr>
              <a:spLocks noChangeShapeType="1"/>
            </p:cNvSpPr>
            <p:nvPr/>
          </p:nvSpPr>
          <p:spPr bwMode="auto">
            <a:xfrm flipV="1">
              <a:off x="44259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" name="Line 272"/>
            <p:cNvSpPr>
              <a:spLocks noChangeShapeType="1"/>
            </p:cNvSpPr>
            <p:nvPr/>
          </p:nvSpPr>
          <p:spPr bwMode="auto">
            <a:xfrm flipV="1">
              <a:off x="44370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0" name="Line 273"/>
            <p:cNvSpPr>
              <a:spLocks noChangeShapeType="1"/>
            </p:cNvSpPr>
            <p:nvPr/>
          </p:nvSpPr>
          <p:spPr bwMode="auto">
            <a:xfrm flipV="1">
              <a:off x="4448175" y="5099050"/>
              <a:ext cx="0" cy="903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1" name="Line 274"/>
            <p:cNvSpPr>
              <a:spLocks noChangeShapeType="1"/>
            </p:cNvSpPr>
            <p:nvPr/>
          </p:nvSpPr>
          <p:spPr bwMode="auto">
            <a:xfrm flipV="1">
              <a:off x="4460875" y="5756275"/>
              <a:ext cx="0" cy="2460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" name="Line 275"/>
            <p:cNvSpPr>
              <a:spLocks noChangeShapeType="1"/>
            </p:cNvSpPr>
            <p:nvPr/>
          </p:nvSpPr>
          <p:spPr bwMode="auto">
            <a:xfrm flipV="1">
              <a:off x="4475163" y="5942013"/>
              <a:ext cx="0" cy="603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3" name="Line 276"/>
            <p:cNvSpPr>
              <a:spLocks noChangeShapeType="1"/>
            </p:cNvSpPr>
            <p:nvPr/>
          </p:nvSpPr>
          <p:spPr bwMode="auto">
            <a:xfrm flipV="1">
              <a:off x="44958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4" name="Line 277"/>
            <p:cNvSpPr>
              <a:spLocks noChangeShapeType="1"/>
            </p:cNvSpPr>
            <p:nvPr/>
          </p:nvSpPr>
          <p:spPr bwMode="auto">
            <a:xfrm flipV="1">
              <a:off x="45180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" name="Line 278"/>
            <p:cNvSpPr>
              <a:spLocks noChangeShapeType="1"/>
            </p:cNvSpPr>
            <p:nvPr/>
          </p:nvSpPr>
          <p:spPr bwMode="auto">
            <a:xfrm flipV="1">
              <a:off x="452913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" name="Line 279"/>
            <p:cNvSpPr>
              <a:spLocks noChangeShapeType="1"/>
            </p:cNvSpPr>
            <p:nvPr/>
          </p:nvSpPr>
          <p:spPr bwMode="auto">
            <a:xfrm flipV="1">
              <a:off x="4540250" y="5922963"/>
              <a:ext cx="0" cy="793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" name="Line 280"/>
            <p:cNvSpPr>
              <a:spLocks noChangeShapeType="1"/>
            </p:cNvSpPr>
            <p:nvPr/>
          </p:nvSpPr>
          <p:spPr bwMode="auto">
            <a:xfrm flipV="1">
              <a:off x="45513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8" name="Line 281"/>
            <p:cNvSpPr>
              <a:spLocks noChangeShapeType="1"/>
            </p:cNvSpPr>
            <p:nvPr/>
          </p:nvSpPr>
          <p:spPr bwMode="auto">
            <a:xfrm flipV="1">
              <a:off x="45751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9" name="Line 282"/>
            <p:cNvSpPr>
              <a:spLocks noChangeShapeType="1"/>
            </p:cNvSpPr>
            <p:nvPr/>
          </p:nvSpPr>
          <p:spPr bwMode="auto">
            <a:xfrm flipV="1">
              <a:off x="45847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" name="Line 283"/>
            <p:cNvSpPr>
              <a:spLocks noChangeShapeType="1"/>
            </p:cNvSpPr>
            <p:nvPr/>
          </p:nvSpPr>
          <p:spPr bwMode="auto">
            <a:xfrm flipV="1">
              <a:off x="45974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" name="Line 284"/>
            <p:cNvSpPr>
              <a:spLocks noChangeShapeType="1"/>
            </p:cNvSpPr>
            <p:nvPr/>
          </p:nvSpPr>
          <p:spPr bwMode="auto">
            <a:xfrm flipV="1">
              <a:off x="46085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" name="Line 285"/>
            <p:cNvSpPr>
              <a:spLocks noChangeShapeType="1"/>
            </p:cNvSpPr>
            <p:nvPr/>
          </p:nvSpPr>
          <p:spPr bwMode="auto">
            <a:xfrm flipV="1">
              <a:off x="46212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" name="Line 286"/>
            <p:cNvSpPr>
              <a:spLocks noChangeShapeType="1"/>
            </p:cNvSpPr>
            <p:nvPr/>
          </p:nvSpPr>
          <p:spPr bwMode="auto">
            <a:xfrm flipV="1">
              <a:off x="46545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4" name="Line 287"/>
            <p:cNvSpPr>
              <a:spLocks noChangeShapeType="1"/>
            </p:cNvSpPr>
            <p:nvPr/>
          </p:nvSpPr>
          <p:spPr bwMode="auto">
            <a:xfrm flipV="1">
              <a:off x="4665663" y="5892800"/>
              <a:ext cx="0" cy="1095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" name="Line 288"/>
            <p:cNvSpPr>
              <a:spLocks noChangeShapeType="1"/>
            </p:cNvSpPr>
            <p:nvPr/>
          </p:nvSpPr>
          <p:spPr bwMode="auto">
            <a:xfrm flipV="1">
              <a:off x="4676775" y="5962650"/>
              <a:ext cx="0" cy="39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" name="Line 289"/>
            <p:cNvSpPr>
              <a:spLocks noChangeShapeType="1"/>
            </p:cNvSpPr>
            <p:nvPr/>
          </p:nvSpPr>
          <p:spPr bwMode="auto">
            <a:xfrm flipV="1">
              <a:off x="4689475" y="5981700"/>
              <a:ext cx="0" cy="206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" name="Line 290"/>
            <p:cNvSpPr>
              <a:spLocks noChangeShapeType="1"/>
            </p:cNvSpPr>
            <p:nvPr/>
          </p:nvSpPr>
          <p:spPr bwMode="auto">
            <a:xfrm flipV="1">
              <a:off x="47561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8" name="Line 291"/>
            <p:cNvSpPr>
              <a:spLocks noChangeShapeType="1"/>
            </p:cNvSpPr>
            <p:nvPr/>
          </p:nvSpPr>
          <p:spPr bwMode="auto">
            <a:xfrm flipV="1">
              <a:off x="48037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" name="Line 292"/>
            <p:cNvSpPr>
              <a:spLocks noChangeShapeType="1"/>
            </p:cNvSpPr>
            <p:nvPr/>
          </p:nvSpPr>
          <p:spPr bwMode="auto">
            <a:xfrm flipV="1">
              <a:off x="48609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0" name="Line 293"/>
            <p:cNvSpPr>
              <a:spLocks noChangeShapeType="1"/>
            </p:cNvSpPr>
            <p:nvPr/>
          </p:nvSpPr>
          <p:spPr bwMode="auto">
            <a:xfrm flipV="1">
              <a:off x="48815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1" name="Line 294"/>
            <p:cNvSpPr>
              <a:spLocks noChangeShapeType="1"/>
            </p:cNvSpPr>
            <p:nvPr/>
          </p:nvSpPr>
          <p:spPr bwMode="auto">
            <a:xfrm flipV="1">
              <a:off x="49037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2" name="Line 295"/>
            <p:cNvSpPr>
              <a:spLocks noChangeShapeType="1"/>
            </p:cNvSpPr>
            <p:nvPr/>
          </p:nvSpPr>
          <p:spPr bwMode="auto">
            <a:xfrm flipV="1">
              <a:off x="49149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" name="Line 296"/>
            <p:cNvSpPr>
              <a:spLocks noChangeShapeType="1"/>
            </p:cNvSpPr>
            <p:nvPr/>
          </p:nvSpPr>
          <p:spPr bwMode="auto">
            <a:xfrm flipV="1">
              <a:off x="49260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" name="Line 297"/>
            <p:cNvSpPr>
              <a:spLocks noChangeShapeType="1"/>
            </p:cNvSpPr>
            <p:nvPr/>
          </p:nvSpPr>
          <p:spPr bwMode="auto">
            <a:xfrm flipV="1">
              <a:off x="49514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" name="Line 298"/>
            <p:cNvSpPr>
              <a:spLocks noChangeShapeType="1"/>
            </p:cNvSpPr>
            <p:nvPr/>
          </p:nvSpPr>
          <p:spPr bwMode="auto">
            <a:xfrm flipV="1">
              <a:off x="49625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" name="Line 299"/>
            <p:cNvSpPr>
              <a:spLocks noChangeShapeType="1"/>
            </p:cNvSpPr>
            <p:nvPr/>
          </p:nvSpPr>
          <p:spPr bwMode="auto">
            <a:xfrm flipV="1">
              <a:off x="49847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" name="Line 300"/>
            <p:cNvSpPr>
              <a:spLocks noChangeShapeType="1"/>
            </p:cNvSpPr>
            <p:nvPr/>
          </p:nvSpPr>
          <p:spPr bwMode="auto">
            <a:xfrm flipV="1">
              <a:off x="49958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" name="Line 301"/>
            <p:cNvSpPr>
              <a:spLocks noChangeShapeType="1"/>
            </p:cNvSpPr>
            <p:nvPr/>
          </p:nvSpPr>
          <p:spPr bwMode="auto">
            <a:xfrm flipV="1">
              <a:off x="501808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9" name="Line 302"/>
            <p:cNvSpPr>
              <a:spLocks noChangeShapeType="1"/>
            </p:cNvSpPr>
            <p:nvPr/>
          </p:nvSpPr>
          <p:spPr bwMode="auto">
            <a:xfrm flipV="1">
              <a:off x="505301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0" name="Line 303"/>
            <p:cNvSpPr>
              <a:spLocks noChangeShapeType="1"/>
            </p:cNvSpPr>
            <p:nvPr/>
          </p:nvSpPr>
          <p:spPr bwMode="auto">
            <a:xfrm flipV="1">
              <a:off x="50641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" name="Line 304"/>
            <p:cNvSpPr>
              <a:spLocks noChangeShapeType="1"/>
            </p:cNvSpPr>
            <p:nvPr/>
          </p:nvSpPr>
          <p:spPr bwMode="auto">
            <a:xfrm flipV="1">
              <a:off x="507523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2" name="Line 305"/>
            <p:cNvSpPr>
              <a:spLocks noChangeShapeType="1"/>
            </p:cNvSpPr>
            <p:nvPr/>
          </p:nvSpPr>
          <p:spPr bwMode="auto">
            <a:xfrm flipV="1">
              <a:off x="50863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3" name="Line 306"/>
            <p:cNvSpPr>
              <a:spLocks noChangeShapeType="1"/>
            </p:cNvSpPr>
            <p:nvPr/>
          </p:nvSpPr>
          <p:spPr bwMode="auto">
            <a:xfrm flipV="1">
              <a:off x="50990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" name="Line 307"/>
            <p:cNvSpPr>
              <a:spLocks noChangeShapeType="1"/>
            </p:cNvSpPr>
            <p:nvPr/>
          </p:nvSpPr>
          <p:spPr bwMode="auto">
            <a:xfrm flipV="1">
              <a:off x="51101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" name="Line 308"/>
            <p:cNvSpPr>
              <a:spLocks noChangeShapeType="1"/>
            </p:cNvSpPr>
            <p:nvPr/>
          </p:nvSpPr>
          <p:spPr bwMode="auto">
            <a:xfrm flipV="1">
              <a:off x="5121275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" name="Line 309"/>
            <p:cNvSpPr>
              <a:spLocks noChangeShapeType="1"/>
            </p:cNvSpPr>
            <p:nvPr/>
          </p:nvSpPr>
          <p:spPr bwMode="auto">
            <a:xfrm flipV="1">
              <a:off x="513238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" name="Line 310"/>
            <p:cNvSpPr>
              <a:spLocks noChangeShapeType="1"/>
            </p:cNvSpPr>
            <p:nvPr/>
          </p:nvSpPr>
          <p:spPr bwMode="auto">
            <a:xfrm flipV="1">
              <a:off x="51435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" name="Line 311"/>
            <p:cNvSpPr>
              <a:spLocks noChangeShapeType="1"/>
            </p:cNvSpPr>
            <p:nvPr/>
          </p:nvSpPr>
          <p:spPr bwMode="auto">
            <a:xfrm flipV="1">
              <a:off x="51562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" name="Line 312"/>
            <p:cNvSpPr>
              <a:spLocks noChangeShapeType="1"/>
            </p:cNvSpPr>
            <p:nvPr/>
          </p:nvSpPr>
          <p:spPr bwMode="auto">
            <a:xfrm flipV="1">
              <a:off x="516731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0" name="Line 313"/>
            <p:cNvSpPr>
              <a:spLocks noChangeShapeType="1"/>
            </p:cNvSpPr>
            <p:nvPr/>
          </p:nvSpPr>
          <p:spPr bwMode="auto">
            <a:xfrm flipV="1">
              <a:off x="51784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" name="Line 314"/>
            <p:cNvSpPr>
              <a:spLocks noChangeShapeType="1"/>
            </p:cNvSpPr>
            <p:nvPr/>
          </p:nvSpPr>
          <p:spPr bwMode="auto">
            <a:xfrm flipV="1">
              <a:off x="51895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2" name="Line 315"/>
            <p:cNvSpPr>
              <a:spLocks noChangeShapeType="1"/>
            </p:cNvSpPr>
            <p:nvPr/>
          </p:nvSpPr>
          <p:spPr bwMode="auto">
            <a:xfrm flipV="1">
              <a:off x="52466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3" name="Line 316"/>
            <p:cNvSpPr>
              <a:spLocks noChangeShapeType="1"/>
            </p:cNvSpPr>
            <p:nvPr/>
          </p:nvSpPr>
          <p:spPr bwMode="auto">
            <a:xfrm flipV="1">
              <a:off x="5257800" y="5873750"/>
              <a:ext cx="0" cy="128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4" name="Line 317"/>
            <p:cNvSpPr>
              <a:spLocks noChangeShapeType="1"/>
            </p:cNvSpPr>
            <p:nvPr/>
          </p:nvSpPr>
          <p:spPr bwMode="auto">
            <a:xfrm flipV="1">
              <a:off x="52705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" name="Line 318"/>
            <p:cNvSpPr>
              <a:spLocks noChangeShapeType="1"/>
            </p:cNvSpPr>
            <p:nvPr/>
          </p:nvSpPr>
          <p:spPr bwMode="auto">
            <a:xfrm flipV="1">
              <a:off x="52927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" name="Line 319"/>
            <p:cNvSpPr>
              <a:spLocks noChangeShapeType="1"/>
            </p:cNvSpPr>
            <p:nvPr/>
          </p:nvSpPr>
          <p:spPr bwMode="auto">
            <a:xfrm flipV="1">
              <a:off x="53038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" name="Line 320"/>
            <p:cNvSpPr>
              <a:spLocks noChangeShapeType="1"/>
            </p:cNvSpPr>
            <p:nvPr/>
          </p:nvSpPr>
          <p:spPr bwMode="auto">
            <a:xfrm flipV="1">
              <a:off x="53260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8" name="Line 321"/>
            <p:cNvSpPr>
              <a:spLocks noChangeShapeType="1"/>
            </p:cNvSpPr>
            <p:nvPr/>
          </p:nvSpPr>
          <p:spPr bwMode="auto">
            <a:xfrm flipV="1">
              <a:off x="53371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" name="Line 322"/>
            <p:cNvSpPr>
              <a:spLocks noChangeShapeType="1"/>
            </p:cNvSpPr>
            <p:nvPr/>
          </p:nvSpPr>
          <p:spPr bwMode="auto">
            <a:xfrm flipV="1">
              <a:off x="536098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" name="Line 323"/>
            <p:cNvSpPr>
              <a:spLocks noChangeShapeType="1"/>
            </p:cNvSpPr>
            <p:nvPr/>
          </p:nvSpPr>
          <p:spPr bwMode="auto">
            <a:xfrm flipV="1">
              <a:off x="537051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" name="Line 324"/>
            <p:cNvSpPr>
              <a:spLocks noChangeShapeType="1"/>
            </p:cNvSpPr>
            <p:nvPr/>
          </p:nvSpPr>
          <p:spPr bwMode="auto">
            <a:xfrm flipV="1">
              <a:off x="5381625" y="3014663"/>
              <a:ext cx="0" cy="29876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" name="Line 325"/>
            <p:cNvSpPr>
              <a:spLocks noChangeShapeType="1"/>
            </p:cNvSpPr>
            <p:nvPr/>
          </p:nvSpPr>
          <p:spPr bwMode="auto">
            <a:xfrm flipV="1">
              <a:off x="5394325" y="4911725"/>
              <a:ext cx="0" cy="10906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3" name="Line 326"/>
            <p:cNvSpPr>
              <a:spLocks noChangeShapeType="1"/>
            </p:cNvSpPr>
            <p:nvPr/>
          </p:nvSpPr>
          <p:spPr bwMode="auto">
            <a:xfrm flipV="1">
              <a:off x="5407025" y="5845175"/>
              <a:ext cx="0" cy="157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" name="Line 327"/>
            <p:cNvSpPr>
              <a:spLocks noChangeShapeType="1"/>
            </p:cNvSpPr>
            <p:nvPr/>
          </p:nvSpPr>
          <p:spPr bwMode="auto">
            <a:xfrm flipV="1">
              <a:off x="54181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" name="Line 328"/>
            <p:cNvSpPr>
              <a:spLocks noChangeShapeType="1"/>
            </p:cNvSpPr>
            <p:nvPr/>
          </p:nvSpPr>
          <p:spPr bwMode="auto">
            <a:xfrm flipV="1">
              <a:off x="54625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" name="Line 329"/>
            <p:cNvSpPr>
              <a:spLocks noChangeShapeType="1"/>
            </p:cNvSpPr>
            <p:nvPr/>
          </p:nvSpPr>
          <p:spPr bwMode="auto">
            <a:xfrm flipV="1">
              <a:off x="54752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" name="Line 330"/>
            <p:cNvSpPr>
              <a:spLocks noChangeShapeType="1"/>
            </p:cNvSpPr>
            <p:nvPr/>
          </p:nvSpPr>
          <p:spPr bwMode="auto">
            <a:xfrm flipV="1">
              <a:off x="548481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" name="Line 331"/>
            <p:cNvSpPr>
              <a:spLocks noChangeShapeType="1"/>
            </p:cNvSpPr>
            <p:nvPr/>
          </p:nvSpPr>
          <p:spPr bwMode="auto">
            <a:xfrm flipV="1">
              <a:off x="5497513" y="5922963"/>
              <a:ext cx="0" cy="79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" name="Line 332"/>
            <p:cNvSpPr>
              <a:spLocks noChangeShapeType="1"/>
            </p:cNvSpPr>
            <p:nvPr/>
          </p:nvSpPr>
          <p:spPr bwMode="auto">
            <a:xfrm flipV="1">
              <a:off x="5508625" y="5962650"/>
              <a:ext cx="0" cy="39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" name="Line 333"/>
            <p:cNvSpPr>
              <a:spLocks noChangeShapeType="1"/>
            </p:cNvSpPr>
            <p:nvPr/>
          </p:nvSpPr>
          <p:spPr bwMode="auto">
            <a:xfrm flipV="1">
              <a:off x="5519738" y="5962650"/>
              <a:ext cx="0" cy="396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" name="Line 334"/>
            <p:cNvSpPr>
              <a:spLocks noChangeShapeType="1"/>
            </p:cNvSpPr>
            <p:nvPr/>
          </p:nvSpPr>
          <p:spPr bwMode="auto">
            <a:xfrm flipV="1">
              <a:off x="55530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" name="Line 335"/>
            <p:cNvSpPr>
              <a:spLocks noChangeShapeType="1"/>
            </p:cNvSpPr>
            <p:nvPr/>
          </p:nvSpPr>
          <p:spPr bwMode="auto">
            <a:xfrm flipV="1">
              <a:off x="55991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3" name="Line 336"/>
            <p:cNvSpPr>
              <a:spLocks noChangeShapeType="1"/>
            </p:cNvSpPr>
            <p:nvPr/>
          </p:nvSpPr>
          <p:spPr bwMode="auto">
            <a:xfrm flipV="1">
              <a:off x="56118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4" name="Line 337"/>
            <p:cNvSpPr>
              <a:spLocks noChangeShapeType="1"/>
            </p:cNvSpPr>
            <p:nvPr/>
          </p:nvSpPr>
          <p:spPr bwMode="auto">
            <a:xfrm flipV="1">
              <a:off x="56340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5" name="Line 338"/>
            <p:cNvSpPr>
              <a:spLocks noChangeShapeType="1"/>
            </p:cNvSpPr>
            <p:nvPr/>
          </p:nvSpPr>
          <p:spPr bwMode="auto">
            <a:xfrm flipV="1">
              <a:off x="56673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" name="Line 339"/>
            <p:cNvSpPr>
              <a:spLocks noChangeShapeType="1"/>
            </p:cNvSpPr>
            <p:nvPr/>
          </p:nvSpPr>
          <p:spPr bwMode="auto">
            <a:xfrm flipV="1">
              <a:off x="567848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" name="Line 340"/>
            <p:cNvSpPr>
              <a:spLocks noChangeShapeType="1"/>
            </p:cNvSpPr>
            <p:nvPr/>
          </p:nvSpPr>
          <p:spPr bwMode="auto">
            <a:xfrm flipV="1">
              <a:off x="57261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" name="Line 341"/>
            <p:cNvSpPr>
              <a:spLocks noChangeShapeType="1"/>
            </p:cNvSpPr>
            <p:nvPr/>
          </p:nvSpPr>
          <p:spPr bwMode="auto">
            <a:xfrm flipV="1">
              <a:off x="57372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" name="Line 342"/>
            <p:cNvSpPr>
              <a:spLocks noChangeShapeType="1"/>
            </p:cNvSpPr>
            <p:nvPr/>
          </p:nvSpPr>
          <p:spPr bwMode="auto">
            <a:xfrm flipV="1">
              <a:off x="57483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" name="Line 343"/>
            <p:cNvSpPr>
              <a:spLocks noChangeShapeType="1"/>
            </p:cNvSpPr>
            <p:nvPr/>
          </p:nvSpPr>
          <p:spPr bwMode="auto">
            <a:xfrm flipV="1">
              <a:off x="57610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" name="Line 344"/>
            <p:cNvSpPr>
              <a:spLocks noChangeShapeType="1"/>
            </p:cNvSpPr>
            <p:nvPr/>
          </p:nvSpPr>
          <p:spPr bwMode="auto">
            <a:xfrm flipV="1">
              <a:off x="57705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" name="Line 345"/>
            <p:cNvSpPr>
              <a:spLocks noChangeShapeType="1"/>
            </p:cNvSpPr>
            <p:nvPr/>
          </p:nvSpPr>
          <p:spPr bwMode="auto">
            <a:xfrm flipV="1">
              <a:off x="58150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" name="Line 346"/>
            <p:cNvSpPr>
              <a:spLocks noChangeShapeType="1"/>
            </p:cNvSpPr>
            <p:nvPr/>
          </p:nvSpPr>
          <p:spPr bwMode="auto">
            <a:xfrm flipV="1">
              <a:off x="58372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" name="Line 347"/>
            <p:cNvSpPr>
              <a:spLocks noChangeShapeType="1"/>
            </p:cNvSpPr>
            <p:nvPr/>
          </p:nvSpPr>
          <p:spPr bwMode="auto">
            <a:xfrm flipV="1">
              <a:off x="58610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" name="Line 348"/>
            <p:cNvSpPr>
              <a:spLocks noChangeShapeType="1"/>
            </p:cNvSpPr>
            <p:nvPr/>
          </p:nvSpPr>
          <p:spPr bwMode="auto">
            <a:xfrm flipV="1">
              <a:off x="58959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" name="Line 349"/>
            <p:cNvSpPr>
              <a:spLocks noChangeShapeType="1"/>
            </p:cNvSpPr>
            <p:nvPr/>
          </p:nvSpPr>
          <p:spPr bwMode="auto">
            <a:xfrm flipV="1">
              <a:off x="5940425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" name="Line 350"/>
            <p:cNvSpPr>
              <a:spLocks noChangeShapeType="1"/>
            </p:cNvSpPr>
            <p:nvPr/>
          </p:nvSpPr>
          <p:spPr bwMode="auto">
            <a:xfrm flipV="1">
              <a:off x="5953125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" name="Line 351"/>
            <p:cNvSpPr>
              <a:spLocks noChangeShapeType="1"/>
            </p:cNvSpPr>
            <p:nvPr/>
          </p:nvSpPr>
          <p:spPr bwMode="auto">
            <a:xfrm flipV="1">
              <a:off x="59753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" name="Line 352"/>
            <p:cNvSpPr>
              <a:spLocks noChangeShapeType="1"/>
            </p:cNvSpPr>
            <p:nvPr/>
          </p:nvSpPr>
          <p:spPr bwMode="auto">
            <a:xfrm flipV="1">
              <a:off x="59864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" name="Line 353"/>
            <p:cNvSpPr>
              <a:spLocks noChangeShapeType="1"/>
            </p:cNvSpPr>
            <p:nvPr/>
          </p:nvSpPr>
          <p:spPr bwMode="auto">
            <a:xfrm flipV="1">
              <a:off x="60086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" name="Line 354"/>
            <p:cNvSpPr>
              <a:spLocks noChangeShapeType="1"/>
            </p:cNvSpPr>
            <p:nvPr/>
          </p:nvSpPr>
          <p:spPr bwMode="auto">
            <a:xfrm flipV="1">
              <a:off x="60325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2" name="Line 355"/>
            <p:cNvSpPr>
              <a:spLocks noChangeShapeType="1"/>
            </p:cNvSpPr>
            <p:nvPr/>
          </p:nvSpPr>
          <p:spPr bwMode="auto">
            <a:xfrm flipV="1">
              <a:off x="60436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3" name="Line 356"/>
            <p:cNvSpPr>
              <a:spLocks noChangeShapeType="1"/>
            </p:cNvSpPr>
            <p:nvPr/>
          </p:nvSpPr>
          <p:spPr bwMode="auto">
            <a:xfrm flipV="1">
              <a:off x="60547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4" name="Line 357"/>
            <p:cNvSpPr>
              <a:spLocks noChangeShapeType="1"/>
            </p:cNvSpPr>
            <p:nvPr/>
          </p:nvSpPr>
          <p:spPr bwMode="auto">
            <a:xfrm flipV="1">
              <a:off x="607853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" name="Line 358"/>
            <p:cNvSpPr>
              <a:spLocks noChangeShapeType="1"/>
            </p:cNvSpPr>
            <p:nvPr/>
          </p:nvSpPr>
          <p:spPr bwMode="auto">
            <a:xfrm flipV="1">
              <a:off x="61007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" name="Line 359"/>
            <p:cNvSpPr>
              <a:spLocks noChangeShapeType="1"/>
            </p:cNvSpPr>
            <p:nvPr/>
          </p:nvSpPr>
          <p:spPr bwMode="auto">
            <a:xfrm flipV="1">
              <a:off x="61118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" name="Line 360"/>
            <p:cNvSpPr>
              <a:spLocks noChangeShapeType="1"/>
            </p:cNvSpPr>
            <p:nvPr/>
          </p:nvSpPr>
          <p:spPr bwMode="auto">
            <a:xfrm flipV="1">
              <a:off x="61229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" name="Line 361"/>
            <p:cNvSpPr>
              <a:spLocks noChangeShapeType="1"/>
            </p:cNvSpPr>
            <p:nvPr/>
          </p:nvSpPr>
          <p:spPr bwMode="auto">
            <a:xfrm flipV="1">
              <a:off x="61563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" name="Line 362"/>
            <p:cNvSpPr>
              <a:spLocks noChangeShapeType="1"/>
            </p:cNvSpPr>
            <p:nvPr/>
          </p:nvSpPr>
          <p:spPr bwMode="auto">
            <a:xfrm flipV="1">
              <a:off x="61674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" name="Line 363"/>
            <p:cNvSpPr>
              <a:spLocks noChangeShapeType="1"/>
            </p:cNvSpPr>
            <p:nvPr/>
          </p:nvSpPr>
          <p:spPr bwMode="auto">
            <a:xfrm flipV="1">
              <a:off x="61785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" name="Line 364"/>
            <p:cNvSpPr>
              <a:spLocks noChangeShapeType="1"/>
            </p:cNvSpPr>
            <p:nvPr/>
          </p:nvSpPr>
          <p:spPr bwMode="auto">
            <a:xfrm flipV="1">
              <a:off x="619283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" name="Line 365"/>
            <p:cNvSpPr>
              <a:spLocks noChangeShapeType="1"/>
            </p:cNvSpPr>
            <p:nvPr/>
          </p:nvSpPr>
          <p:spPr bwMode="auto">
            <a:xfrm flipV="1">
              <a:off x="6203950" y="4027488"/>
              <a:ext cx="0" cy="19748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" name="Line 366"/>
            <p:cNvSpPr>
              <a:spLocks noChangeShapeType="1"/>
            </p:cNvSpPr>
            <p:nvPr/>
          </p:nvSpPr>
          <p:spPr bwMode="auto">
            <a:xfrm flipV="1">
              <a:off x="6215063" y="5256213"/>
              <a:ext cx="0" cy="7461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" name="Line 367"/>
            <p:cNvSpPr>
              <a:spLocks noChangeShapeType="1"/>
            </p:cNvSpPr>
            <p:nvPr/>
          </p:nvSpPr>
          <p:spPr bwMode="auto">
            <a:xfrm flipV="1">
              <a:off x="62372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" name="Line 368"/>
            <p:cNvSpPr>
              <a:spLocks noChangeShapeType="1"/>
            </p:cNvSpPr>
            <p:nvPr/>
          </p:nvSpPr>
          <p:spPr bwMode="auto">
            <a:xfrm flipV="1">
              <a:off x="62817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6" name="Line 369"/>
            <p:cNvSpPr>
              <a:spLocks noChangeShapeType="1"/>
            </p:cNvSpPr>
            <p:nvPr/>
          </p:nvSpPr>
          <p:spPr bwMode="auto">
            <a:xfrm flipV="1">
              <a:off x="6305550" y="5922963"/>
              <a:ext cx="0" cy="793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" name="Line 370"/>
            <p:cNvSpPr>
              <a:spLocks noChangeShapeType="1"/>
            </p:cNvSpPr>
            <p:nvPr/>
          </p:nvSpPr>
          <p:spPr bwMode="auto">
            <a:xfrm flipV="1">
              <a:off x="631825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" name="Line 371"/>
            <p:cNvSpPr>
              <a:spLocks noChangeShapeType="1"/>
            </p:cNvSpPr>
            <p:nvPr/>
          </p:nvSpPr>
          <p:spPr bwMode="auto">
            <a:xfrm flipV="1">
              <a:off x="63277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9" name="Line 372"/>
            <p:cNvSpPr>
              <a:spLocks noChangeShapeType="1"/>
            </p:cNvSpPr>
            <p:nvPr/>
          </p:nvSpPr>
          <p:spPr bwMode="auto">
            <a:xfrm flipV="1">
              <a:off x="63754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" name="Line 373"/>
            <p:cNvSpPr>
              <a:spLocks noChangeShapeType="1"/>
            </p:cNvSpPr>
            <p:nvPr/>
          </p:nvSpPr>
          <p:spPr bwMode="auto">
            <a:xfrm flipV="1">
              <a:off x="6432550" y="5845175"/>
              <a:ext cx="0" cy="1571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" name="Line 374"/>
            <p:cNvSpPr>
              <a:spLocks noChangeShapeType="1"/>
            </p:cNvSpPr>
            <p:nvPr/>
          </p:nvSpPr>
          <p:spPr bwMode="auto">
            <a:xfrm flipV="1">
              <a:off x="6442075" y="5932488"/>
              <a:ext cx="0" cy="698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2" name="Line 375"/>
            <p:cNvSpPr>
              <a:spLocks noChangeShapeType="1"/>
            </p:cNvSpPr>
            <p:nvPr/>
          </p:nvSpPr>
          <p:spPr bwMode="auto">
            <a:xfrm flipV="1">
              <a:off x="64531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" name="Line 376"/>
            <p:cNvSpPr>
              <a:spLocks noChangeShapeType="1"/>
            </p:cNvSpPr>
            <p:nvPr/>
          </p:nvSpPr>
          <p:spPr bwMode="auto">
            <a:xfrm flipV="1">
              <a:off x="65103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" name="Line 377"/>
            <p:cNvSpPr>
              <a:spLocks noChangeShapeType="1"/>
            </p:cNvSpPr>
            <p:nvPr/>
          </p:nvSpPr>
          <p:spPr bwMode="auto">
            <a:xfrm flipV="1">
              <a:off x="65468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5" name="Line 378"/>
            <p:cNvSpPr>
              <a:spLocks noChangeShapeType="1"/>
            </p:cNvSpPr>
            <p:nvPr/>
          </p:nvSpPr>
          <p:spPr bwMode="auto">
            <a:xfrm flipV="1">
              <a:off x="65674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6" name="Line 379"/>
            <p:cNvSpPr>
              <a:spLocks noChangeShapeType="1"/>
            </p:cNvSpPr>
            <p:nvPr/>
          </p:nvSpPr>
          <p:spPr bwMode="auto">
            <a:xfrm flipV="1">
              <a:off x="66008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" name="Line 380"/>
            <p:cNvSpPr>
              <a:spLocks noChangeShapeType="1"/>
            </p:cNvSpPr>
            <p:nvPr/>
          </p:nvSpPr>
          <p:spPr bwMode="auto">
            <a:xfrm flipV="1">
              <a:off x="66341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" name="Line 381"/>
            <p:cNvSpPr>
              <a:spLocks noChangeShapeType="1"/>
            </p:cNvSpPr>
            <p:nvPr/>
          </p:nvSpPr>
          <p:spPr bwMode="auto">
            <a:xfrm flipV="1">
              <a:off x="66611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9" name="Line 382"/>
            <p:cNvSpPr>
              <a:spLocks noChangeShapeType="1"/>
            </p:cNvSpPr>
            <p:nvPr/>
          </p:nvSpPr>
          <p:spPr bwMode="auto">
            <a:xfrm flipV="1">
              <a:off x="66706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0" name="Line 383"/>
            <p:cNvSpPr>
              <a:spLocks noChangeShapeType="1"/>
            </p:cNvSpPr>
            <p:nvPr/>
          </p:nvSpPr>
          <p:spPr bwMode="auto">
            <a:xfrm flipV="1">
              <a:off x="66817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" name="Line 384"/>
            <p:cNvSpPr>
              <a:spLocks noChangeShapeType="1"/>
            </p:cNvSpPr>
            <p:nvPr/>
          </p:nvSpPr>
          <p:spPr bwMode="auto">
            <a:xfrm flipV="1">
              <a:off x="67040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2" name="Line 385"/>
            <p:cNvSpPr>
              <a:spLocks noChangeShapeType="1"/>
            </p:cNvSpPr>
            <p:nvPr/>
          </p:nvSpPr>
          <p:spPr bwMode="auto">
            <a:xfrm flipV="1">
              <a:off x="67262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" name="Line 386"/>
            <p:cNvSpPr>
              <a:spLocks noChangeShapeType="1"/>
            </p:cNvSpPr>
            <p:nvPr/>
          </p:nvSpPr>
          <p:spPr bwMode="auto">
            <a:xfrm flipV="1">
              <a:off x="67945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4" name="Line 387"/>
            <p:cNvSpPr>
              <a:spLocks noChangeShapeType="1"/>
            </p:cNvSpPr>
            <p:nvPr/>
          </p:nvSpPr>
          <p:spPr bwMode="auto">
            <a:xfrm flipV="1">
              <a:off x="68056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" name="Line 388"/>
            <p:cNvSpPr>
              <a:spLocks noChangeShapeType="1"/>
            </p:cNvSpPr>
            <p:nvPr/>
          </p:nvSpPr>
          <p:spPr bwMode="auto">
            <a:xfrm flipV="1">
              <a:off x="68183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6" name="Line 389"/>
            <p:cNvSpPr>
              <a:spLocks noChangeShapeType="1"/>
            </p:cNvSpPr>
            <p:nvPr/>
          </p:nvSpPr>
          <p:spPr bwMode="auto">
            <a:xfrm flipV="1">
              <a:off x="68294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7" name="Line 390"/>
            <p:cNvSpPr>
              <a:spLocks noChangeShapeType="1"/>
            </p:cNvSpPr>
            <p:nvPr/>
          </p:nvSpPr>
          <p:spPr bwMode="auto">
            <a:xfrm flipV="1">
              <a:off x="69199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" name="Line 391"/>
            <p:cNvSpPr>
              <a:spLocks noChangeShapeType="1"/>
            </p:cNvSpPr>
            <p:nvPr/>
          </p:nvSpPr>
          <p:spPr bwMode="auto">
            <a:xfrm flipV="1">
              <a:off x="69326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9" name="Line 392"/>
            <p:cNvSpPr>
              <a:spLocks noChangeShapeType="1"/>
            </p:cNvSpPr>
            <p:nvPr/>
          </p:nvSpPr>
          <p:spPr bwMode="auto">
            <a:xfrm flipV="1">
              <a:off x="698976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0" name="Line 393"/>
            <p:cNvSpPr>
              <a:spLocks noChangeShapeType="1"/>
            </p:cNvSpPr>
            <p:nvPr/>
          </p:nvSpPr>
          <p:spPr bwMode="auto">
            <a:xfrm flipV="1">
              <a:off x="7000875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1" name="Line 394"/>
            <p:cNvSpPr>
              <a:spLocks noChangeShapeType="1"/>
            </p:cNvSpPr>
            <p:nvPr/>
          </p:nvSpPr>
          <p:spPr bwMode="auto">
            <a:xfrm flipV="1">
              <a:off x="70119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2" name="Line 395"/>
            <p:cNvSpPr>
              <a:spLocks noChangeShapeType="1"/>
            </p:cNvSpPr>
            <p:nvPr/>
          </p:nvSpPr>
          <p:spPr bwMode="auto">
            <a:xfrm flipV="1">
              <a:off x="70342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3" name="Line 396"/>
            <p:cNvSpPr>
              <a:spLocks noChangeShapeType="1"/>
            </p:cNvSpPr>
            <p:nvPr/>
          </p:nvSpPr>
          <p:spPr bwMode="auto">
            <a:xfrm flipV="1">
              <a:off x="704691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" name="Line 397"/>
            <p:cNvSpPr>
              <a:spLocks noChangeShapeType="1"/>
            </p:cNvSpPr>
            <p:nvPr/>
          </p:nvSpPr>
          <p:spPr bwMode="auto">
            <a:xfrm flipV="1">
              <a:off x="70564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" name="Line 398"/>
            <p:cNvSpPr>
              <a:spLocks noChangeShapeType="1"/>
            </p:cNvSpPr>
            <p:nvPr/>
          </p:nvSpPr>
          <p:spPr bwMode="auto">
            <a:xfrm flipV="1">
              <a:off x="706755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6" name="Line 399"/>
            <p:cNvSpPr>
              <a:spLocks noChangeShapeType="1"/>
            </p:cNvSpPr>
            <p:nvPr/>
          </p:nvSpPr>
          <p:spPr bwMode="auto">
            <a:xfrm flipV="1">
              <a:off x="71040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" name="Line 400"/>
            <p:cNvSpPr>
              <a:spLocks noChangeShapeType="1"/>
            </p:cNvSpPr>
            <p:nvPr/>
          </p:nvSpPr>
          <p:spPr bwMode="auto">
            <a:xfrm flipV="1">
              <a:off x="7126288" y="5932488"/>
              <a:ext cx="0" cy="698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" name="Line 401"/>
            <p:cNvSpPr>
              <a:spLocks noChangeShapeType="1"/>
            </p:cNvSpPr>
            <p:nvPr/>
          </p:nvSpPr>
          <p:spPr bwMode="auto">
            <a:xfrm flipV="1">
              <a:off x="713740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" name="Line 402"/>
            <p:cNvSpPr>
              <a:spLocks noChangeShapeType="1"/>
            </p:cNvSpPr>
            <p:nvPr/>
          </p:nvSpPr>
          <p:spPr bwMode="auto">
            <a:xfrm flipV="1">
              <a:off x="71485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" name="Line 403"/>
            <p:cNvSpPr>
              <a:spLocks noChangeShapeType="1"/>
            </p:cNvSpPr>
            <p:nvPr/>
          </p:nvSpPr>
          <p:spPr bwMode="auto">
            <a:xfrm flipV="1">
              <a:off x="72183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" name="Line 404"/>
            <p:cNvSpPr>
              <a:spLocks noChangeShapeType="1"/>
            </p:cNvSpPr>
            <p:nvPr/>
          </p:nvSpPr>
          <p:spPr bwMode="auto">
            <a:xfrm flipV="1">
              <a:off x="72278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2" name="Line 405"/>
            <p:cNvSpPr>
              <a:spLocks noChangeShapeType="1"/>
            </p:cNvSpPr>
            <p:nvPr/>
          </p:nvSpPr>
          <p:spPr bwMode="auto">
            <a:xfrm flipV="1">
              <a:off x="723900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" name="Line 406"/>
            <p:cNvSpPr>
              <a:spLocks noChangeShapeType="1"/>
            </p:cNvSpPr>
            <p:nvPr/>
          </p:nvSpPr>
          <p:spPr bwMode="auto">
            <a:xfrm flipV="1">
              <a:off x="7250113" y="5775325"/>
              <a:ext cx="0" cy="2270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4" name="Line 407"/>
            <p:cNvSpPr>
              <a:spLocks noChangeShapeType="1"/>
            </p:cNvSpPr>
            <p:nvPr/>
          </p:nvSpPr>
          <p:spPr bwMode="auto">
            <a:xfrm flipV="1">
              <a:off x="7261225" y="5873750"/>
              <a:ext cx="0" cy="128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5" name="Line 408"/>
            <p:cNvSpPr>
              <a:spLocks noChangeShapeType="1"/>
            </p:cNvSpPr>
            <p:nvPr/>
          </p:nvSpPr>
          <p:spPr bwMode="auto">
            <a:xfrm flipV="1">
              <a:off x="7272338" y="5892800"/>
              <a:ext cx="0" cy="1095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6" name="Line 409"/>
            <p:cNvSpPr>
              <a:spLocks noChangeShapeType="1"/>
            </p:cNvSpPr>
            <p:nvPr/>
          </p:nvSpPr>
          <p:spPr bwMode="auto">
            <a:xfrm flipV="1">
              <a:off x="728503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7" name="Line 410"/>
            <p:cNvSpPr>
              <a:spLocks noChangeShapeType="1"/>
            </p:cNvSpPr>
            <p:nvPr/>
          </p:nvSpPr>
          <p:spPr bwMode="auto">
            <a:xfrm flipV="1">
              <a:off x="73644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" name="Line 411"/>
            <p:cNvSpPr>
              <a:spLocks noChangeShapeType="1"/>
            </p:cNvSpPr>
            <p:nvPr/>
          </p:nvSpPr>
          <p:spPr bwMode="auto">
            <a:xfrm flipV="1">
              <a:off x="73755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" name="Line 412"/>
            <p:cNvSpPr>
              <a:spLocks noChangeShapeType="1"/>
            </p:cNvSpPr>
            <p:nvPr/>
          </p:nvSpPr>
          <p:spPr bwMode="auto">
            <a:xfrm flipV="1">
              <a:off x="73866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0" name="Line 413"/>
            <p:cNvSpPr>
              <a:spLocks noChangeShapeType="1"/>
            </p:cNvSpPr>
            <p:nvPr/>
          </p:nvSpPr>
          <p:spPr bwMode="auto">
            <a:xfrm flipV="1">
              <a:off x="74326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1" name="Line 414"/>
            <p:cNvSpPr>
              <a:spLocks noChangeShapeType="1"/>
            </p:cNvSpPr>
            <p:nvPr/>
          </p:nvSpPr>
          <p:spPr bwMode="auto">
            <a:xfrm flipV="1">
              <a:off x="7683500" y="5951538"/>
              <a:ext cx="0" cy="50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2" name="Line 415"/>
            <p:cNvSpPr>
              <a:spLocks noChangeShapeType="1"/>
            </p:cNvSpPr>
            <p:nvPr/>
          </p:nvSpPr>
          <p:spPr bwMode="auto">
            <a:xfrm flipV="1">
              <a:off x="7694613" y="5981700"/>
              <a:ext cx="0" cy="206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3" name="Line 416"/>
            <p:cNvSpPr>
              <a:spLocks noChangeShapeType="1"/>
            </p:cNvSpPr>
            <p:nvPr/>
          </p:nvSpPr>
          <p:spPr bwMode="auto">
            <a:xfrm flipV="1">
              <a:off x="77628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4" name="Line 417"/>
            <p:cNvSpPr>
              <a:spLocks noChangeShapeType="1"/>
            </p:cNvSpPr>
            <p:nvPr/>
          </p:nvSpPr>
          <p:spPr bwMode="auto">
            <a:xfrm flipV="1">
              <a:off x="77866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5" name="Line 418"/>
            <p:cNvSpPr>
              <a:spLocks noChangeShapeType="1"/>
            </p:cNvSpPr>
            <p:nvPr/>
          </p:nvSpPr>
          <p:spPr bwMode="auto">
            <a:xfrm flipV="1">
              <a:off x="80581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" name="Line 419"/>
            <p:cNvSpPr>
              <a:spLocks noChangeShapeType="1"/>
            </p:cNvSpPr>
            <p:nvPr/>
          </p:nvSpPr>
          <p:spPr bwMode="auto">
            <a:xfrm flipV="1">
              <a:off x="81724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7" name="Line 420"/>
            <p:cNvSpPr>
              <a:spLocks noChangeShapeType="1"/>
            </p:cNvSpPr>
            <p:nvPr/>
          </p:nvSpPr>
          <p:spPr bwMode="auto">
            <a:xfrm flipV="1">
              <a:off x="82756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" name="Line 421"/>
            <p:cNvSpPr>
              <a:spLocks noChangeShapeType="1"/>
            </p:cNvSpPr>
            <p:nvPr/>
          </p:nvSpPr>
          <p:spPr bwMode="auto">
            <a:xfrm flipV="1">
              <a:off x="85137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" name="Line 422"/>
            <p:cNvSpPr>
              <a:spLocks noChangeShapeType="1"/>
            </p:cNvSpPr>
            <p:nvPr/>
          </p:nvSpPr>
          <p:spPr bwMode="auto">
            <a:xfrm>
              <a:off x="5292725" y="6016625"/>
              <a:ext cx="0" cy="80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" name="Line 423"/>
            <p:cNvSpPr>
              <a:spLocks noChangeShapeType="1"/>
            </p:cNvSpPr>
            <p:nvPr/>
          </p:nvSpPr>
          <p:spPr bwMode="auto">
            <a:xfrm>
              <a:off x="3492500" y="6016625"/>
              <a:ext cx="0" cy="80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1" name="Line 424"/>
            <p:cNvSpPr>
              <a:spLocks noChangeShapeType="1"/>
            </p:cNvSpPr>
            <p:nvPr/>
          </p:nvSpPr>
          <p:spPr bwMode="auto">
            <a:xfrm>
              <a:off x="1684338" y="6016625"/>
              <a:ext cx="0" cy="80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" name="Line 425"/>
            <p:cNvSpPr>
              <a:spLocks noChangeShapeType="1"/>
            </p:cNvSpPr>
            <p:nvPr/>
          </p:nvSpPr>
          <p:spPr bwMode="auto">
            <a:xfrm>
              <a:off x="1033463" y="6010275"/>
              <a:ext cx="0" cy="23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3" name="Line 426"/>
            <p:cNvSpPr>
              <a:spLocks noChangeShapeType="1"/>
            </p:cNvSpPr>
            <p:nvPr/>
          </p:nvSpPr>
          <p:spPr bwMode="auto">
            <a:xfrm>
              <a:off x="7100888" y="6016625"/>
              <a:ext cx="0" cy="80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" name="Line 427"/>
            <p:cNvSpPr>
              <a:spLocks noChangeShapeType="1"/>
            </p:cNvSpPr>
            <p:nvPr/>
          </p:nvSpPr>
          <p:spPr bwMode="auto">
            <a:xfrm>
              <a:off x="828675" y="3028950"/>
              <a:ext cx="2047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5" name="Line 428"/>
            <p:cNvSpPr>
              <a:spLocks noChangeShapeType="1"/>
            </p:cNvSpPr>
            <p:nvPr/>
          </p:nvSpPr>
          <p:spPr bwMode="auto">
            <a:xfrm>
              <a:off x="812800" y="6019800"/>
              <a:ext cx="206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6" name="Line 429"/>
            <p:cNvSpPr>
              <a:spLocks noChangeShapeType="1"/>
            </p:cNvSpPr>
            <p:nvPr/>
          </p:nvSpPr>
          <p:spPr bwMode="auto">
            <a:xfrm>
              <a:off x="1035050" y="5972175"/>
              <a:ext cx="0" cy="134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" name="Line 430"/>
            <p:cNvSpPr>
              <a:spLocks noChangeShapeType="1"/>
            </p:cNvSpPr>
            <p:nvPr/>
          </p:nvSpPr>
          <p:spPr bwMode="auto">
            <a:xfrm>
              <a:off x="1022350" y="6019800"/>
              <a:ext cx="8013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8" name="Line 431"/>
            <p:cNvSpPr>
              <a:spLocks noChangeShapeType="1"/>
            </p:cNvSpPr>
            <p:nvPr/>
          </p:nvSpPr>
          <p:spPr bwMode="auto">
            <a:xfrm flipV="1">
              <a:off x="1035050" y="3033713"/>
              <a:ext cx="0" cy="3006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" name="Rectangle 432"/>
            <p:cNvSpPr>
              <a:spLocks noChangeArrowheads="1"/>
            </p:cNvSpPr>
            <p:nvPr/>
          </p:nvSpPr>
          <p:spPr bwMode="auto">
            <a:xfrm rot="16200000">
              <a:off x="-493403" y="4451615"/>
              <a:ext cx="224728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/>
                <a:t>% Relative Abundance</a:t>
              </a:r>
            </a:p>
          </p:txBody>
        </p:sp>
        <p:sp>
          <p:nvSpPr>
            <p:cNvPr id="810" name="Rectangle 433"/>
            <p:cNvSpPr>
              <a:spLocks noChangeArrowheads="1"/>
            </p:cNvSpPr>
            <p:nvPr/>
          </p:nvSpPr>
          <p:spPr bwMode="auto">
            <a:xfrm>
              <a:off x="300038" y="2916238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811" name="Rectangle 434"/>
            <p:cNvSpPr>
              <a:spLocks noChangeArrowheads="1"/>
            </p:cNvSpPr>
            <p:nvPr/>
          </p:nvSpPr>
          <p:spPr bwMode="auto">
            <a:xfrm>
              <a:off x="490538" y="5888038"/>
              <a:ext cx="3127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812" name="Rectangle 435"/>
            <p:cNvSpPr>
              <a:spLocks noChangeArrowheads="1"/>
            </p:cNvSpPr>
            <p:nvPr/>
          </p:nvSpPr>
          <p:spPr bwMode="auto">
            <a:xfrm>
              <a:off x="1335088" y="61087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250</a:t>
              </a:r>
            </a:p>
          </p:txBody>
        </p:sp>
        <p:sp>
          <p:nvSpPr>
            <p:cNvPr id="813" name="Rectangle 436"/>
            <p:cNvSpPr>
              <a:spLocks noChangeArrowheads="1"/>
            </p:cNvSpPr>
            <p:nvPr/>
          </p:nvSpPr>
          <p:spPr bwMode="auto">
            <a:xfrm>
              <a:off x="3143250" y="61087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500</a:t>
              </a:r>
            </a:p>
          </p:txBody>
        </p:sp>
        <p:sp>
          <p:nvSpPr>
            <p:cNvPr id="814" name="Rectangle 437"/>
            <p:cNvSpPr>
              <a:spLocks noChangeArrowheads="1"/>
            </p:cNvSpPr>
            <p:nvPr/>
          </p:nvSpPr>
          <p:spPr bwMode="auto">
            <a:xfrm>
              <a:off x="4941888" y="61087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750</a:t>
              </a:r>
            </a:p>
          </p:txBody>
        </p:sp>
        <p:sp>
          <p:nvSpPr>
            <p:cNvPr id="815" name="Rectangle 438"/>
            <p:cNvSpPr>
              <a:spLocks noChangeArrowheads="1"/>
            </p:cNvSpPr>
            <p:nvPr/>
          </p:nvSpPr>
          <p:spPr bwMode="auto">
            <a:xfrm>
              <a:off x="6662738" y="6108700"/>
              <a:ext cx="692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1000</a:t>
              </a:r>
            </a:p>
          </p:txBody>
        </p:sp>
      </p:grpSp>
      <p:sp>
        <p:nvSpPr>
          <p:cNvPr id="816" name="Text Box 10"/>
          <p:cNvSpPr txBox="1">
            <a:spLocks noChangeArrowheads="1"/>
          </p:cNvSpPr>
          <p:nvPr/>
        </p:nvSpPr>
        <p:spPr bwMode="auto">
          <a:xfrm>
            <a:off x="1265554" y="0"/>
            <a:ext cx="66335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Tandem MS – Sequence Confirmation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817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18" name="Group 2"/>
          <p:cNvGrpSpPr>
            <a:grpSpLocks/>
          </p:cNvGrpSpPr>
          <p:nvPr/>
        </p:nvGrpSpPr>
        <p:grpSpPr bwMode="auto">
          <a:xfrm>
            <a:off x="833346" y="990600"/>
            <a:ext cx="6558054" cy="375682"/>
            <a:chOff x="808038" y="1752600"/>
            <a:chExt cx="6558054" cy="375682"/>
          </a:xfrm>
        </p:grpSpPr>
        <p:sp>
          <p:nvSpPr>
            <p:cNvPr id="819" name="Text Box 8"/>
            <p:cNvSpPr txBox="1">
              <a:spLocks noChangeArrowheads="1"/>
            </p:cNvSpPr>
            <p:nvPr/>
          </p:nvSpPr>
          <p:spPr bwMode="auto">
            <a:xfrm>
              <a:off x="7061200" y="1758950"/>
              <a:ext cx="304892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K</a:t>
              </a:r>
              <a:endParaRPr lang="en-US"/>
            </a:p>
          </p:txBody>
        </p:sp>
        <p:sp>
          <p:nvSpPr>
            <p:cNvPr id="820" name="Text Box 10"/>
            <p:cNvSpPr txBox="1">
              <a:spLocks noChangeArrowheads="1"/>
            </p:cNvSpPr>
            <p:nvPr/>
          </p:nvSpPr>
          <p:spPr bwMode="auto">
            <a:xfrm>
              <a:off x="6296025" y="1758950"/>
              <a:ext cx="282450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L</a:t>
              </a:r>
              <a:endParaRPr lang="en-US"/>
            </a:p>
          </p:txBody>
        </p:sp>
        <p:sp>
          <p:nvSpPr>
            <p:cNvPr id="821" name="Text Box 13"/>
            <p:cNvSpPr txBox="1">
              <a:spLocks noChangeArrowheads="1"/>
            </p:cNvSpPr>
            <p:nvPr/>
          </p:nvSpPr>
          <p:spPr bwMode="auto">
            <a:xfrm>
              <a:off x="5595938" y="1758950"/>
              <a:ext cx="29687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E</a:t>
              </a:r>
              <a:endParaRPr lang="en-US" dirty="0"/>
            </a:p>
          </p:txBody>
        </p:sp>
        <p:sp>
          <p:nvSpPr>
            <p:cNvPr id="822" name="Text Box 16"/>
            <p:cNvSpPr txBox="1">
              <a:spLocks noChangeArrowheads="1"/>
            </p:cNvSpPr>
            <p:nvPr/>
          </p:nvSpPr>
          <p:spPr bwMode="auto">
            <a:xfrm>
              <a:off x="4957763" y="1758950"/>
              <a:ext cx="327334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D</a:t>
              </a:r>
              <a:endParaRPr lang="en-US"/>
            </a:p>
          </p:txBody>
        </p:sp>
        <p:sp>
          <p:nvSpPr>
            <p:cNvPr id="823" name="Text Box 19"/>
            <p:cNvSpPr txBox="1">
              <a:spLocks noChangeArrowheads="1"/>
            </p:cNvSpPr>
            <p:nvPr/>
          </p:nvSpPr>
          <p:spPr bwMode="auto">
            <a:xfrm>
              <a:off x="4318000" y="1758950"/>
              <a:ext cx="29687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E</a:t>
              </a:r>
              <a:endParaRPr lang="en-US" dirty="0"/>
            </a:p>
          </p:txBody>
        </p:sp>
        <p:sp>
          <p:nvSpPr>
            <p:cNvPr id="824" name="Text Box 22"/>
            <p:cNvSpPr txBox="1">
              <a:spLocks noChangeArrowheads="1"/>
            </p:cNvSpPr>
            <p:nvPr/>
          </p:nvSpPr>
          <p:spPr bwMode="auto">
            <a:xfrm>
              <a:off x="3678238" y="1758950"/>
              <a:ext cx="29687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E</a:t>
              </a:r>
              <a:endParaRPr lang="en-US" dirty="0"/>
            </a:p>
          </p:txBody>
        </p:sp>
        <p:sp>
          <p:nvSpPr>
            <p:cNvPr id="825" name="Text Box 25"/>
            <p:cNvSpPr txBox="1">
              <a:spLocks noChangeArrowheads="1"/>
            </p:cNvSpPr>
            <p:nvPr/>
          </p:nvSpPr>
          <p:spPr bwMode="auto">
            <a:xfrm>
              <a:off x="3040063" y="1758950"/>
              <a:ext cx="282450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L</a:t>
              </a:r>
              <a:endParaRPr lang="en-US"/>
            </a:p>
          </p:txBody>
        </p:sp>
        <p:sp>
          <p:nvSpPr>
            <p:cNvPr id="826" name="Text Box 28"/>
            <p:cNvSpPr txBox="1">
              <a:spLocks noChangeArrowheads="1"/>
            </p:cNvSpPr>
            <p:nvPr/>
          </p:nvSpPr>
          <p:spPr bwMode="auto">
            <a:xfrm>
              <a:off x="2336800" y="1758950"/>
              <a:ext cx="290464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F</a:t>
              </a:r>
              <a:endParaRPr lang="en-US"/>
            </a:p>
          </p:txBody>
        </p:sp>
        <p:sp>
          <p:nvSpPr>
            <p:cNvPr id="827" name="Text Box 31"/>
            <p:cNvSpPr txBox="1">
              <a:spLocks noChangeArrowheads="1"/>
            </p:cNvSpPr>
            <p:nvPr/>
          </p:nvSpPr>
          <p:spPr bwMode="auto">
            <a:xfrm>
              <a:off x="1571625" y="1758950"/>
              <a:ext cx="330540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G</a:t>
              </a:r>
              <a:endParaRPr lang="en-US"/>
            </a:p>
          </p:txBody>
        </p:sp>
        <p:sp>
          <p:nvSpPr>
            <p:cNvPr id="828" name="Text Box 34"/>
            <p:cNvSpPr txBox="1">
              <a:spLocks noChangeArrowheads="1"/>
            </p:cNvSpPr>
            <p:nvPr/>
          </p:nvSpPr>
          <p:spPr bwMode="auto">
            <a:xfrm>
              <a:off x="808038" y="1752600"/>
              <a:ext cx="290464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S</a:t>
              </a:r>
              <a:endParaRPr lang="en-US" dirty="0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6553200" y="2819400"/>
            <a:ext cx="2438400" cy="1981200"/>
            <a:chOff x="6553200" y="2819400"/>
            <a:chExt cx="2438400" cy="1981200"/>
          </a:xfrm>
        </p:grpSpPr>
        <p:pic>
          <p:nvPicPr>
            <p:cNvPr id="856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 l="22580" t="3810" r="25807" b="35216"/>
            <a:stretch>
              <a:fillRect/>
            </a:stretch>
          </p:blipFill>
          <p:spPr bwMode="auto">
            <a:xfrm>
              <a:off x="6553200" y="2819400"/>
              <a:ext cx="2438400" cy="1981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857" name="Rectangle 8"/>
            <p:cNvSpPr>
              <a:spLocks noChangeArrowheads="1"/>
            </p:cNvSpPr>
            <p:nvPr/>
          </p:nvSpPr>
          <p:spPr bwMode="auto">
            <a:xfrm>
              <a:off x="7123889" y="2881313"/>
              <a:ext cx="259404" cy="8048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" name="Rectangle 9"/>
            <p:cNvSpPr>
              <a:spLocks noChangeArrowheads="1"/>
            </p:cNvSpPr>
            <p:nvPr/>
          </p:nvSpPr>
          <p:spPr bwMode="auto">
            <a:xfrm>
              <a:off x="7279532" y="3871913"/>
              <a:ext cx="259404" cy="8048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9" name="Line 10"/>
            <p:cNvSpPr>
              <a:spLocks noChangeShapeType="1"/>
            </p:cNvSpPr>
            <p:nvPr/>
          </p:nvSpPr>
          <p:spPr bwMode="auto">
            <a:xfrm>
              <a:off x="7294772" y="3609568"/>
              <a:ext cx="0" cy="18573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Line 11"/>
            <p:cNvSpPr>
              <a:spLocks noChangeShapeType="1"/>
            </p:cNvSpPr>
            <p:nvPr/>
          </p:nvSpPr>
          <p:spPr bwMode="auto">
            <a:xfrm flipV="1">
              <a:off x="7302014" y="3840956"/>
              <a:ext cx="0" cy="12382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Rectangle 8"/>
            <p:cNvSpPr>
              <a:spLocks noChangeArrowheads="1"/>
            </p:cNvSpPr>
            <p:nvPr/>
          </p:nvSpPr>
          <p:spPr bwMode="auto">
            <a:xfrm>
              <a:off x="7965495" y="2946109"/>
              <a:ext cx="51881" cy="8048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" name="Rectangle 8"/>
            <p:cNvSpPr>
              <a:spLocks noChangeArrowheads="1"/>
            </p:cNvSpPr>
            <p:nvPr/>
          </p:nvSpPr>
          <p:spPr bwMode="auto">
            <a:xfrm>
              <a:off x="7762672" y="2895600"/>
              <a:ext cx="466928" cy="3095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3" name="Rectangle 8"/>
            <p:cNvSpPr>
              <a:spLocks noChangeArrowheads="1"/>
            </p:cNvSpPr>
            <p:nvPr/>
          </p:nvSpPr>
          <p:spPr bwMode="auto">
            <a:xfrm>
              <a:off x="8005864" y="4338637"/>
              <a:ext cx="259404" cy="3095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4" name="Rectangle 8"/>
            <p:cNvSpPr>
              <a:spLocks noChangeArrowheads="1"/>
            </p:cNvSpPr>
            <p:nvPr/>
          </p:nvSpPr>
          <p:spPr bwMode="auto">
            <a:xfrm>
              <a:off x="7968877" y="3840956"/>
              <a:ext cx="51881" cy="8048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65" name="Straight Connector 864"/>
            <p:cNvCxnSpPr/>
            <p:nvPr/>
          </p:nvCxnSpPr>
          <p:spPr>
            <a:xfrm rot="10800000" flipV="1">
              <a:off x="7927181" y="3817143"/>
              <a:ext cx="152400" cy="762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Straight Connector 865"/>
            <p:cNvCxnSpPr/>
            <p:nvPr/>
          </p:nvCxnSpPr>
          <p:spPr>
            <a:xfrm rot="10800000" flipV="1">
              <a:off x="7860505" y="3726657"/>
              <a:ext cx="152400" cy="762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pPr algn="r"/>
            <a:fld id="{9C26E956-C418-49AF-9040-74D9AE5A4BB4}" type="slidenum">
              <a:rPr lang="en-US"/>
              <a:pPr algn="r"/>
              <a:t>2</a:t>
            </a:fld>
            <a:endParaRPr lang="en-US"/>
          </a:p>
        </p:txBody>
      </p:sp>
      <p:sp>
        <p:nvSpPr>
          <p:cNvPr id="562179" name="Rectangle 3"/>
          <p:cNvSpPr>
            <a:spLocks noChangeArrowheads="1"/>
          </p:cNvSpPr>
          <p:nvPr/>
        </p:nvSpPr>
        <p:spPr bwMode="auto">
          <a:xfrm>
            <a:off x="371475" y="76200"/>
            <a:ext cx="7697788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latin typeface="Comic Sans MS" pitchFamily="66" charset="0"/>
              </a:rPr>
              <a:t>Peptide Mapping - Mass Accuracy</a:t>
            </a:r>
          </a:p>
        </p:txBody>
      </p:sp>
      <p:pic>
        <p:nvPicPr>
          <p:cNvPr id="562180" name="Picture 4" descr="Mass-accuracy-hum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1900" y="1077913"/>
            <a:ext cx="4570413" cy="2741612"/>
          </a:xfrm>
          <a:prstGeom prst="rect">
            <a:avLst/>
          </a:prstGeom>
          <a:noFill/>
        </p:spPr>
      </p:pic>
      <p:pic>
        <p:nvPicPr>
          <p:cNvPr id="562181" name="Picture 5" descr="Mass-accuracy-human-detai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3488" y="3821113"/>
            <a:ext cx="4570412" cy="2741612"/>
          </a:xfrm>
          <a:prstGeom prst="rect">
            <a:avLst/>
          </a:prstGeom>
          <a:noFill/>
        </p:spPr>
      </p:pic>
      <p:pic>
        <p:nvPicPr>
          <p:cNvPr id="562183" name="Picture 7" descr="Mass-accuracy-human-200Da-dist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" y="1385888"/>
            <a:ext cx="2349500" cy="5481637"/>
          </a:xfrm>
          <a:prstGeom prst="rect">
            <a:avLst/>
          </a:prstGeom>
          <a:noFill/>
        </p:spPr>
      </p:pic>
      <p:sp>
        <p:nvSpPr>
          <p:cNvPr id="562184" name="Line 8"/>
          <p:cNvSpPr>
            <a:spLocks noChangeShapeType="1"/>
          </p:cNvSpPr>
          <p:nvPr/>
        </p:nvSpPr>
        <p:spPr bwMode="auto">
          <a:xfrm flipH="1" flipV="1">
            <a:off x="2857500" y="1685925"/>
            <a:ext cx="3390900" cy="1335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2185" name="Line 9"/>
          <p:cNvSpPr>
            <a:spLocks noChangeShapeType="1"/>
          </p:cNvSpPr>
          <p:nvPr/>
        </p:nvSpPr>
        <p:spPr bwMode="auto">
          <a:xfrm flipH="1" flipV="1">
            <a:off x="2857500" y="3057525"/>
            <a:ext cx="3352800" cy="1525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2186" name="Line 10"/>
          <p:cNvSpPr>
            <a:spLocks noChangeShapeType="1"/>
          </p:cNvSpPr>
          <p:nvPr/>
        </p:nvSpPr>
        <p:spPr bwMode="auto">
          <a:xfrm flipH="1" flipV="1">
            <a:off x="2857500" y="4352925"/>
            <a:ext cx="3352800" cy="915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2187" name="Line 11"/>
          <p:cNvSpPr>
            <a:spLocks noChangeShapeType="1"/>
          </p:cNvSpPr>
          <p:nvPr/>
        </p:nvSpPr>
        <p:spPr bwMode="auto">
          <a:xfrm flipH="1" flipV="1">
            <a:off x="2857500" y="5724525"/>
            <a:ext cx="33528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2188" name="Oval 12"/>
          <p:cNvSpPr>
            <a:spLocks noChangeArrowheads="1"/>
          </p:cNvSpPr>
          <p:nvPr/>
        </p:nvSpPr>
        <p:spPr bwMode="auto">
          <a:xfrm>
            <a:off x="6124575" y="4516438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89" name="Oval 13"/>
          <p:cNvSpPr>
            <a:spLocks noChangeArrowheads="1"/>
          </p:cNvSpPr>
          <p:nvPr/>
        </p:nvSpPr>
        <p:spPr bwMode="auto">
          <a:xfrm>
            <a:off x="6124575" y="2963863"/>
            <a:ext cx="152400" cy="1524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0" name="Oval 14"/>
          <p:cNvSpPr>
            <a:spLocks noChangeArrowheads="1"/>
          </p:cNvSpPr>
          <p:nvPr/>
        </p:nvSpPr>
        <p:spPr bwMode="auto">
          <a:xfrm>
            <a:off x="6124575" y="521176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1" name="Oval 15"/>
          <p:cNvSpPr>
            <a:spLocks noChangeArrowheads="1"/>
          </p:cNvSpPr>
          <p:nvPr/>
        </p:nvSpPr>
        <p:spPr bwMode="auto">
          <a:xfrm>
            <a:off x="6124575" y="5640388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2" name="Oval 16"/>
          <p:cNvSpPr>
            <a:spLocks noChangeArrowheads="1"/>
          </p:cNvSpPr>
          <p:nvPr/>
        </p:nvSpPr>
        <p:spPr bwMode="auto">
          <a:xfrm>
            <a:off x="2781300" y="1609725"/>
            <a:ext cx="152400" cy="1524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3" name="Oval 17"/>
          <p:cNvSpPr>
            <a:spLocks noChangeArrowheads="1"/>
          </p:cNvSpPr>
          <p:nvPr/>
        </p:nvSpPr>
        <p:spPr bwMode="auto">
          <a:xfrm>
            <a:off x="2781300" y="2981325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4" name="Oval 18"/>
          <p:cNvSpPr>
            <a:spLocks noChangeArrowheads="1"/>
          </p:cNvSpPr>
          <p:nvPr/>
        </p:nvSpPr>
        <p:spPr bwMode="auto">
          <a:xfrm>
            <a:off x="2781300" y="427672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5" name="Oval 19"/>
          <p:cNvSpPr>
            <a:spLocks noChangeArrowheads="1"/>
          </p:cNvSpPr>
          <p:nvPr/>
        </p:nvSpPr>
        <p:spPr bwMode="auto">
          <a:xfrm>
            <a:off x="2781300" y="5648325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8"/>
          <p:cNvSpPr>
            <a:spLocks noChangeShapeType="1"/>
          </p:cNvSpPr>
          <p:nvPr/>
        </p:nvSpPr>
        <p:spPr bwMode="auto">
          <a:xfrm>
            <a:off x="609600" y="555978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74700" y="1447800"/>
            <a:ext cx="7683500" cy="677863"/>
            <a:chOff x="774700" y="1447800"/>
            <a:chExt cx="7683619" cy="677863"/>
          </a:xfrm>
        </p:grpSpPr>
        <p:sp>
          <p:nvSpPr>
            <p:cNvPr id="14741" name="Text Box 8"/>
            <p:cNvSpPr txBox="1">
              <a:spLocks noChangeArrowheads="1"/>
            </p:cNvSpPr>
            <p:nvPr/>
          </p:nvSpPr>
          <p:spPr bwMode="auto">
            <a:xfrm>
              <a:off x="7061200" y="1758950"/>
              <a:ext cx="3492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K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742" name="Text Box 9"/>
            <p:cNvSpPr txBox="1">
              <a:spLocks noChangeArrowheads="1"/>
            </p:cNvSpPr>
            <p:nvPr/>
          </p:nvSpPr>
          <p:spPr bwMode="auto">
            <a:xfrm>
              <a:off x="6884988" y="1447800"/>
              <a:ext cx="692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1166</a:t>
              </a:r>
            </a:p>
          </p:txBody>
        </p:sp>
        <p:sp>
          <p:nvSpPr>
            <p:cNvPr id="14743" name="Text Box 10"/>
            <p:cNvSpPr txBox="1">
              <a:spLocks noChangeArrowheads="1"/>
            </p:cNvSpPr>
            <p:nvPr/>
          </p:nvSpPr>
          <p:spPr bwMode="auto">
            <a:xfrm>
              <a:off x="6296025" y="1758950"/>
              <a:ext cx="3238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L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744" name="Text Box 12"/>
            <p:cNvSpPr txBox="1">
              <a:spLocks noChangeArrowheads="1"/>
            </p:cNvSpPr>
            <p:nvPr/>
          </p:nvSpPr>
          <p:spPr bwMode="auto">
            <a:xfrm>
              <a:off x="6119813" y="1447800"/>
              <a:ext cx="692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1020</a:t>
              </a:r>
            </a:p>
          </p:txBody>
        </p:sp>
        <p:sp>
          <p:nvSpPr>
            <p:cNvPr id="14745" name="Text Box 13"/>
            <p:cNvSpPr txBox="1">
              <a:spLocks noChangeArrowheads="1"/>
            </p:cNvSpPr>
            <p:nvPr/>
          </p:nvSpPr>
          <p:spPr bwMode="auto">
            <a:xfrm>
              <a:off x="5595938" y="1758950"/>
              <a:ext cx="3365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746" name="Text Box 15"/>
            <p:cNvSpPr txBox="1">
              <a:spLocks noChangeArrowheads="1"/>
            </p:cNvSpPr>
            <p:nvPr/>
          </p:nvSpPr>
          <p:spPr bwMode="auto">
            <a:xfrm>
              <a:off x="5481638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907</a:t>
              </a:r>
            </a:p>
          </p:txBody>
        </p:sp>
        <p:sp>
          <p:nvSpPr>
            <p:cNvPr id="14747" name="Text Box 16"/>
            <p:cNvSpPr txBox="1">
              <a:spLocks noChangeArrowheads="1"/>
            </p:cNvSpPr>
            <p:nvPr/>
          </p:nvSpPr>
          <p:spPr bwMode="auto">
            <a:xfrm>
              <a:off x="4957763" y="1758950"/>
              <a:ext cx="3492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D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748" name="Text Box 18"/>
            <p:cNvSpPr txBox="1">
              <a:spLocks noChangeArrowheads="1"/>
            </p:cNvSpPr>
            <p:nvPr/>
          </p:nvSpPr>
          <p:spPr bwMode="auto">
            <a:xfrm>
              <a:off x="4843463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778</a:t>
              </a:r>
            </a:p>
          </p:txBody>
        </p:sp>
        <p:sp>
          <p:nvSpPr>
            <p:cNvPr id="14749" name="Text Box 19"/>
            <p:cNvSpPr txBox="1">
              <a:spLocks noChangeArrowheads="1"/>
            </p:cNvSpPr>
            <p:nvPr/>
          </p:nvSpPr>
          <p:spPr bwMode="auto">
            <a:xfrm>
              <a:off x="4318000" y="1758950"/>
              <a:ext cx="3365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750" name="Text Box 21"/>
            <p:cNvSpPr txBox="1">
              <a:spLocks noChangeArrowheads="1"/>
            </p:cNvSpPr>
            <p:nvPr/>
          </p:nvSpPr>
          <p:spPr bwMode="auto">
            <a:xfrm>
              <a:off x="4203700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663</a:t>
              </a:r>
            </a:p>
          </p:txBody>
        </p:sp>
        <p:sp>
          <p:nvSpPr>
            <p:cNvPr id="14751" name="Text Box 22"/>
            <p:cNvSpPr txBox="1">
              <a:spLocks noChangeArrowheads="1"/>
            </p:cNvSpPr>
            <p:nvPr/>
          </p:nvSpPr>
          <p:spPr bwMode="auto">
            <a:xfrm>
              <a:off x="3678238" y="1758950"/>
              <a:ext cx="3365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752" name="Text Box 24"/>
            <p:cNvSpPr txBox="1">
              <a:spLocks noChangeArrowheads="1"/>
            </p:cNvSpPr>
            <p:nvPr/>
          </p:nvSpPr>
          <p:spPr bwMode="auto">
            <a:xfrm>
              <a:off x="3581400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534</a:t>
              </a:r>
            </a:p>
          </p:txBody>
        </p:sp>
        <p:sp>
          <p:nvSpPr>
            <p:cNvPr id="14753" name="Text Box 25"/>
            <p:cNvSpPr txBox="1">
              <a:spLocks noChangeArrowheads="1"/>
            </p:cNvSpPr>
            <p:nvPr/>
          </p:nvSpPr>
          <p:spPr bwMode="auto">
            <a:xfrm>
              <a:off x="3040063" y="1758950"/>
              <a:ext cx="3238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L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754" name="Text Box 27"/>
            <p:cNvSpPr txBox="1">
              <a:spLocks noChangeArrowheads="1"/>
            </p:cNvSpPr>
            <p:nvPr/>
          </p:nvSpPr>
          <p:spPr bwMode="auto">
            <a:xfrm>
              <a:off x="2943225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405</a:t>
              </a:r>
            </a:p>
          </p:txBody>
        </p:sp>
        <p:sp>
          <p:nvSpPr>
            <p:cNvPr id="14755" name="Text Box 28"/>
            <p:cNvSpPr txBox="1">
              <a:spLocks noChangeArrowheads="1"/>
            </p:cNvSpPr>
            <p:nvPr/>
          </p:nvSpPr>
          <p:spPr bwMode="auto">
            <a:xfrm>
              <a:off x="2336800" y="1758950"/>
              <a:ext cx="3238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F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756" name="Text Box 30"/>
            <p:cNvSpPr txBox="1">
              <a:spLocks noChangeArrowheads="1"/>
            </p:cNvSpPr>
            <p:nvPr/>
          </p:nvSpPr>
          <p:spPr bwMode="auto">
            <a:xfrm>
              <a:off x="2239962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292</a:t>
              </a:r>
            </a:p>
          </p:txBody>
        </p:sp>
        <p:sp>
          <p:nvSpPr>
            <p:cNvPr id="14757" name="Text Box 31"/>
            <p:cNvSpPr txBox="1">
              <a:spLocks noChangeArrowheads="1"/>
            </p:cNvSpPr>
            <p:nvPr/>
          </p:nvSpPr>
          <p:spPr bwMode="auto">
            <a:xfrm>
              <a:off x="1571625" y="1758950"/>
              <a:ext cx="3619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G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758" name="Text Box 33"/>
            <p:cNvSpPr txBox="1">
              <a:spLocks noChangeArrowheads="1"/>
            </p:cNvSpPr>
            <p:nvPr/>
          </p:nvSpPr>
          <p:spPr bwMode="auto">
            <a:xfrm>
              <a:off x="1474787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145</a:t>
              </a:r>
            </a:p>
          </p:txBody>
        </p:sp>
        <p:sp>
          <p:nvSpPr>
            <p:cNvPr id="14759" name="Text Box 34"/>
            <p:cNvSpPr txBox="1">
              <a:spLocks noChangeArrowheads="1"/>
            </p:cNvSpPr>
            <p:nvPr/>
          </p:nvSpPr>
          <p:spPr bwMode="auto">
            <a:xfrm>
              <a:off x="808038" y="1752600"/>
              <a:ext cx="3365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S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760" name="Text Box 36"/>
            <p:cNvSpPr txBox="1">
              <a:spLocks noChangeArrowheads="1"/>
            </p:cNvSpPr>
            <p:nvPr/>
          </p:nvSpPr>
          <p:spPr bwMode="auto">
            <a:xfrm>
              <a:off x="774700" y="1447800"/>
              <a:ext cx="438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88</a:t>
              </a:r>
            </a:p>
          </p:txBody>
        </p:sp>
        <p:sp>
          <p:nvSpPr>
            <p:cNvPr id="14761" name="Text Box 38"/>
            <p:cNvSpPr txBox="1">
              <a:spLocks noChangeArrowheads="1"/>
            </p:cNvSpPr>
            <p:nvPr/>
          </p:nvSpPr>
          <p:spPr bwMode="auto">
            <a:xfrm>
              <a:off x="7658100" y="1447800"/>
              <a:ext cx="800219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b ions</a:t>
              </a:r>
            </a:p>
          </p:txBody>
        </p:sp>
      </p:grpSp>
      <p:grpSp>
        <p:nvGrpSpPr>
          <p:cNvPr id="426" name="Group 425"/>
          <p:cNvGrpSpPr/>
          <p:nvPr/>
        </p:nvGrpSpPr>
        <p:grpSpPr>
          <a:xfrm>
            <a:off x="300038" y="2916238"/>
            <a:ext cx="8736012" cy="3698875"/>
            <a:chOff x="300038" y="2916238"/>
            <a:chExt cx="8736012" cy="3698875"/>
          </a:xfrm>
        </p:grpSpPr>
        <p:sp>
          <p:nvSpPr>
            <p:cNvPr id="427" name="Rectangle 39"/>
            <p:cNvSpPr>
              <a:spLocks noChangeArrowheads="1"/>
            </p:cNvSpPr>
            <p:nvPr/>
          </p:nvSpPr>
          <p:spPr bwMode="auto">
            <a:xfrm>
              <a:off x="4295775" y="62484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m/z</a:t>
              </a:r>
            </a:p>
          </p:txBody>
        </p:sp>
        <p:sp>
          <p:nvSpPr>
            <p:cNvPr id="428" name="Line 40"/>
            <p:cNvSpPr>
              <a:spLocks noChangeShapeType="1"/>
            </p:cNvSpPr>
            <p:nvPr/>
          </p:nvSpPr>
          <p:spPr bwMode="auto">
            <a:xfrm flipV="1">
              <a:off x="11128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" name="Line 41"/>
            <p:cNvSpPr>
              <a:spLocks noChangeShapeType="1"/>
            </p:cNvSpPr>
            <p:nvPr/>
          </p:nvSpPr>
          <p:spPr bwMode="auto">
            <a:xfrm flipV="1">
              <a:off x="11461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" name="Line 42"/>
            <p:cNvSpPr>
              <a:spLocks noChangeShapeType="1"/>
            </p:cNvSpPr>
            <p:nvPr/>
          </p:nvSpPr>
          <p:spPr bwMode="auto">
            <a:xfrm flipV="1">
              <a:off x="11826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" name="Line 43"/>
            <p:cNvSpPr>
              <a:spLocks noChangeShapeType="1"/>
            </p:cNvSpPr>
            <p:nvPr/>
          </p:nvSpPr>
          <p:spPr bwMode="auto">
            <a:xfrm flipV="1">
              <a:off x="12049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" name="Line 44"/>
            <p:cNvSpPr>
              <a:spLocks noChangeShapeType="1"/>
            </p:cNvSpPr>
            <p:nvPr/>
          </p:nvSpPr>
          <p:spPr bwMode="auto">
            <a:xfrm flipV="1">
              <a:off x="12954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" name="Line 45"/>
            <p:cNvSpPr>
              <a:spLocks noChangeShapeType="1"/>
            </p:cNvSpPr>
            <p:nvPr/>
          </p:nvSpPr>
          <p:spPr bwMode="auto">
            <a:xfrm flipV="1">
              <a:off x="13065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" name="Line 46"/>
            <p:cNvSpPr>
              <a:spLocks noChangeShapeType="1"/>
            </p:cNvSpPr>
            <p:nvPr/>
          </p:nvSpPr>
          <p:spPr bwMode="auto">
            <a:xfrm flipV="1">
              <a:off x="13176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" name="Line 47"/>
            <p:cNvSpPr>
              <a:spLocks noChangeShapeType="1"/>
            </p:cNvSpPr>
            <p:nvPr/>
          </p:nvSpPr>
          <p:spPr bwMode="auto">
            <a:xfrm flipV="1">
              <a:off x="13287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" name="Line 48"/>
            <p:cNvSpPr>
              <a:spLocks noChangeShapeType="1"/>
            </p:cNvSpPr>
            <p:nvPr/>
          </p:nvSpPr>
          <p:spPr bwMode="auto">
            <a:xfrm flipV="1">
              <a:off x="13414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" name="Line 49"/>
            <p:cNvSpPr>
              <a:spLocks noChangeShapeType="1"/>
            </p:cNvSpPr>
            <p:nvPr/>
          </p:nvSpPr>
          <p:spPr bwMode="auto">
            <a:xfrm flipV="1">
              <a:off x="13525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" name="Line 50"/>
            <p:cNvSpPr>
              <a:spLocks noChangeShapeType="1"/>
            </p:cNvSpPr>
            <p:nvPr/>
          </p:nvSpPr>
          <p:spPr bwMode="auto">
            <a:xfrm flipV="1">
              <a:off x="13858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" name="Line 51"/>
            <p:cNvSpPr>
              <a:spLocks noChangeShapeType="1"/>
            </p:cNvSpPr>
            <p:nvPr/>
          </p:nvSpPr>
          <p:spPr bwMode="auto">
            <a:xfrm flipV="1">
              <a:off x="13985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" name="Line 52"/>
            <p:cNvSpPr>
              <a:spLocks noChangeShapeType="1"/>
            </p:cNvSpPr>
            <p:nvPr/>
          </p:nvSpPr>
          <p:spPr bwMode="auto">
            <a:xfrm flipV="1">
              <a:off x="14097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" name="Line 53"/>
            <p:cNvSpPr>
              <a:spLocks noChangeShapeType="1"/>
            </p:cNvSpPr>
            <p:nvPr/>
          </p:nvSpPr>
          <p:spPr bwMode="auto">
            <a:xfrm flipV="1">
              <a:off x="14208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2" name="Line 54"/>
            <p:cNvSpPr>
              <a:spLocks noChangeShapeType="1"/>
            </p:cNvSpPr>
            <p:nvPr/>
          </p:nvSpPr>
          <p:spPr bwMode="auto">
            <a:xfrm flipV="1">
              <a:off x="14319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" name="Line 55"/>
            <p:cNvSpPr>
              <a:spLocks noChangeShapeType="1"/>
            </p:cNvSpPr>
            <p:nvPr/>
          </p:nvSpPr>
          <p:spPr bwMode="auto">
            <a:xfrm flipV="1">
              <a:off x="14430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4" name="Line 56"/>
            <p:cNvSpPr>
              <a:spLocks noChangeShapeType="1"/>
            </p:cNvSpPr>
            <p:nvPr/>
          </p:nvSpPr>
          <p:spPr bwMode="auto">
            <a:xfrm flipV="1">
              <a:off x="1454150" y="5972175"/>
              <a:ext cx="0" cy="30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5" name="Line 57"/>
            <p:cNvSpPr>
              <a:spLocks noChangeShapeType="1"/>
            </p:cNvSpPr>
            <p:nvPr/>
          </p:nvSpPr>
          <p:spPr bwMode="auto">
            <a:xfrm flipV="1">
              <a:off x="14652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6" name="Line 58"/>
            <p:cNvSpPr>
              <a:spLocks noChangeShapeType="1"/>
            </p:cNvSpPr>
            <p:nvPr/>
          </p:nvSpPr>
          <p:spPr bwMode="auto">
            <a:xfrm flipV="1">
              <a:off x="14763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" name="Line 59"/>
            <p:cNvSpPr>
              <a:spLocks noChangeShapeType="1"/>
            </p:cNvSpPr>
            <p:nvPr/>
          </p:nvSpPr>
          <p:spPr bwMode="auto">
            <a:xfrm flipV="1">
              <a:off x="14890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8" name="Line 60"/>
            <p:cNvSpPr>
              <a:spLocks noChangeShapeType="1"/>
            </p:cNvSpPr>
            <p:nvPr/>
          </p:nvSpPr>
          <p:spPr bwMode="auto">
            <a:xfrm flipV="1">
              <a:off x="15001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" name="Line 61"/>
            <p:cNvSpPr>
              <a:spLocks noChangeShapeType="1"/>
            </p:cNvSpPr>
            <p:nvPr/>
          </p:nvSpPr>
          <p:spPr bwMode="auto">
            <a:xfrm flipV="1">
              <a:off x="15240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" name="Line 62"/>
            <p:cNvSpPr>
              <a:spLocks noChangeShapeType="1"/>
            </p:cNvSpPr>
            <p:nvPr/>
          </p:nvSpPr>
          <p:spPr bwMode="auto">
            <a:xfrm flipV="1">
              <a:off x="15462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" name="Line 63"/>
            <p:cNvSpPr>
              <a:spLocks noChangeShapeType="1"/>
            </p:cNvSpPr>
            <p:nvPr/>
          </p:nvSpPr>
          <p:spPr bwMode="auto">
            <a:xfrm flipV="1">
              <a:off x="1557338" y="5942013"/>
              <a:ext cx="0" cy="603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" name="Line 64"/>
            <p:cNvSpPr>
              <a:spLocks noChangeShapeType="1"/>
            </p:cNvSpPr>
            <p:nvPr/>
          </p:nvSpPr>
          <p:spPr bwMode="auto">
            <a:xfrm flipV="1">
              <a:off x="15684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" name="Line 65"/>
            <p:cNvSpPr>
              <a:spLocks noChangeShapeType="1"/>
            </p:cNvSpPr>
            <p:nvPr/>
          </p:nvSpPr>
          <p:spPr bwMode="auto">
            <a:xfrm flipV="1">
              <a:off x="15906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" name="Line 66"/>
            <p:cNvSpPr>
              <a:spLocks noChangeShapeType="1"/>
            </p:cNvSpPr>
            <p:nvPr/>
          </p:nvSpPr>
          <p:spPr bwMode="auto">
            <a:xfrm flipV="1">
              <a:off x="16033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" name="Line 67"/>
            <p:cNvSpPr>
              <a:spLocks noChangeShapeType="1"/>
            </p:cNvSpPr>
            <p:nvPr/>
          </p:nvSpPr>
          <p:spPr bwMode="auto">
            <a:xfrm flipV="1">
              <a:off x="16129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" name="Line 68"/>
            <p:cNvSpPr>
              <a:spLocks noChangeShapeType="1"/>
            </p:cNvSpPr>
            <p:nvPr/>
          </p:nvSpPr>
          <p:spPr bwMode="auto">
            <a:xfrm flipV="1">
              <a:off x="162401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" name="Line 69"/>
            <p:cNvSpPr>
              <a:spLocks noChangeShapeType="1"/>
            </p:cNvSpPr>
            <p:nvPr/>
          </p:nvSpPr>
          <p:spPr bwMode="auto">
            <a:xfrm flipV="1">
              <a:off x="16494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" name="Line 70"/>
            <p:cNvSpPr>
              <a:spLocks noChangeShapeType="1"/>
            </p:cNvSpPr>
            <p:nvPr/>
          </p:nvSpPr>
          <p:spPr bwMode="auto">
            <a:xfrm flipV="1">
              <a:off x="1660525" y="5657850"/>
              <a:ext cx="0" cy="344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" name="Line 71"/>
            <p:cNvSpPr>
              <a:spLocks noChangeShapeType="1"/>
            </p:cNvSpPr>
            <p:nvPr/>
          </p:nvSpPr>
          <p:spPr bwMode="auto">
            <a:xfrm flipV="1">
              <a:off x="1671638" y="5962650"/>
              <a:ext cx="0" cy="396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" name="Line 72"/>
            <p:cNvSpPr>
              <a:spLocks noChangeShapeType="1"/>
            </p:cNvSpPr>
            <p:nvPr/>
          </p:nvSpPr>
          <p:spPr bwMode="auto">
            <a:xfrm flipV="1">
              <a:off x="16938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" name="Line 73"/>
            <p:cNvSpPr>
              <a:spLocks noChangeShapeType="1"/>
            </p:cNvSpPr>
            <p:nvPr/>
          </p:nvSpPr>
          <p:spPr bwMode="auto">
            <a:xfrm flipV="1">
              <a:off x="17049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" name="Line 74"/>
            <p:cNvSpPr>
              <a:spLocks noChangeShapeType="1"/>
            </p:cNvSpPr>
            <p:nvPr/>
          </p:nvSpPr>
          <p:spPr bwMode="auto">
            <a:xfrm flipV="1">
              <a:off x="17272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" name="Line 75"/>
            <p:cNvSpPr>
              <a:spLocks noChangeShapeType="1"/>
            </p:cNvSpPr>
            <p:nvPr/>
          </p:nvSpPr>
          <p:spPr bwMode="auto">
            <a:xfrm flipV="1">
              <a:off x="17399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" name="Line 76"/>
            <p:cNvSpPr>
              <a:spLocks noChangeShapeType="1"/>
            </p:cNvSpPr>
            <p:nvPr/>
          </p:nvSpPr>
          <p:spPr bwMode="auto">
            <a:xfrm flipV="1">
              <a:off x="1751013" y="5913438"/>
              <a:ext cx="0" cy="88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5" name="Line 77"/>
            <p:cNvSpPr>
              <a:spLocks noChangeShapeType="1"/>
            </p:cNvSpPr>
            <p:nvPr/>
          </p:nvSpPr>
          <p:spPr bwMode="auto">
            <a:xfrm flipV="1">
              <a:off x="1762125" y="5903913"/>
              <a:ext cx="0" cy="98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6" name="Line 78"/>
            <p:cNvSpPr>
              <a:spLocks noChangeShapeType="1"/>
            </p:cNvSpPr>
            <p:nvPr/>
          </p:nvSpPr>
          <p:spPr bwMode="auto">
            <a:xfrm flipV="1">
              <a:off x="1774825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7" name="Line 79"/>
            <p:cNvSpPr>
              <a:spLocks noChangeShapeType="1"/>
            </p:cNvSpPr>
            <p:nvPr/>
          </p:nvSpPr>
          <p:spPr bwMode="auto">
            <a:xfrm flipV="1">
              <a:off x="18192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8" name="Line 80"/>
            <p:cNvSpPr>
              <a:spLocks noChangeShapeType="1"/>
            </p:cNvSpPr>
            <p:nvPr/>
          </p:nvSpPr>
          <p:spPr bwMode="auto">
            <a:xfrm flipV="1">
              <a:off x="18319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" name="Line 81"/>
            <p:cNvSpPr>
              <a:spLocks noChangeShapeType="1"/>
            </p:cNvSpPr>
            <p:nvPr/>
          </p:nvSpPr>
          <p:spPr bwMode="auto">
            <a:xfrm flipV="1">
              <a:off x="18415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0" name="Line 82"/>
            <p:cNvSpPr>
              <a:spLocks noChangeShapeType="1"/>
            </p:cNvSpPr>
            <p:nvPr/>
          </p:nvSpPr>
          <p:spPr bwMode="auto">
            <a:xfrm flipV="1">
              <a:off x="1854200" y="5972175"/>
              <a:ext cx="0" cy="30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" name="Line 83"/>
            <p:cNvSpPr>
              <a:spLocks noChangeShapeType="1"/>
            </p:cNvSpPr>
            <p:nvPr/>
          </p:nvSpPr>
          <p:spPr bwMode="auto">
            <a:xfrm flipV="1">
              <a:off x="18653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" name="Line 84"/>
            <p:cNvSpPr>
              <a:spLocks noChangeShapeType="1"/>
            </p:cNvSpPr>
            <p:nvPr/>
          </p:nvSpPr>
          <p:spPr bwMode="auto">
            <a:xfrm flipV="1">
              <a:off x="18764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" name="Line 85"/>
            <p:cNvSpPr>
              <a:spLocks noChangeShapeType="1"/>
            </p:cNvSpPr>
            <p:nvPr/>
          </p:nvSpPr>
          <p:spPr bwMode="auto">
            <a:xfrm flipV="1">
              <a:off x="18891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" name="Line 86"/>
            <p:cNvSpPr>
              <a:spLocks noChangeShapeType="1"/>
            </p:cNvSpPr>
            <p:nvPr/>
          </p:nvSpPr>
          <p:spPr bwMode="auto">
            <a:xfrm flipV="1">
              <a:off x="19208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5" name="Line 87"/>
            <p:cNvSpPr>
              <a:spLocks noChangeShapeType="1"/>
            </p:cNvSpPr>
            <p:nvPr/>
          </p:nvSpPr>
          <p:spPr bwMode="auto">
            <a:xfrm flipV="1">
              <a:off x="19685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" name="Line 88"/>
            <p:cNvSpPr>
              <a:spLocks noChangeShapeType="1"/>
            </p:cNvSpPr>
            <p:nvPr/>
          </p:nvSpPr>
          <p:spPr bwMode="auto">
            <a:xfrm flipV="1">
              <a:off x="1979613" y="5383213"/>
              <a:ext cx="0" cy="6191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7" name="Line 89"/>
            <p:cNvSpPr>
              <a:spLocks noChangeShapeType="1"/>
            </p:cNvSpPr>
            <p:nvPr/>
          </p:nvSpPr>
          <p:spPr bwMode="auto">
            <a:xfrm flipV="1">
              <a:off x="1990725" y="5903913"/>
              <a:ext cx="0" cy="984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" name="Line 90"/>
            <p:cNvSpPr>
              <a:spLocks noChangeShapeType="1"/>
            </p:cNvSpPr>
            <p:nvPr/>
          </p:nvSpPr>
          <p:spPr bwMode="auto">
            <a:xfrm flipV="1">
              <a:off x="20034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" name="Line 91"/>
            <p:cNvSpPr>
              <a:spLocks noChangeShapeType="1"/>
            </p:cNvSpPr>
            <p:nvPr/>
          </p:nvSpPr>
          <p:spPr bwMode="auto">
            <a:xfrm flipV="1">
              <a:off x="20240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0" name="Line 92"/>
            <p:cNvSpPr>
              <a:spLocks noChangeShapeType="1"/>
            </p:cNvSpPr>
            <p:nvPr/>
          </p:nvSpPr>
          <p:spPr bwMode="auto">
            <a:xfrm flipV="1">
              <a:off x="20351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" name="Line 93"/>
            <p:cNvSpPr>
              <a:spLocks noChangeShapeType="1"/>
            </p:cNvSpPr>
            <p:nvPr/>
          </p:nvSpPr>
          <p:spPr bwMode="auto">
            <a:xfrm flipV="1">
              <a:off x="20923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" name="Line 94"/>
            <p:cNvSpPr>
              <a:spLocks noChangeShapeType="1"/>
            </p:cNvSpPr>
            <p:nvPr/>
          </p:nvSpPr>
          <p:spPr bwMode="auto">
            <a:xfrm flipV="1">
              <a:off x="21145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" name="Line 95"/>
            <p:cNvSpPr>
              <a:spLocks noChangeShapeType="1"/>
            </p:cNvSpPr>
            <p:nvPr/>
          </p:nvSpPr>
          <p:spPr bwMode="auto">
            <a:xfrm flipV="1">
              <a:off x="21272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" name="Line 96"/>
            <p:cNvSpPr>
              <a:spLocks noChangeShapeType="1"/>
            </p:cNvSpPr>
            <p:nvPr/>
          </p:nvSpPr>
          <p:spPr bwMode="auto">
            <a:xfrm flipV="1">
              <a:off x="21383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" name="Line 97"/>
            <p:cNvSpPr>
              <a:spLocks noChangeShapeType="1"/>
            </p:cNvSpPr>
            <p:nvPr/>
          </p:nvSpPr>
          <p:spPr bwMode="auto">
            <a:xfrm flipV="1">
              <a:off x="21494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" name="Line 98"/>
            <p:cNvSpPr>
              <a:spLocks noChangeShapeType="1"/>
            </p:cNvSpPr>
            <p:nvPr/>
          </p:nvSpPr>
          <p:spPr bwMode="auto">
            <a:xfrm flipV="1">
              <a:off x="21605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7" name="Line 99"/>
            <p:cNvSpPr>
              <a:spLocks noChangeShapeType="1"/>
            </p:cNvSpPr>
            <p:nvPr/>
          </p:nvSpPr>
          <p:spPr bwMode="auto">
            <a:xfrm flipV="1">
              <a:off x="217170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8" name="Line 100"/>
            <p:cNvSpPr>
              <a:spLocks noChangeShapeType="1"/>
            </p:cNvSpPr>
            <p:nvPr/>
          </p:nvSpPr>
          <p:spPr bwMode="auto">
            <a:xfrm flipV="1">
              <a:off x="21828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9" name="Line 101"/>
            <p:cNvSpPr>
              <a:spLocks noChangeShapeType="1"/>
            </p:cNvSpPr>
            <p:nvPr/>
          </p:nvSpPr>
          <p:spPr bwMode="auto">
            <a:xfrm flipV="1">
              <a:off x="22066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0" name="Line 102"/>
            <p:cNvSpPr>
              <a:spLocks noChangeShapeType="1"/>
            </p:cNvSpPr>
            <p:nvPr/>
          </p:nvSpPr>
          <p:spPr bwMode="auto">
            <a:xfrm flipV="1">
              <a:off x="22177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" name="Line 103"/>
            <p:cNvSpPr>
              <a:spLocks noChangeShapeType="1"/>
            </p:cNvSpPr>
            <p:nvPr/>
          </p:nvSpPr>
          <p:spPr bwMode="auto">
            <a:xfrm flipV="1">
              <a:off x="22288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" name="Line 104"/>
            <p:cNvSpPr>
              <a:spLocks noChangeShapeType="1"/>
            </p:cNvSpPr>
            <p:nvPr/>
          </p:nvSpPr>
          <p:spPr bwMode="auto">
            <a:xfrm flipV="1">
              <a:off x="223996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" name="Line 105"/>
            <p:cNvSpPr>
              <a:spLocks noChangeShapeType="1"/>
            </p:cNvSpPr>
            <p:nvPr/>
          </p:nvSpPr>
          <p:spPr bwMode="auto">
            <a:xfrm flipV="1">
              <a:off x="22621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" name="Line 106"/>
            <p:cNvSpPr>
              <a:spLocks noChangeShapeType="1"/>
            </p:cNvSpPr>
            <p:nvPr/>
          </p:nvSpPr>
          <p:spPr bwMode="auto">
            <a:xfrm flipV="1">
              <a:off x="22860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" name="Line 107"/>
            <p:cNvSpPr>
              <a:spLocks noChangeShapeType="1"/>
            </p:cNvSpPr>
            <p:nvPr/>
          </p:nvSpPr>
          <p:spPr bwMode="auto">
            <a:xfrm flipV="1">
              <a:off x="22971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6" name="Line 108"/>
            <p:cNvSpPr>
              <a:spLocks noChangeShapeType="1"/>
            </p:cNvSpPr>
            <p:nvPr/>
          </p:nvSpPr>
          <p:spPr bwMode="auto">
            <a:xfrm flipV="1">
              <a:off x="23098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7" name="Line 109"/>
            <p:cNvSpPr>
              <a:spLocks noChangeShapeType="1"/>
            </p:cNvSpPr>
            <p:nvPr/>
          </p:nvSpPr>
          <p:spPr bwMode="auto">
            <a:xfrm flipV="1">
              <a:off x="23209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8" name="Line 110"/>
            <p:cNvSpPr>
              <a:spLocks noChangeShapeType="1"/>
            </p:cNvSpPr>
            <p:nvPr/>
          </p:nvSpPr>
          <p:spPr bwMode="auto">
            <a:xfrm flipV="1">
              <a:off x="23431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9" name="Line 111"/>
            <p:cNvSpPr>
              <a:spLocks noChangeShapeType="1"/>
            </p:cNvSpPr>
            <p:nvPr/>
          </p:nvSpPr>
          <p:spPr bwMode="auto">
            <a:xfrm flipV="1">
              <a:off x="23542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" name="Line 112"/>
            <p:cNvSpPr>
              <a:spLocks noChangeShapeType="1"/>
            </p:cNvSpPr>
            <p:nvPr/>
          </p:nvSpPr>
          <p:spPr bwMode="auto">
            <a:xfrm flipV="1">
              <a:off x="23653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" name="Line 113"/>
            <p:cNvSpPr>
              <a:spLocks noChangeShapeType="1"/>
            </p:cNvSpPr>
            <p:nvPr/>
          </p:nvSpPr>
          <p:spPr bwMode="auto">
            <a:xfrm flipV="1">
              <a:off x="23764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" name="Line 114"/>
            <p:cNvSpPr>
              <a:spLocks noChangeShapeType="1"/>
            </p:cNvSpPr>
            <p:nvPr/>
          </p:nvSpPr>
          <p:spPr bwMode="auto">
            <a:xfrm flipV="1">
              <a:off x="23891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" name="Line 115"/>
            <p:cNvSpPr>
              <a:spLocks noChangeShapeType="1"/>
            </p:cNvSpPr>
            <p:nvPr/>
          </p:nvSpPr>
          <p:spPr bwMode="auto">
            <a:xfrm flipV="1">
              <a:off x="23987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" name="Line 116"/>
            <p:cNvSpPr>
              <a:spLocks noChangeShapeType="1"/>
            </p:cNvSpPr>
            <p:nvPr/>
          </p:nvSpPr>
          <p:spPr bwMode="auto">
            <a:xfrm flipV="1">
              <a:off x="24098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5" name="Line 117"/>
            <p:cNvSpPr>
              <a:spLocks noChangeShapeType="1"/>
            </p:cNvSpPr>
            <p:nvPr/>
          </p:nvSpPr>
          <p:spPr bwMode="auto">
            <a:xfrm flipV="1">
              <a:off x="24209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" name="Line 118"/>
            <p:cNvSpPr>
              <a:spLocks noChangeShapeType="1"/>
            </p:cNvSpPr>
            <p:nvPr/>
          </p:nvSpPr>
          <p:spPr bwMode="auto">
            <a:xfrm flipV="1">
              <a:off x="24352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7" name="Line 119"/>
            <p:cNvSpPr>
              <a:spLocks noChangeShapeType="1"/>
            </p:cNvSpPr>
            <p:nvPr/>
          </p:nvSpPr>
          <p:spPr bwMode="auto">
            <a:xfrm flipV="1">
              <a:off x="24463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" name="Line 120"/>
            <p:cNvSpPr>
              <a:spLocks noChangeShapeType="1"/>
            </p:cNvSpPr>
            <p:nvPr/>
          </p:nvSpPr>
          <p:spPr bwMode="auto">
            <a:xfrm flipV="1">
              <a:off x="245745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9" name="Line 121"/>
            <p:cNvSpPr>
              <a:spLocks noChangeShapeType="1"/>
            </p:cNvSpPr>
            <p:nvPr/>
          </p:nvSpPr>
          <p:spPr bwMode="auto">
            <a:xfrm flipV="1">
              <a:off x="246856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0" name="Line 122"/>
            <p:cNvSpPr>
              <a:spLocks noChangeShapeType="1"/>
            </p:cNvSpPr>
            <p:nvPr/>
          </p:nvSpPr>
          <p:spPr bwMode="auto">
            <a:xfrm flipV="1">
              <a:off x="2479675" y="5951538"/>
              <a:ext cx="0" cy="50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1" name="Line 123"/>
            <p:cNvSpPr>
              <a:spLocks noChangeShapeType="1"/>
            </p:cNvSpPr>
            <p:nvPr/>
          </p:nvSpPr>
          <p:spPr bwMode="auto">
            <a:xfrm flipV="1">
              <a:off x="24907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" name="Line 124"/>
            <p:cNvSpPr>
              <a:spLocks noChangeShapeType="1"/>
            </p:cNvSpPr>
            <p:nvPr/>
          </p:nvSpPr>
          <p:spPr bwMode="auto">
            <a:xfrm flipV="1">
              <a:off x="25034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" name="Line 125"/>
            <p:cNvSpPr>
              <a:spLocks noChangeShapeType="1"/>
            </p:cNvSpPr>
            <p:nvPr/>
          </p:nvSpPr>
          <p:spPr bwMode="auto">
            <a:xfrm flipV="1">
              <a:off x="25130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" name="Line 126"/>
            <p:cNvSpPr>
              <a:spLocks noChangeShapeType="1"/>
            </p:cNvSpPr>
            <p:nvPr/>
          </p:nvSpPr>
          <p:spPr bwMode="auto">
            <a:xfrm flipV="1">
              <a:off x="25352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" name="Line 127"/>
            <p:cNvSpPr>
              <a:spLocks noChangeShapeType="1"/>
            </p:cNvSpPr>
            <p:nvPr/>
          </p:nvSpPr>
          <p:spPr bwMode="auto">
            <a:xfrm flipV="1">
              <a:off x="25479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" name="Line 128"/>
            <p:cNvSpPr>
              <a:spLocks noChangeShapeType="1"/>
            </p:cNvSpPr>
            <p:nvPr/>
          </p:nvSpPr>
          <p:spPr bwMode="auto">
            <a:xfrm flipV="1">
              <a:off x="2560638" y="5942013"/>
              <a:ext cx="0" cy="603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" name="Line 129"/>
            <p:cNvSpPr>
              <a:spLocks noChangeShapeType="1"/>
            </p:cNvSpPr>
            <p:nvPr/>
          </p:nvSpPr>
          <p:spPr bwMode="auto">
            <a:xfrm flipV="1">
              <a:off x="25701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" name="Line 130"/>
            <p:cNvSpPr>
              <a:spLocks noChangeShapeType="1"/>
            </p:cNvSpPr>
            <p:nvPr/>
          </p:nvSpPr>
          <p:spPr bwMode="auto">
            <a:xfrm flipV="1">
              <a:off x="2581275" y="5962650"/>
              <a:ext cx="0" cy="39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" name="Line 131"/>
            <p:cNvSpPr>
              <a:spLocks noChangeShapeType="1"/>
            </p:cNvSpPr>
            <p:nvPr/>
          </p:nvSpPr>
          <p:spPr bwMode="auto">
            <a:xfrm flipV="1">
              <a:off x="2593975" y="5688013"/>
              <a:ext cx="0" cy="3143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" name="Line 132"/>
            <p:cNvSpPr>
              <a:spLocks noChangeShapeType="1"/>
            </p:cNvSpPr>
            <p:nvPr/>
          </p:nvSpPr>
          <p:spPr bwMode="auto">
            <a:xfrm flipV="1">
              <a:off x="2605088" y="5922963"/>
              <a:ext cx="0" cy="79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" name="Line 133"/>
            <p:cNvSpPr>
              <a:spLocks noChangeShapeType="1"/>
            </p:cNvSpPr>
            <p:nvPr/>
          </p:nvSpPr>
          <p:spPr bwMode="auto">
            <a:xfrm flipV="1">
              <a:off x="26177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" name="Line 134"/>
            <p:cNvSpPr>
              <a:spLocks noChangeShapeType="1"/>
            </p:cNvSpPr>
            <p:nvPr/>
          </p:nvSpPr>
          <p:spPr bwMode="auto">
            <a:xfrm flipV="1">
              <a:off x="26273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" name="Line 135"/>
            <p:cNvSpPr>
              <a:spLocks noChangeShapeType="1"/>
            </p:cNvSpPr>
            <p:nvPr/>
          </p:nvSpPr>
          <p:spPr bwMode="auto">
            <a:xfrm flipV="1">
              <a:off x="26384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" name="Line 136"/>
            <p:cNvSpPr>
              <a:spLocks noChangeShapeType="1"/>
            </p:cNvSpPr>
            <p:nvPr/>
          </p:nvSpPr>
          <p:spPr bwMode="auto">
            <a:xfrm flipV="1">
              <a:off x="26511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" name="Line 137"/>
            <p:cNvSpPr>
              <a:spLocks noChangeShapeType="1"/>
            </p:cNvSpPr>
            <p:nvPr/>
          </p:nvSpPr>
          <p:spPr bwMode="auto">
            <a:xfrm flipV="1">
              <a:off x="26622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" name="Line 138"/>
            <p:cNvSpPr>
              <a:spLocks noChangeShapeType="1"/>
            </p:cNvSpPr>
            <p:nvPr/>
          </p:nvSpPr>
          <p:spPr bwMode="auto">
            <a:xfrm flipV="1">
              <a:off x="2674938" y="5962650"/>
              <a:ext cx="0" cy="39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" name="Line 139"/>
            <p:cNvSpPr>
              <a:spLocks noChangeShapeType="1"/>
            </p:cNvSpPr>
            <p:nvPr/>
          </p:nvSpPr>
          <p:spPr bwMode="auto">
            <a:xfrm flipV="1">
              <a:off x="2684463" y="5932488"/>
              <a:ext cx="0" cy="698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" name="Line 140"/>
            <p:cNvSpPr>
              <a:spLocks noChangeShapeType="1"/>
            </p:cNvSpPr>
            <p:nvPr/>
          </p:nvSpPr>
          <p:spPr bwMode="auto">
            <a:xfrm flipV="1">
              <a:off x="2695575" y="5962650"/>
              <a:ext cx="0" cy="39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" name="Line 141"/>
            <p:cNvSpPr>
              <a:spLocks noChangeShapeType="1"/>
            </p:cNvSpPr>
            <p:nvPr/>
          </p:nvSpPr>
          <p:spPr bwMode="auto">
            <a:xfrm flipV="1">
              <a:off x="27178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" name="Line 142"/>
            <p:cNvSpPr>
              <a:spLocks noChangeShapeType="1"/>
            </p:cNvSpPr>
            <p:nvPr/>
          </p:nvSpPr>
          <p:spPr bwMode="auto">
            <a:xfrm flipV="1">
              <a:off x="27289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" name="Line 143"/>
            <p:cNvSpPr>
              <a:spLocks noChangeShapeType="1"/>
            </p:cNvSpPr>
            <p:nvPr/>
          </p:nvSpPr>
          <p:spPr bwMode="auto">
            <a:xfrm flipV="1">
              <a:off x="27400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" name="Line 144"/>
            <p:cNvSpPr>
              <a:spLocks noChangeShapeType="1"/>
            </p:cNvSpPr>
            <p:nvPr/>
          </p:nvSpPr>
          <p:spPr bwMode="auto">
            <a:xfrm flipV="1">
              <a:off x="27527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" name="Line 145"/>
            <p:cNvSpPr>
              <a:spLocks noChangeShapeType="1"/>
            </p:cNvSpPr>
            <p:nvPr/>
          </p:nvSpPr>
          <p:spPr bwMode="auto">
            <a:xfrm flipV="1">
              <a:off x="2765425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" name="Line 146"/>
            <p:cNvSpPr>
              <a:spLocks noChangeShapeType="1"/>
            </p:cNvSpPr>
            <p:nvPr/>
          </p:nvSpPr>
          <p:spPr bwMode="auto">
            <a:xfrm flipV="1">
              <a:off x="27765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" name="Line 147"/>
            <p:cNvSpPr>
              <a:spLocks noChangeShapeType="1"/>
            </p:cNvSpPr>
            <p:nvPr/>
          </p:nvSpPr>
          <p:spPr bwMode="auto">
            <a:xfrm flipV="1">
              <a:off x="2789238" y="5922963"/>
              <a:ext cx="0" cy="793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" name="Line 148"/>
            <p:cNvSpPr>
              <a:spLocks noChangeShapeType="1"/>
            </p:cNvSpPr>
            <p:nvPr/>
          </p:nvSpPr>
          <p:spPr bwMode="auto">
            <a:xfrm flipV="1">
              <a:off x="2798763" y="5481638"/>
              <a:ext cx="0" cy="520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" name="Line 149"/>
            <p:cNvSpPr>
              <a:spLocks noChangeShapeType="1"/>
            </p:cNvSpPr>
            <p:nvPr/>
          </p:nvSpPr>
          <p:spPr bwMode="auto">
            <a:xfrm flipV="1">
              <a:off x="2809875" y="5903913"/>
              <a:ext cx="0" cy="984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" name="Line 150"/>
            <p:cNvSpPr>
              <a:spLocks noChangeShapeType="1"/>
            </p:cNvSpPr>
            <p:nvPr/>
          </p:nvSpPr>
          <p:spPr bwMode="auto">
            <a:xfrm flipV="1">
              <a:off x="282098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9" name="Line 151"/>
            <p:cNvSpPr>
              <a:spLocks noChangeShapeType="1"/>
            </p:cNvSpPr>
            <p:nvPr/>
          </p:nvSpPr>
          <p:spPr bwMode="auto">
            <a:xfrm flipV="1">
              <a:off x="28321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0" name="Line 152"/>
            <p:cNvSpPr>
              <a:spLocks noChangeShapeType="1"/>
            </p:cNvSpPr>
            <p:nvPr/>
          </p:nvSpPr>
          <p:spPr bwMode="auto">
            <a:xfrm flipV="1">
              <a:off x="28432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1" name="Line 153"/>
            <p:cNvSpPr>
              <a:spLocks noChangeShapeType="1"/>
            </p:cNvSpPr>
            <p:nvPr/>
          </p:nvSpPr>
          <p:spPr bwMode="auto">
            <a:xfrm flipV="1">
              <a:off x="28543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" name="Line 154"/>
            <p:cNvSpPr>
              <a:spLocks noChangeShapeType="1"/>
            </p:cNvSpPr>
            <p:nvPr/>
          </p:nvSpPr>
          <p:spPr bwMode="auto">
            <a:xfrm flipV="1">
              <a:off x="28654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" name="Line 155"/>
            <p:cNvSpPr>
              <a:spLocks noChangeShapeType="1"/>
            </p:cNvSpPr>
            <p:nvPr/>
          </p:nvSpPr>
          <p:spPr bwMode="auto">
            <a:xfrm flipV="1">
              <a:off x="28892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" name="Line 156"/>
            <p:cNvSpPr>
              <a:spLocks noChangeShapeType="1"/>
            </p:cNvSpPr>
            <p:nvPr/>
          </p:nvSpPr>
          <p:spPr bwMode="auto">
            <a:xfrm flipV="1">
              <a:off x="29035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" name="Line 157"/>
            <p:cNvSpPr>
              <a:spLocks noChangeShapeType="1"/>
            </p:cNvSpPr>
            <p:nvPr/>
          </p:nvSpPr>
          <p:spPr bwMode="auto">
            <a:xfrm flipV="1">
              <a:off x="291306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6" name="Line 158"/>
            <p:cNvSpPr>
              <a:spLocks noChangeShapeType="1"/>
            </p:cNvSpPr>
            <p:nvPr/>
          </p:nvSpPr>
          <p:spPr bwMode="auto">
            <a:xfrm flipV="1">
              <a:off x="29241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7" name="Line 159"/>
            <p:cNvSpPr>
              <a:spLocks noChangeShapeType="1"/>
            </p:cNvSpPr>
            <p:nvPr/>
          </p:nvSpPr>
          <p:spPr bwMode="auto">
            <a:xfrm flipV="1">
              <a:off x="29352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8" name="Line 160"/>
            <p:cNvSpPr>
              <a:spLocks noChangeShapeType="1"/>
            </p:cNvSpPr>
            <p:nvPr/>
          </p:nvSpPr>
          <p:spPr bwMode="auto">
            <a:xfrm flipV="1">
              <a:off x="29575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9" name="Line 161"/>
            <p:cNvSpPr>
              <a:spLocks noChangeShapeType="1"/>
            </p:cNvSpPr>
            <p:nvPr/>
          </p:nvSpPr>
          <p:spPr bwMode="auto">
            <a:xfrm flipV="1">
              <a:off x="29686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" name="Line 162"/>
            <p:cNvSpPr>
              <a:spLocks noChangeShapeType="1"/>
            </p:cNvSpPr>
            <p:nvPr/>
          </p:nvSpPr>
          <p:spPr bwMode="auto">
            <a:xfrm flipV="1">
              <a:off x="29797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1" name="Line 163"/>
            <p:cNvSpPr>
              <a:spLocks noChangeShapeType="1"/>
            </p:cNvSpPr>
            <p:nvPr/>
          </p:nvSpPr>
          <p:spPr bwMode="auto">
            <a:xfrm flipV="1">
              <a:off x="29924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" name="Line 164"/>
            <p:cNvSpPr>
              <a:spLocks noChangeShapeType="1"/>
            </p:cNvSpPr>
            <p:nvPr/>
          </p:nvSpPr>
          <p:spPr bwMode="auto">
            <a:xfrm flipV="1">
              <a:off x="30035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" name="Line 165"/>
            <p:cNvSpPr>
              <a:spLocks noChangeShapeType="1"/>
            </p:cNvSpPr>
            <p:nvPr/>
          </p:nvSpPr>
          <p:spPr bwMode="auto">
            <a:xfrm flipV="1">
              <a:off x="30146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" name="Line 166"/>
            <p:cNvSpPr>
              <a:spLocks noChangeShapeType="1"/>
            </p:cNvSpPr>
            <p:nvPr/>
          </p:nvSpPr>
          <p:spPr bwMode="auto">
            <a:xfrm flipV="1">
              <a:off x="3036888" y="5962650"/>
              <a:ext cx="0" cy="39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5" name="Line 167"/>
            <p:cNvSpPr>
              <a:spLocks noChangeShapeType="1"/>
            </p:cNvSpPr>
            <p:nvPr/>
          </p:nvSpPr>
          <p:spPr bwMode="auto">
            <a:xfrm flipV="1">
              <a:off x="30480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" name="Line 168"/>
            <p:cNvSpPr>
              <a:spLocks noChangeShapeType="1"/>
            </p:cNvSpPr>
            <p:nvPr/>
          </p:nvSpPr>
          <p:spPr bwMode="auto">
            <a:xfrm flipV="1">
              <a:off x="30607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7" name="Line 169"/>
            <p:cNvSpPr>
              <a:spLocks noChangeShapeType="1"/>
            </p:cNvSpPr>
            <p:nvPr/>
          </p:nvSpPr>
          <p:spPr bwMode="auto">
            <a:xfrm flipV="1">
              <a:off x="3082925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" name="Line 170"/>
            <p:cNvSpPr>
              <a:spLocks noChangeShapeType="1"/>
            </p:cNvSpPr>
            <p:nvPr/>
          </p:nvSpPr>
          <p:spPr bwMode="auto">
            <a:xfrm flipV="1">
              <a:off x="3106738" y="5972175"/>
              <a:ext cx="0" cy="30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" name="Line 171"/>
            <p:cNvSpPr>
              <a:spLocks noChangeShapeType="1"/>
            </p:cNvSpPr>
            <p:nvPr/>
          </p:nvSpPr>
          <p:spPr bwMode="auto">
            <a:xfrm flipV="1">
              <a:off x="31178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" name="Line 172"/>
            <p:cNvSpPr>
              <a:spLocks noChangeShapeType="1"/>
            </p:cNvSpPr>
            <p:nvPr/>
          </p:nvSpPr>
          <p:spPr bwMode="auto">
            <a:xfrm flipV="1">
              <a:off x="31289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" name="Line 173"/>
            <p:cNvSpPr>
              <a:spLocks noChangeShapeType="1"/>
            </p:cNvSpPr>
            <p:nvPr/>
          </p:nvSpPr>
          <p:spPr bwMode="auto">
            <a:xfrm flipV="1">
              <a:off x="31400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" name="Line 174"/>
            <p:cNvSpPr>
              <a:spLocks noChangeShapeType="1"/>
            </p:cNvSpPr>
            <p:nvPr/>
          </p:nvSpPr>
          <p:spPr bwMode="auto">
            <a:xfrm flipV="1">
              <a:off x="31511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" name="Line 175"/>
            <p:cNvSpPr>
              <a:spLocks noChangeShapeType="1"/>
            </p:cNvSpPr>
            <p:nvPr/>
          </p:nvSpPr>
          <p:spPr bwMode="auto">
            <a:xfrm flipV="1">
              <a:off x="31623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" name="Line 176"/>
            <p:cNvSpPr>
              <a:spLocks noChangeShapeType="1"/>
            </p:cNvSpPr>
            <p:nvPr/>
          </p:nvSpPr>
          <p:spPr bwMode="auto">
            <a:xfrm flipV="1">
              <a:off x="317500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" name="Line 177"/>
            <p:cNvSpPr>
              <a:spLocks noChangeShapeType="1"/>
            </p:cNvSpPr>
            <p:nvPr/>
          </p:nvSpPr>
          <p:spPr bwMode="auto">
            <a:xfrm flipV="1">
              <a:off x="31845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" name="Line 178"/>
            <p:cNvSpPr>
              <a:spLocks noChangeShapeType="1"/>
            </p:cNvSpPr>
            <p:nvPr/>
          </p:nvSpPr>
          <p:spPr bwMode="auto">
            <a:xfrm flipV="1">
              <a:off x="31956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" name="Line 179"/>
            <p:cNvSpPr>
              <a:spLocks noChangeShapeType="1"/>
            </p:cNvSpPr>
            <p:nvPr/>
          </p:nvSpPr>
          <p:spPr bwMode="auto">
            <a:xfrm flipV="1">
              <a:off x="32210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" name="Line 180"/>
            <p:cNvSpPr>
              <a:spLocks noChangeShapeType="1"/>
            </p:cNvSpPr>
            <p:nvPr/>
          </p:nvSpPr>
          <p:spPr bwMode="auto">
            <a:xfrm flipV="1">
              <a:off x="32432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" name="Line 181"/>
            <p:cNvSpPr>
              <a:spLocks noChangeShapeType="1"/>
            </p:cNvSpPr>
            <p:nvPr/>
          </p:nvSpPr>
          <p:spPr bwMode="auto">
            <a:xfrm flipV="1">
              <a:off x="32543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" name="Line 182"/>
            <p:cNvSpPr>
              <a:spLocks noChangeShapeType="1"/>
            </p:cNvSpPr>
            <p:nvPr/>
          </p:nvSpPr>
          <p:spPr bwMode="auto">
            <a:xfrm flipV="1">
              <a:off x="32654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" name="Line 183"/>
            <p:cNvSpPr>
              <a:spLocks noChangeShapeType="1"/>
            </p:cNvSpPr>
            <p:nvPr/>
          </p:nvSpPr>
          <p:spPr bwMode="auto">
            <a:xfrm flipV="1">
              <a:off x="3276600" y="5972175"/>
              <a:ext cx="0" cy="30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2" name="Line 184"/>
            <p:cNvSpPr>
              <a:spLocks noChangeShapeType="1"/>
            </p:cNvSpPr>
            <p:nvPr/>
          </p:nvSpPr>
          <p:spPr bwMode="auto">
            <a:xfrm flipV="1">
              <a:off x="32893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" name="Line 185"/>
            <p:cNvSpPr>
              <a:spLocks noChangeShapeType="1"/>
            </p:cNvSpPr>
            <p:nvPr/>
          </p:nvSpPr>
          <p:spPr bwMode="auto">
            <a:xfrm flipV="1">
              <a:off x="32988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" name="Line 186"/>
            <p:cNvSpPr>
              <a:spLocks noChangeShapeType="1"/>
            </p:cNvSpPr>
            <p:nvPr/>
          </p:nvSpPr>
          <p:spPr bwMode="auto">
            <a:xfrm flipV="1">
              <a:off x="33099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" name="Line 187"/>
            <p:cNvSpPr>
              <a:spLocks noChangeShapeType="1"/>
            </p:cNvSpPr>
            <p:nvPr/>
          </p:nvSpPr>
          <p:spPr bwMode="auto">
            <a:xfrm flipV="1">
              <a:off x="33210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" name="Line 188"/>
            <p:cNvSpPr>
              <a:spLocks noChangeShapeType="1"/>
            </p:cNvSpPr>
            <p:nvPr/>
          </p:nvSpPr>
          <p:spPr bwMode="auto">
            <a:xfrm flipV="1">
              <a:off x="33321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" name="Line 189"/>
            <p:cNvSpPr>
              <a:spLocks noChangeShapeType="1"/>
            </p:cNvSpPr>
            <p:nvPr/>
          </p:nvSpPr>
          <p:spPr bwMode="auto">
            <a:xfrm flipV="1">
              <a:off x="33464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" name="Line 190"/>
            <p:cNvSpPr>
              <a:spLocks noChangeShapeType="1"/>
            </p:cNvSpPr>
            <p:nvPr/>
          </p:nvSpPr>
          <p:spPr bwMode="auto">
            <a:xfrm flipV="1">
              <a:off x="33559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" name="Line 191"/>
            <p:cNvSpPr>
              <a:spLocks noChangeShapeType="1"/>
            </p:cNvSpPr>
            <p:nvPr/>
          </p:nvSpPr>
          <p:spPr bwMode="auto">
            <a:xfrm flipV="1">
              <a:off x="337978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" name="Line 192"/>
            <p:cNvSpPr>
              <a:spLocks noChangeShapeType="1"/>
            </p:cNvSpPr>
            <p:nvPr/>
          </p:nvSpPr>
          <p:spPr bwMode="auto">
            <a:xfrm flipV="1">
              <a:off x="339090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1" name="Line 193"/>
            <p:cNvSpPr>
              <a:spLocks noChangeShapeType="1"/>
            </p:cNvSpPr>
            <p:nvPr/>
          </p:nvSpPr>
          <p:spPr bwMode="auto">
            <a:xfrm flipV="1">
              <a:off x="3403600" y="5918200"/>
              <a:ext cx="0" cy="84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2" name="Line 194"/>
            <p:cNvSpPr>
              <a:spLocks noChangeShapeType="1"/>
            </p:cNvSpPr>
            <p:nvPr/>
          </p:nvSpPr>
          <p:spPr bwMode="auto">
            <a:xfrm flipV="1">
              <a:off x="3413125" y="5962650"/>
              <a:ext cx="0" cy="396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" name="Line 195"/>
            <p:cNvSpPr>
              <a:spLocks noChangeShapeType="1"/>
            </p:cNvSpPr>
            <p:nvPr/>
          </p:nvSpPr>
          <p:spPr bwMode="auto">
            <a:xfrm flipV="1">
              <a:off x="34353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" name="Line 196"/>
            <p:cNvSpPr>
              <a:spLocks noChangeShapeType="1"/>
            </p:cNvSpPr>
            <p:nvPr/>
          </p:nvSpPr>
          <p:spPr bwMode="auto">
            <a:xfrm flipV="1">
              <a:off x="34480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" name="Line 197"/>
            <p:cNvSpPr>
              <a:spLocks noChangeShapeType="1"/>
            </p:cNvSpPr>
            <p:nvPr/>
          </p:nvSpPr>
          <p:spPr bwMode="auto">
            <a:xfrm flipV="1">
              <a:off x="34607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" name="Line 198"/>
            <p:cNvSpPr>
              <a:spLocks noChangeShapeType="1"/>
            </p:cNvSpPr>
            <p:nvPr/>
          </p:nvSpPr>
          <p:spPr bwMode="auto">
            <a:xfrm flipV="1">
              <a:off x="34702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" name="Line 199"/>
            <p:cNvSpPr>
              <a:spLocks noChangeShapeType="1"/>
            </p:cNvSpPr>
            <p:nvPr/>
          </p:nvSpPr>
          <p:spPr bwMode="auto">
            <a:xfrm flipV="1">
              <a:off x="34813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8" name="Line 200"/>
            <p:cNvSpPr>
              <a:spLocks noChangeShapeType="1"/>
            </p:cNvSpPr>
            <p:nvPr/>
          </p:nvSpPr>
          <p:spPr bwMode="auto">
            <a:xfrm flipV="1">
              <a:off x="34925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9" name="Line 201"/>
            <p:cNvSpPr>
              <a:spLocks noChangeShapeType="1"/>
            </p:cNvSpPr>
            <p:nvPr/>
          </p:nvSpPr>
          <p:spPr bwMode="auto">
            <a:xfrm flipV="1">
              <a:off x="350361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" name="Line 202"/>
            <p:cNvSpPr>
              <a:spLocks noChangeShapeType="1"/>
            </p:cNvSpPr>
            <p:nvPr/>
          </p:nvSpPr>
          <p:spPr bwMode="auto">
            <a:xfrm flipV="1">
              <a:off x="3514725" y="5805488"/>
              <a:ext cx="0" cy="1968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1" name="Line 203"/>
            <p:cNvSpPr>
              <a:spLocks noChangeShapeType="1"/>
            </p:cNvSpPr>
            <p:nvPr/>
          </p:nvSpPr>
          <p:spPr bwMode="auto">
            <a:xfrm flipV="1">
              <a:off x="3527425" y="5892800"/>
              <a:ext cx="0" cy="1095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" name="Line 204"/>
            <p:cNvSpPr>
              <a:spLocks noChangeShapeType="1"/>
            </p:cNvSpPr>
            <p:nvPr/>
          </p:nvSpPr>
          <p:spPr bwMode="auto">
            <a:xfrm flipV="1">
              <a:off x="35385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" name="Line 205"/>
            <p:cNvSpPr>
              <a:spLocks noChangeShapeType="1"/>
            </p:cNvSpPr>
            <p:nvPr/>
          </p:nvSpPr>
          <p:spPr bwMode="auto">
            <a:xfrm flipV="1">
              <a:off x="35496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" name="Line 206"/>
            <p:cNvSpPr>
              <a:spLocks noChangeShapeType="1"/>
            </p:cNvSpPr>
            <p:nvPr/>
          </p:nvSpPr>
          <p:spPr bwMode="auto">
            <a:xfrm flipV="1">
              <a:off x="3575050" y="5580063"/>
              <a:ext cx="0" cy="4222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" name="Line 207"/>
            <p:cNvSpPr>
              <a:spLocks noChangeShapeType="1"/>
            </p:cNvSpPr>
            <p:nvPr/>
          </p:nvSpPr>
          <p:spPr bwMode="auto">
            <a:xfrm flipV="1">
              <a:off x="3584575" y="5922963"/>
              <a:ext cx="0" cy="793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6" name="Line 208"/>
            <p:cNvSpPr>
              <a:spLocks noChangeShapeType="1"/>
            </p:cNvSpPr>
            <p:nvPr/>
          </p:nvSpPr>
          <p:spPr bwMode="auto">
            <a:xfrm flipV="1">
              <a:off x="3606800" y="5873750"/>
              <a:ext cx="0" cy="128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7" name="Line 209"/>
            <p:cNvSpPr>
              <a:spLocks noChangeShapeType="1"/>
            </p:cNvSpPr>
            <p:nvPr/>
          </p:nvSpPr>
          <p:spPr bwMode="auto">
            <a:xfrm flipV="1">
              <a:off x="3617913" y="5892800"/>
              <a:ext cx="0" cy="1095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" name="Line 210"/>
            <p:cNvSpPr>
              <a:spLocks noChangeShapeType="1"/>
            </p:cNvSpPr>
            <p:nvPr/>
          </p:nvSpPr>
          <p:spPr bwMode="auto">
            <a:xfrm flipV="1">
              <a:off x="3629025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" name="Line 211"/>
            <p:cNvSpPr>
              <a:spLocks noChangeShapeType="1"/>
            </p:cNvSpPr>
            <p:nvPr/>
          </p:nvSpPr>
          <p:spPr bwMode="auto">
            <a:xfrm flipV="1">
              <a:off x="36401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" name="Line 212"/>
            <p:cNvSpPr>
              <a:spLocks noChangeShapeType="1"/>
            </p:cNvSpPr>
            <p:nvPr/>
          </p:nvSpPr>
          <p:spPr bwMode="auto">
            <a:xfrm flipV="1">
              <a:off x="36512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1" name="Line 213"/>
            <p:cNvSpPr>
              <a:spLocks noChangeShapeType="1"/>
            </p:cNvSpPr>
            <p:nvPr/>
          </p:nvSpPr>
          <p:spPr bwMode="auto">
            <a:xfrm flipV="1">
              <a:off x="36623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2" name="Line 214"/>
            <p:cNvSpPr>
              <a:spLocks noChangeShapeType="1"/>
            </p:cNvSpPr>
            <p:nvPr/>
          </p:nvSpPr>
          <p:spPr bwMode="auto">
            <a:xfrm flipV="1">
              <a:off x="36750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" name="Line 215"/>
            <p:cNvSpPr>
              <a:spLocks noChangeShapeType="1"/>
            </p:cNvSpPr>
            <p:nvPr/>
          </p:nvSpPr>
          <p:spPr bwMode="auto">
            <a:xfrm flipV="1">
              <a:off x="36988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" name="Line 216"/>
            <p:cNvSpPr>
              <a:spLocks noChangeShapeType="1"/>
            </p:cNvSpPr>
            <p:nvPr/>
          </p:nvSpPr>
          <p:spPr bwMode="auto">
            <a:xfrm flipV="1">
              <a:off x="37099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" name="Line 217"/>
            <p:cNvSpPr>
              <a:spLocks noChangeShapeType="1"/>
            </p:cNvSpPr>
            <p:nvPr/>
          </p:nvSpPr>
          <p:spPr bwMode="auto">
            <a:xfrm flipV="1">
              <a:off x="372110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" name="Line 218"/>
            <p:cNvSpPr>
              <a:spLocks noChangeShapeType="1"/>
            </p:cNvSpPr>
            <p:nvPr/>
          </p:nvSpPr>
          <p:spPr bwMode="auto">
            <a:xfrm flipV="1">
              <a:off x="3732213" y="5727700"/>
              <a:ext cx="0" cy="2746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" name="Line 219"/>
            <p:cNvSpPr>
              <a:spLocks noChangeShapeType="1"/>
            </p:cNvSpPr>
            <p:nvPr/>
          </p:nvSpPr>
          <p:spPr bwMode="auto">
            <a:xfrm flipV="1">
              <a:off x="3743325" y="5932488"/>
              <a:ext cx="0" cy="698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" name="Line 220"/>
            <p:cNvSpPr>
              <a:spLocks noChangeShapeType="1"/>
            </p:cNvSpPr>
            <p:nvPr/>
          </p:nvSpPr>
          <p:spPr bwMode="auto">
            <a:xfrm flipV="1">
              <a:off x="37544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" name="Line 221"/>
            <p:cNvSpPr>
              <a:spLocks noChangeShapeType="1"/>
            </p:cNvSpPr>
            <p:nvPr/>
          </p:nvSpPr>
          <p:spPr bwMode="auto">
            <a:xfrm flipV="1">
              <a:off x="37655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" name="Line 222"/>
            <p:cNvSpPr>
              <a:spLocks noChangeShapeType="1"/>
            </p:cNvSpPr>
            <p:nvPr/>
          </p:nvSpPr>
          <p:spPr bwMode="auto">
            <a:xfrm flipV="1">
              <a:off x="3776663" y="5972175"/>
              <a:ext cx="0" cy="30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" name="Line 223"/>
            <p:cNvSpPr>
              <a:spLocks noChangeShapeType="1"/>
            </p:cNvSpPr>
            <p:nvPr/>
          </p:nvSpPr>
          <p:spPr bwMode="auto">
            <a:xfrm flipV="1">
              <a:off x="37893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" name="Line 224"/>
            <p:cNvSpPr>
              <a:spLocks noChangeShapeType="1"/>
            </p:cNvSpPr>
            <p:nvPr/>
          </p:nvSpPr>
          <p:spPr bwMode="auto">
            <a:xfrm flipV="1">
              <a:off x="38004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" name="Line 225"/>
            <p:cNvSpPr>
              <a:spLocks noChangeShapeType="1"/>
            </p:cNvSpPr>
            <p:nvPr/>
          </p:nvSpPr>
          <p:spPr bwMode="auto">
            <a:xfrm flipV="1">
              <a:off x="38115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" name="Line 226"/>
            <p:cNvSpPr>
              <a:spLocks noChangeShapeType="1"/>
            </p:cNvSpPr>
            <p:nvPr/>
          </p:nvSpPr>
          <p:spPr bwMode="auto">
            <a:xfrm flipV="1">
              <a:off x="38227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" name="Line 227"/>
            <p:cNvSpPr>
              <a:spLocks noChangeShapeType="1"/>
            </p:cNvSpPr>
            <p:nvPr/>
          </p:nvSpPr>
          <p:spPr bwMode="auto">
            <a:xfrm flipV="1">
              <a:off x="383381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" name="Line 228"/>
            <p:cNvSpPr>
              <a:spLocks noChangeShapeType="1"/>
            </p:cNvSpPr>
            <p:nvPr/>
          </p:nvSpPr>
          <p:spPr bwMode="auto">
            <a:xfrm flipV="1">
              <a:off x="38465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" name="Line 229"/>
            <p:cNvSpPr>
              <a:spLocks noChangeShapeType="1"/>
            </p:cNvSpPr>
            <p:nvPr/>
          </p:nvSpPr>
          <p:spPr bwMode="auto">
            <a:xfrm flipV="1">
              <a:off x="38576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" name="Line 230"/>
            <p:cNvSpPr>
              <a:spLocks noChangeShapeType="1"/>
            </p:cNvSpPr>
            <p:nvPr/>
          </p:nvSpPr>
          <p:spPr bwMode="auto">
            <a:xfrm flipV="1">
              <a:off x="386873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" name="Line 231"/>
            <p:cNvSpPr>
              <a:spLocks noChangeShapeType="1"/>
            </p:cNvSpPr>
            <p:nvPr/>
          </p:nvSpPr>
          <p:spPr bwMode="auto">
            <a:xfrm flipV="1">
              <a:off x="38798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" name="Line 232"/>
            <p:cNvSpPr>
              <a:spLocks noChangeShapeType="1"/>
            </p:cNvSpPr>
            <p:nvPr/>
          </p:nvSpPr>
          <p:spPr bwMode="auto">
            <a:xfrm flipV="1">
              <a:off x="38909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" name="Line 233"/>
            <p:cNvSpPr>
              <a:spLocks noChangeShapeType="1"/>
            </p:cNvSpPr>
            <p:nvPr/>
          </p:nvSpPr>
          <p:spPr bwMode="auto">
            <a:xfrm flipV="1">
              <a:off x="39036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" name="Line 234"/>
            <p:cNvSpPr>
              <a:spLocks noChangeShapeType="1"/>
            </p:cNvSpPr>
            <p:nvPr/>
          </p:nvSpPr>
          <p:spPr bwMode="auto">
            <a:xfrm flipV="1">
              <a:off x="39147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" name="Line 235"/>
            <p:cNvSpPr>
              <a:spLocks noChangeShapeType="1"/>
            </p:cNvSpPr>
            <p:nvPr/>
          </p:nvSpPr>
          <p:spPr bwMode="auto">
            <a:xfrm flipV="1">
              <a:off x="3925888" y="5972175"/>
              <a:ext cx="0" cy="30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" name="Line 236"/>
            <p:cNvSpPr>
              <a:spLocks noChangeShapeType="1"/>
            </p:cNvSpPr>
            <p:nvPr/>
          </p:nvSpPr>
          <p:spPr bwMode="auto">
            <a:xfrm flipV="1">
              <a:off x="393700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" name="Line 237"/>
            <p:cNvSpPr>
              <a:spLocks noChangeShapeType="1"/>
            </p:cNvSpPr>
            <p:nvPr/>
          </p:nvSpPr>
          <p:spPr bwMode="auto">
            <a:xfrm flipV="1">
              <a:off x="3960813" y="5972175"/>
              <a:ext cx="0" cy="30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" name="Line 238"/>
            <p:cNvSpPr>
              <a:spLocks noChangeShapeType="1"/>
            </p:cNvSpPr>
            <p:nvPr/>
          </p:nvSpPr>
          <p:spPr bwMode="auto">
            <a:xfrm flipV="1">
              <a:off x="3970338" y="5922963"/>
              <a:ext cx="0" cy="793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" name="Line 239"/>
            <p:cNvSpPr>
              <a:spLocks noChangeShapeType="1"/>
            </p:cNvSpPr>
            <p:nvPr/>
          </p:nvSpPr>
          <p:spPr bwMode="auto">
            <a:xfrm flipV="1">
              <a:off x="398145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" name="Line 240"/>
            <p:cNvSpPr>
              <a:spLocks noChangeShapeType="1"/>
            </p:cNvSpPr>
            <p:nvPr/>
          </p:nvSpPr>
          <p:spPr bwMode="auto">
            <a:xfrm flipV="1">
              <a:off x="399256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" name="Line 241"/>
            <p:cNvSpPr>
              <a:spLocks noChangeShapeType="1"/>
            </p:cNvSpPr>
            <p:nvPr/>
          </p:nvSpPr>
          <p:spPr bwMode="auto">
            <a:xfrm flipV="1">
              <a:off x="400526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" name="Line 242"/>
            <p:cNvSpPr>
              <a:spLocks noChangeShapeType="1"/>
            </p:cNvSpPr>
            <p:nvPr/>
          </p:nvSpPr>
          <p:spPr bwMode="auto">
            <a:xfrm flipV="1">
              <a:off x="40179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" name="Line 243"/>
            <p:cNvSpPr>
              <a:spLocks noChangeShapeType="1"/>
            </p:cNvSpPr>
            <p:nvPr/>
          </p:nvSpPr>
          <p:spPr bwMode="auto">
            <a:xfrm flipV="1">
              <a:off x="4029075" y="5815013"/>
              <a:ext cx="0" cy="1873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" name="Line 244"/>
            <p:cNvSpPr>
              <a:spLocks noChangeShapeType="1"/>
            </p:cNvSpPr>
            <p:nvPr/>
          </p:nvSpPr>
          <p:spPr bwMode="auto">
            <a:xfrm flipV="1">
              <a:off x="4040188" y="5951538"/>
              <a:ext cx="0" cy="50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" name="Line 245"/>
            <p:cNvSpPr>
              <a:spLocks noChangeShapeType="1"/>
            </p:cNvSpPr>
            <p:nvPr/>
          </p:nvSpPr>
          <p:spPr bwMode="auto">
            <a:xfrm flipV="1">
              <a:off x="4051300" y="5824538"/>
              <a:ext cx="0" cy="177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" name="Line 246"/>
            <p:cNvSpPr>
              <a:spLocks noChangeShapeType="1"/>
            </p:cNvSpPr>
            <p:nvPr/>
          </p:nvSpPr>
          <p:spPr bwMode="auto">
            <a:xfrm flipV="1">
              <a:off x="40624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" name="Line 247"/>
            <p:cNvSpPr>
              <a:spLocks noChangeShapeType="1"/>
            </p:cNvSpPr>
            <p:nvPr/>
          </p:nvSpPr>
          <p:spPr bwMode="auto">
            <a:xfrm flipV="1">
              <a:off x="40751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" name="Line 248"/>
            <p:cNvSpPr>
              <a:spLocks noChangeShapeType="1"/>
            </p:cNvSpPr>
            <p:nvPr/>
          </p:nvSpPr>
          <p:spPr bwMode="auto">
            <a:xfrm flipV="1">
              <a:off x="408463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" name="Line 249"/>
            <p:cNvSpPr>
              <a:spLocks noChangeShapeType="1"/>
            </p:cNvSpPr>
            <p:nvPr/>
          </p:nvSpPr>
          <p:spPr bwMode="auto">
            <a:xfrm flipV="1">
              <a:off x="4095750" y="4508500"/>
              <a:ext cx="0" cy="14938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" name="Line 250"/>
            <p:cNvSpPr>
              <a:spLocks noChangeShapeType="1"/>
            </p:cNvSpPr>
            <p:nvPr/>
          </p:nvSpPr>
          <p:spPr bwMode="auto">
            <a:xfrm flipV="1">
              <a:off x="4106863" y="5962650"/>
              <a:ext cx="0" cy="39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" name="Line 251"/>
            <p:cNvSpPr>
              <a:spLocks noChangeShapeType="1"/>
            </p:cNvSpPr>
            <p:nvPr/>
          </p:nvSpPr>
          <p:spPr bwMode="auto">
            <a:xfrm flipV="1">
              <a:off x="4117975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" name="Line 252"/>
            <p:cNvSpPr>
              <a:spLocks noChangeShapeType="1"/>
            </p:cNvSpPr>
            <p:nvPr/>
          </p:nvSpPr>
          <p:spPr bwMode="auto">
            <a:xfrm flipV="1">
              <a:off x="41290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" name="Line 253"/>
            <p:cNvSpPr>
              <a:spLocks noChangeShapeType="1"/>
            </p:cNvSpPr>
            <p:nvPr/>
          </p:nvSpPr>
          <p:spPr bwMode="auto">
            <a:xfrm flipV="1">
              <a:off x="41417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" name="Line 254"/>
            <p:cNvSpPr>
              <a:spLocks noChangeShapeType="1"/>
            </p:cNvSpPr>
            <p:nvPr/>
          </p:nvSpPr>
          <p:spPr bwMode="auto">
            <a:xfrm flipV="1">
              <a:off x="419893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" name="Line 255"/>
            <p:cNvSpPr>
              <a:spLocks noChangeShapeType="1"/>
            </p:cNvSpPr>
            <p:nvPr/>
          </p:nvSpPr>
          <p:spPr bwMode="auto">
            <a:xfrm flipV="1">
              <a:off x="42100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" name="Line 256"/>
            <p:cNvSpPr>
              <a:spLocks noChangeShapeType="1"/>
            </p:cNvSpPr>
            <p:nvPr/>
          </p:nvSpPr>
          <p:spPr bwMode="auto">
            <a:xfrm flipV="1">
              <a:off x="42211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" name="Line 257"/>
            <p:cNvSpPr>
              <a:spLocks noChangeShapeType="1"/>
            </p:cNvSpPr>
            <p:nvPr/>
          </p:nvSpPr>
          <p:spPr bwMode="auto">
            <a:xfrm flipV="1">
              <a:off x="42322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" name="Line 258"/>
            <p:cNvSpPr>
              <a:spLocks noChangeShapeType="1"/>
            </p:cNvSpPr>
            <p:nvPr/>
          </p:nvSpPr>
          <p:spPr bwMode="auto">
            <a:xfrm flipV="1">
              <a:off x="42560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" name="Line 259"/>
            <p:cNvSpPr>
              <a:spLocks noChangeShapeType="1"/>
            </p:cNvSpPr>
            <p:nvPr/>
          </p:nvSpPr>
          <p:spPr bwMode="auto">
            <a:xfrm flipV="1">
              <a:off x="42783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" name="Line 260"/>
            <p:cNvSpPr>
              <a:spLocks noChangeShapeType="1"/>
            </p:cNvSpPr>
            <p:nvPr/>
          </p:nvSpPr>
          <p:spPr bwMode="auto">
            <a:xfrm flipV="1">
              <a:off x="43005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" name="Line 261"/>
            <p:cNvSpPr>
              <a:spLocks noChangeShapeType="1"/>
            </p:cNvSpPr>
            <p:nvPr/>
          </p:nvSpPr>
          <p:spPr bwMode="auto">
            <a:xfrm flipV="1">
              <a:off x="43132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0" name="Line 262"/>
            <p:cNvSpPr>
              <a:spLocks noChangeShapeType="1"/>
            </p:cNvSpPr>
            <p:nvPr/>
          </p:nvSpPr>
          <p:spPr bwMode="auto">
            <a:xfrm flipV="1">
              <a:off x="4324350" y="5942013"/>
              <a:ext cx="0" cy="603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1" name="Line 263"/>
            <p:cNvSpPr>
              <a:spLocks noChangeShapeType="1"/>
            </p:cNvSpPr>
            <p:nvPr/>
          </p:nvSpPr>
          <p:spPr bwMode="auto">
            <a:xfrm flipV="1">
              <a:off x="433546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" name="Line 264"/>
            <p:cNvSpPr>
              <a:spLocks noChangeShapeType="1"/>
            </p:cNvSpPr>
            <p:nvPr/>
          </p:nvSpPr>
          <p:spPr bwMode="auto">
            <a:xfrm flipV="1">
              <a:off x="4346575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3" name="Line 265"/>
            <p:cNvSpPr>
              <a:spLocks noChangeShapeType="1"/>
            </p:cNvSpPr>
            <p:nvPr/>
          </p:nvSpPr>
          <p:spPr bwMode="auto">
            <a:xfrm flipV="1">
              <a:off x="4360863" y="5972175"/>
              <a:ext cx="0" cy="30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4" name="Line 266"/>
            <p:cNvSpPr>
              <a:spLocks noChangeShapeType="1"/>
            </p:cNvSpPr>
            <p:nvPr/>
          </p:nvSpPr>
          <p:spPr bwMode="auto">
            <a:xfrm flipV="1">
              <a:off x="437038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" name="Line 267"/>
            <p:cNvSpPr>
              <a:spLocks noChangeShapeType="1"/>
            </p:cNvSpPr>
            <p:nvPr/>
          </p:nvSpPr>
          <p:spPr bwMode="auto">
            <a:xfrm flipV="1">
              <a:off x="43815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" name="Line 268"/>
            <p:cNvSpPr>
              <a:spLocks noChangeShapeType="1"/>
            </p:cNvSpPr>
            <p:nvPr/>
          </p:nvSpPr>
          <p:spPr bwMode="auto">
            <a:xfrm flipV="1">
              <a:off x="439261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" name="Line 269"/>
            <p:cNvSpPr>
              <a:spLocks noChangeShapeType="1"/>
            </p:cNvSpPr>
            <p:nvPr/>
          </p:nvSpPr>
          <p:spPr bwMode="auto">
            <a:xfrm flipV="1">
              <a:off x="44037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8" name="Line 270"/>
            <p:cNvSpPr>
              <a:spLocks noChangeShapeType="1"/>
            </p:cNvSpPr>
            <p:nvPr/>
          </p:nvSpPr>
          <p:spPr bwMode="auto">
            <a:xfrm flipV="1">
              <a:off x="4414838" y="5972175"/>
              <a:ext cx="0" cy="30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9" name="Line 271"/>
            <p:cNvSpPr>
              <a:spLocks noChangeShapeType="1"/>
            </p:cNvSpPr>
            <p:nvPr/>
          </p:nvSpPr>
          <p:spPr bwMode="auto">
            <a:xfrm flipV="1">
              <a:off x="44259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" name="Line 272"/>
            <p:cNvSpPr>
              <a:spLocks noChangeShapeType="1"/>
            </p:cNvSpPr>
            <p:nvPr/>
          </p:nvSpPr>
          <p:spPr bwMode="auto">
            <a:xfrm flipV="1">
              <a:off x="44370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" name="Line 273"/>
            <p:cNvSpPr>
              <a:spLocks noChangeShapeType="1"/>
            </p:cNvSpPr>
            <p:nvPr/>
          </p:nvSpPr>
          <p:spPr bwMode="auto">
            <a:xfrm flipV="1">
              <a:off x="4448175" y="5099050"/>
              <a:ext cx="0" cy="903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" name="Line 274"/>
            <p:cNvSpPr>
              <a:spLocks noChangeShapeType="1"/>
            </p:cNvSpPr>
            <p:nvPr/>
          </p:nvSpPr>
          <p:spPr bwMode="auto">
            <a:xfrm flipV="1">
              <a:off x="4460875" y="5756275"/>
              <a:ext cx="0" cy="2460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" name="Line 275"/>
            <p:cNvSpPr>
              <a:spLocks noChangeShapeType="1"/>
            </p:cNvSpPr>
            <p:nvPr/>
          </p:nvSpPr>
          <p:spPr bwMode="auto">
            <a:xfrm flipV="1">
              <a:off x="4475163" y="5942013"/>
              <a:ext cx="0" cy="603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4" name="Line 276"/>
            <p:cNvSpPr>
              <a:spLocks noChangeShapeType="1"/>
            </p:cNvSpPr>
            <p:nvPr/>
          </p:nvSpPr>
          <p:spPr bwMode="auto">
            <a:xfrm flipV="1">
              <a:off x="44958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" name="Line 277"/>
            <p:cNvSpPr>
              <a:spLocks noChangeShapeType="1"/>
            </p:cNvSpPr>
            <p:nvPr/>
          </p:nvSpPr>
          <p:spPr bwMode="auto">
            <a:xfrm flipV="1">
              <a:off x="45180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" name="Line 278"/>
            <p:cNvSpPr>
              <a:spLocks noChangeShapeType="1"/>
            </p:cNvSpPr>
            <p:nvPr/>
          </p:nvSpPr>
          <p:spPr bwMode="auto">
            <a:xfrm flipV="1">
              <a:off x="452913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" name="Line 279"/>
            <p:cNvSpPr>
              <a:spLocks noChangeShapeType="1"/>
            </p:cNvSpPr>
            <p:nvPr/>
          </p:nvSpPr>
          <p:spPr bwMode="auto">
            <a:xfrm flipV="1">
              <a:off x="4540250" y="5922963"/>
              <a:ext cx="0" cy="793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8" name="Line 280"/>
            <p:cNvSpPr>
              <a:spLocks noChangeShapeType="1"/>
            </p:cNvSpPr>
            <p:nvPr/>
          </p:nvSpPr>
          <p:spPr bwMode="auto">
            <a:xfrm flipV="1">
              <a:off x="45513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" name="Line 281"/>
            <p:cNvSpPr>
              <a:spLocks noChangeShapeType="1"/>
            </p:cNvSpPr>
            <p:nvPr/>
          </p:nvSpPr>
          <p:spPr bwMode="auto">
            <a:xfrm flipV="1">
              <a:off x="45751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0" name="Line 282"/>
            <p:cNvSpPr>
              <a:spLocks noChangeShapeType="1"/>
            </p:cNvSpPr>
            <p:nvPr/>
          </p:nvSpPr>
          <p:spPr bwMode="auto">
            <a:xfrm flipV="1">
              <a:off x="45847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1" name="Line 283"/>
            <p:cNvSpPr>
              <a:spLocks noChangeShapeType="1"/>
            </p:cNvSpPr>
            <p:nvPr/>
          </p:nvSpPr>
          <p:spPr bwMode="auto">
            <a:xfrm flipV="1">
              <a:off x="45974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2" name="Line 284"/>
            <p:cNvSpPr>
              <a:spLocks noChangeShapeType="1"/>
            </p:cNvSpPr>
            <p:nvPr/>
          </p:nvSpPr>
          <p:spPr bwMode="auto">
            <a:xfrm flipV="1">
              <a:off x="46085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" name="Line 285"/>
            <p:cNvSpPr>
              <a:spLocks noChangeShapeType="1"/>
            </p:cNvSpPr>
            <p:nvPr/>
          </p:nvSpPr>
          <p:spPr bwMode="auto">
            <a:xfrm flipV="1">
              <a:off x="46212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" name="Line 286"/>
            <p:cNvSpPr>
              <a:spLocks noChangeShapeType="1"/>
            </p:cNvSpPr>
            <p:nvPr/>
          </p:nvSpPr>
          <p:spPr bwMode="auto">
            <a:xfrm flipV="1">
              <a:off x="46545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" name="Line 287"/>
            <p:cNvSpPr>
              <a:spLocks noChangeShapeType="1"/>
            </p:cNvSpPr>
            <p:nvPr/>
          </p:nvSpPr>
          <p:spPr bwMode="auto">
            <a:xfrm flipV="1">
              <a:off x="4665663" y="5892800"/>
              <a:ext cx="0" cy="1095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" name="Line 288"/>
            <p:cNvSpPr>
              <a:spLocks noChangeShapeType="1"/>
            </p:cNvSpPr>
            <p:nvPr/>
          </p:nvSpPr>
          <p:spPr bwMode="auto">
            <a:xfrm flipV="1">
              <a:off x="4676775" y="5962650"/>
              <a:ext cx="0" cy="39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" name="Line 289"/>
            <p:cNvSpPr>
              <a:spLocks noChangeShapeType="1"/>
            </p:cNvSpPr>
            <p:nvPr/>
          </p:nvSpPr>
          <p:spPr bwMode="auto">
            <a:xfrm flipV="1">
              <a:off x="4689475" y="5981700"/>
              <a:ext cx="0" cy="206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" name="Line 290"/>
            <p:cNvSpPr>
              <a:spLocks noChangeShapeType="1"/>
            </p:cNvSpPr>
            <p:nvPr/>
          </p:nvSpPr>
          <p:spPr bwMode="auto">
            <a:xfrm flipV="1">
              <a:off x="47561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9" name="Line 291"/>
            <p:cNvSpPr>
              <a:spLocks noChangeShapeType="1"/>
            </p:cNvSpPr>
            <p:nvPr/>
          </p:nvSpPr>
          <p:spPr bwMode="auto">
            <a:xfrm flipV="1">
              <a:off x="48037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0" name="Line 292"/>
            <p:cNvSpPr>
              <a:spLocks noChangeShapeType="1"/>
            </p:cNvSpPr>
            <p:nvPr/>
          </p:nvSpPr>
          <p:spPr bwMode="auto">
            <a:xfrm flipV="1">
              <a:off x="48609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" name="Line 293"/>
            <p:cNvSpPr>
              <a:spLocks noChangeShapeType="1"/>
            </p:cNvSpPr>
            <p:nvPr/>
          </p:nvSpPr>
          <p:spPr bwMode="auto">
            <a:xfrm flipV="1">
              <a:off x="48815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2" name="Line 294"/>
            <p:cNvSpPr>
              <a:spLocks noChangeShapeType="1"/>
            </p:cNvSpPr>
            <p:nvPr/>
          </p:nvSpPr>
          <p:spPr bwMode="auto">
            <a:xfrm flipV="1">
              <a:off x="49037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3" name="Line 295"/>
            <p:cNvSpPr>
              <a:spLocks noChangeShapeType="1"/>
            </p:cNvSpPr>
            <p:nvPr/>
          </p:nvSpPr>
          <p:spPr bwMode="auto">
            <a:xfrm flipV="1">
              <a:off x="49149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" name="Line 296"/>
            <p:cNvSpPr>
              <a:spLocks noChangeShapeType="1"/>
            </p:cNvSpPr>
            <p:nvPr/>
          </p:nvSpPr>
          <p:spPr bwMode="auto">
            <a:xfrm flipV="1">
              <a:off x="49260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" name="Line 297"/>
            <p:cNvSpPr>
              <a:spLocks noChangeShapeType="1"/>
            </p:cNvSpPr>
            <p:nvPr/>
          </p:nvSpPr>
          <p:spPr bwMode="auto">
            <a:xfrm flipV="1">
              <a:off x="49514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" name="Line 298"/>
            <p:cNvSpPr>
              <a:spLocks noChangeShapeType="1"/>
            </p:cNvSpPr>
            <p:nvPr/>
          </p:nvSpPr>
          <p:spPr bwMode="auto">
            <a:xfrm flipV="1">
              <a:off x="49625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" name="Line 299"/>
            <p:cNvSpPr>
              <a:spLocks noChangeShapeType="1"/>
            </p:cNvSpPr>
            <p:nvPr/>
          </p:nvSpPr>
          <p:spPr bwMode="auto">
            <a:xfrm flipV="1">
              <a:off x="49847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" name="Line 300"/>
            <p:cNvSpPr>
              <a:spLocks noChangeShapeType="1"/>
            </p:cNvSpPr>
            <p:nvPr/>
          </p:nvSpPr>
          <p:spPr bwMode="auto">
            <a:xfrm flipV="1">
              <a:off x="49958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" name="Line 301"/>
            <p:cNvSpPr>
              <a:spLocks noChangeShapeType="1"/>
            </p:cNvSpPr>
            <p:nvPr/>
          </p:nvSpPr>
          <p:spPr bwMode="auto">
            <a:xfrm flipV="1">
              <a:off x="501808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0" name="Line 302"/>
            <p:cNvSpPr>
              <a:spLocks noChangeShapeType="1"/>
            </p:cNvSpPr>
            <p:nvPr/>
          </p:nvSpPr>
          <p:spPr bwMode="auto">
            <a:xfrm flipV="1">
              <a:off x="505301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" name="Line 303"/>
            <p:cNvSpPr>
              <a:spLocks noChangeShapeType="1"/>
            </p:cNvSpPr>
            <p:nvPr/>
          </p:nvSpPr>
          <p:spPr bwMode="auto">
            <a:xfrm flipV="1">
              <a:off x="50641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2" name="Line 304"/>
            <p:cNvSpPr>
              <a:spLocks noChangeShapeType="1"/>
            </p:cNvSpPr>
            <p:nvPr/>
          </p:nvSpPr>
          <p:spPr bwMode="auto">
            <a:xfrm flipV="1">
              <a:off x="507523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3" name="Line 305"/>
            <p:cNvSpPr>
              <a:spLocks noChangeShapeType="1"/>
            </p:cNvSpPr>
            <p:nvPr/>
          </p:nvSpPr>
          <p:spPr bwMode="auto">
            <a:xfrm flipV="1">
              <a:off x="50863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4" name="Line 306"/>
            <p:cNvSpPr>
              <a:spLocks noChangeShapeType="1"/>
            </p:cNvSpPr>
            <p:nvPr/>
          </p:nvSpPr>
          <p:spPr bwMode="auto">
            <a:xfrm flipV="1">
              <a:off x="50990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" name="Line 307"/>
            <p:cNvSpPr>
              <a:spLocks noChangeShapeType="1"/>
            </p:cNvSpPr>
            <p:nvPr/>
          </p:nvSpPr>
          <p:spPr bwMode="auto">
            <a:xfrm flipV="1">
              <a:off x="51101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" name="Line 308"/>
            <p:cNvSpPr>
              <a:spLocks noChangeShapeType="1"/>
            </p:cNvSpPr>
            <p:nvPr/>
          </p:nvSpPr>
          <p:spPr bwMode="auto">
            <a:xfrm flipV="1">
              <a:off x="5121275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" name="Line 309"/>
            <p:cNvSpPr>
              <a:spLocks noChangeShapeType="1"/>
            </p:cNvSpPr>
            <p:nvPr/>
          </p:nvSpPr>
          <p:spPr bwMode="auto">
            <a:xfrm flipV="1">
              <a:off x="513238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8" name="Line 310"/>
            <p:cNvSpPr>
              <a:spLocks noChangeShapeType="1"/>
            </p:cNvSpPr>
            <p:nvPr/>
          </p:nvSpPr>
          <p:spPr bwMode="auto">
            <a:xfrm flipV="1">
              <a:off x="51435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" name="Line 311"/>
            <p:cNvSpPr>
              <a:spLocks noChangeShapeType="1"/>
            </p:cNvSpPr>
            <p:nvPr/>
          </p:nvSpPr>
          <p:spPr bwMode="auto">
            <a:xfrm flipV="1">
              <a:off x="51562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" name="Line 312"/>
            <p:cNvSpPr>
              <a:spLocks noChangeShapeType="1"/>
            </p:cNvSpPr>
            <p:nvPr/>
          </p:nvSpPr>
          <p:spPr bwMode="auto">
            <a:xfrm flipV="1">
              <a:off x="516731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" name="Line 313"/>
            <p:cNvSpPr>
              <a:spLocks noChangeShapeType="1"/>
            </p:cNvSpPr>
            <p:nvPr/>
          </p:nvSpPr>
          <p:spPr bwMode="auto">
            <a:xfrm flipV="1">
              <a:off x="51784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" name="Line 314"/>
            <p:cNvSpPr>
              <a:spLocks noChangeShapeType="1"/>
            </p:cNvSpPr>
            <p:nvPr/>
          </p:nvSpPr>
          <p:spPr bwMode="auto">
            <a:xfrm flipV="1">
              <a:off x="51895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3" name="Line 315"/>
            <p:cNvSpPr>
              <a:spLocks noChangeShapeType="1"/>
            </p:cNvSpPr>
            <p:nvPr/>
          </p:nvSpPr>
          <p:spPr bwMode="auto">
            <a:xfrm flipV="1">
              <a:off x="52466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" name="Line 316"/>
            <p:cNvSpPr>
              <a:spLocks noChangeShapeType="1"/>
            </p:cNvSpPr>
            <p:nvPr/>
          </p:nvSpPr>
          <p:spPr bwMode="auto">
            <a:xfrm flipV="1">
              <a:off x="5257800" y="5873750"/>
              <a:ext cx="0" cy="128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" name="Line 317"/>
            <p:cNvSpPr>
              <a:spLocks noChangeShapeType="1"/>
            </p:cNvSpPr>
            <p:nvPr/>
          </p:nvSpPr>
          <p:spPr bwMode="auto">
            <a:xfrm flipV="1">
              <a:off x="52705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" name="Line 318"/>
            <p:cNvSpPr>
              <a:spLocks noChangeShapeType="1"/>
            </p:cNvSpPr>
            <p:nvPr/>
          </p:nvSpPr>
          <p:spPr bwMode="auto">
            <a:xfrm flipV="1">
              <a:off x="52927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" name="Line 319"/>
            <p:cNvSpPr>
              <a:spLocks noChangeShapeType="1"/>
            </p:cNvSpPr>
            <p:nvPr/>
          </p:nvSpPr>
          <p:spPr bwMode="auto">
            <a:xfrm flipV="1">
              <a:off x="53038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" name="Line 320"/>
            <p:cNvSpPr>
              <a:spLocks noChangeShapeType="1"/>
            </p:cNvSpPr>
            <p:nvPr/>
          </p:nvSpPr>
          <p:spPr bwMode="auto">
            <a:xfrm flipV="1">
              <a:off x="53260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" name="Line 321"/>
            <p:cNvSpPr>
              <a:spLocks noChangeShapeType="1"/>
            </p:cNvSpPr>
            <p:nvPr/>
          </p:nvSpPr>
          <p:spPr bwMode="auto">
            <a:xfrm flipV="1">
              <a:off x="53371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" name="Line 322"/>
            <p:cNvSpPr>
              <a:spLocks noChangeShapeType="1"/>
            </p:cNvSpPr>
            <p:nvPr/>
          </p:nvSpPr>
          <p:spPr bwMode="auto">
            <a:xfrm flipV="1">
              <a:off x="536098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" name="Line 323"/>
            <p:cNvSpPr>
              <a:spLocks noChangeShapeType="1"/>
            </p:cNvSpPr>
            <p:nvPr/>
          </p:nvSpPr>
          <p:spPr bwMode="auto">
            <a:xfrm flipV="1">
              <a:off x="537051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" name="Line 324"/>
            <p:cNvSpPr>
              <a:spLocks noChangeShapeType="1"/>
            </p:cNvSpPr>
            <p:nvPr/>
          </p:nvSpPr>
          <p:spPr bwMode="auto">
            <a:xfrm flipV="1">
              <a:off x="5381625" y="3014663"/>
              <a:ext cx="0" cy="29876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3" name="Line 325"/>
            <p:cNvSpPr>
              <a:spLocks noChangeShapeType="1"/>
            </p:cNvSpPr>
            <p:nvPr/>
          </p:nvSpPr>
          <p:spPr bwMode="auto">
            <a:xfrm flipV="1">
              <a:off x="5394325" y="4911725"/>
              <a:ext cx="0" cy="10906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4" name="Line 326"/>
            <p:cNvSpPr>
              <a:spLocks noChangeShapeType="1"/>
            </p:cNvSpPr>
            <p:nvPr/>
          </p:nvSpPr>
          <p:spPr bwMode="auto">
            <a:xfrm flipV="1">
              <a:off x="5407025" y="5845175"/>
              <a:ext cx="0" cy="157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5" name="Line 327"/>
            <p:cNvSpPr>
              <a:spLocks noChangeShapeType="1"/>
            </p:cNvSpPr>
            <p:nvPr/>
          </p:nvSpPr>
          <p:spPr bwMode="auto">
            <a:xfrm flipV="1">
              <a:off x="54181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" name="Line 328"/>
            <p:cNvSpPr>
              <a:spLocks noChangeShapeType="1"/>
            </p:cNvSpPr>
            <p:nvPr/>
          </p:nvSpPr>
          <p:spPr bwMode="auto">
            <a:xfrm flipV="1">
              <a:off x="54625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" name="Line 329"/>
            <p:cNvSpPr>
              <a:spLocks noChangeShapeType="1"/>
            </p:cNvSpPr>
            <p:nvPr/>
          </p:nvSpPr>
          <p:spPr bwMode="auto">
            <a:xfrm flipV="1">
              <a:off x="54752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" name="Line 330"/>
            <p:cNvSpPr>
              <a:spLocks noChangeShapeType="1"/>
            </p:cNvSpPr>
            <p:nvPr/>
          </p:nvSpPr>
          <p:spPr bwMode="auto">
            <a:xfrm flipV="1">
              <a:off x="548481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" name="Line 331"/>
            <p:cNvSpPr>
              <a:spLocks noChangeShapeType="1"/>
            </p:cNvSpPr>
            <p:nvPr/>
          </p:nvSpPr>
          <p:spPr bwMode="auto">
            <a:xfrm flipV="1">
              <a:off x="5497513" y="5922963"/>
              <a:ext cx="0" cy="79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" name="Line 332"/>
            <p:cNvSpPr>
              <a:spLocks noChangeShapeType="1"/>
            </p:cNvSpPr>
            <p:nvPr/>
          </p:nvSpPr>
          <p:spPr bwMode="auto">
            <a:xfrm flipV="1">
              <a:off x="5508625" y="5962650"/>
              <a:ext cx="0" cy="39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" name="Line 333"/>
            <p:cNvSpPr>
              <a:spLocks noChangeShapeType="1"/>
            </p:cNvSpPr>
            <p:nvPr/>
          </p:nvSpPr>
          <p:spPr bwMode="auto">
            <a:xfrm flipV="1">
              <a:off x="5519738" y="5962650"/>
              <a:ext cx="0" cy="396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" name="Line 334"/>
            <p:cNvSpPr>
              <a:spLocks noChangeShapeType="1"/>
            </p:cNvSpPr>
            <p:nvPr/>
          </p:nvSpPr>
          <p:spPr bwMode="auto">
            <a:xfrm flipV="1">
              <a:off x="55530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" name="Line 335"/>
            <p:cNvSpPr>
              <a:spLocks noChangeShapeType="1"/>
            </p:cNvSpPr>
            <p:nvPr/>
          </p:nvSpPr>
          <p:spPr bwMode="auto">
            <a:xfrm flipV="1">
              <a:off x="55991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" name="Line 336"/>
            <p:cNvSpPr>
              <a:spLocks noChangeShapeType="1"/>
            </p:cNvSpPr>
            <p:nvPr/>
          </p:nvSpPr>
          <p:spPr bwMode="auto">
            <a:xfrm flipV="1">
              <a:off x="56118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" name="Line 337"/>
            <p:cNvSpPr>
              <a:spLocks noChangeShapeType="1"/>
            </p:cNvSpPr>
            <p:nvPr/>
          </p:nvSpPr>
          <p:spPr bwMode="auto">
            <a:xfrm flipV="1">
              <a:off x="56340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" name="Line 338"/>
            <p:cNvSpPr>
              <a:spLocks noChangeShapeType="1"/>
            </p:cNvSpPr>
            <p:nvPr/>
          </p:nvSpPr>
          <p:spPr bwMode="auto">
            <a:xfrm flipV="1">
              <a:off x="56673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" name="Line 339"/>
            <p:cNvSpPr>
              <a:spLocks noChangeShapeType="1"/>
            </p:cNvSpPr>
            <p:nvPr/>
          </p:nvSpPr>
          <p:spPr bwMode="auto">
            <a:xfrm flipV="1">
              <a:off x="567848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" name="Line 340"/>
            <p:cNvSpPr>
              <a:spLocks noChangeShapeType="1"/>
            </p:cNvSpPr>
            <p:nvPr/>
          </p:nvSpPr>
          <p:spPr bwMode="auto">
            <a:xfrm flipV="1">
              <a:off x="57261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" name="Line 341"/>
            <p:cNvSpPr>
              <a:spLocks noChangeShapeType="1"/>
            </p:cNvSpPr>
            <p:nvPr/>
          </p:nvSpPr>
          <p:spPr bwMode="auto">
            <a:xfrm flipV="1">
              <a:off x="57372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" name="Line 342"/>
            <p:cNvSpPr>
              <a:spLocks noChangeShapeType="1"/>
            </p:cNvSpPr>
            <p:nvPr/>
          </p:nvSpPr>
          <p:spPr bwMode="auto">
            <a:xfrm flipV="1">
              <a:off x="57483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" name="Line 343"/>
            <p:cNvSpPr>
              <a:spLocks noChangeShapeType="1"/>
            </p:cNvSpPr>
            <p:nvPr/>
          </p:nvSpPr>
          <p:spPr bwMode="auto">
            <a:xfrm flipV="1">
              <a:off x="57610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2" name="Line 344"/>
            <p:cNvSpPr>
              <a:spLocks noChangeShapeType="1"/>
            </p:cNvSpPr>
            <p:nvPr/>
          </p:nvSpPr>
          <p:spPr bwMode="auto">
            <a:xfrm flipV="1">
              <a:off x="57705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3" name="Line 345"/>
            <p:cNvSpPr>
              <a:spLocks noChangeShapeType="1"/>
            </p:cNvSpPr>
            <p:nvPr/>
          </p:nvSpPr>
          <p:spPr bwMode="auto">
            <a:xfrm flipV="1">
              <a:off x="58150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4" name="Line 346"/>
            <p:cNvSpPr>
              <a:spLocks noChangeShapeType="1"/>
            </p:cNvSpPr>
            <p:nvPr/>
          </p:nvSpPr>
          <p:spPr bwMode="auto">
            <a:xfrm flipV="1">
              <a:off x="58372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" name="Line 347"/>
            <p:cNvSpPr>
              <a:spLocks noChangeShapeType="1"/>
            </p:cNvSpPr>
            <p:nvPr/>
          </p:nvSpPr>
          <p:spPr bwMode="auto">
            <a:xfrm flipV="1">
              <a:off x="58610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" name="Line 348"/>
            <p:cNvSpPr>
              <a:spLocks noChangeShapeType="1"/>
            </p:cNvSpPr>
            <p:nvPr/>
          </p:nvSpPr>
          <p:spPr bwMode="auto">
            <a:xfrm flipV="1">
              <a:off x="58959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" name="Line 349"/>
            <p:cNvSpPr>
              <a:spLocks noChangeShapeType="1"/>
            </p:cNvSpPr>
            <p:nvPr/>
          </p:nvSpPr>
          <p:spPr bwMode="auto">
            <a:xfrm flipV="1">
              <a:off x="5940425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" name="Line 350"/>
            <p:cNvSpPr>
              <a:spLocks noChangeShapeType="1"/>
            </p:cNvSpPr>
            <p:nvPr/>
          </p:nvSpPr>
          <p:spPr bwMode="auto">
            <a:xfrm flipV="1">
              <a:off x="5953125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" name="Line 351"/>
            <p:cNvSpPr>
              <a:spLocks noChangeShapeType="1"/>
            </p:cNvSpPr>
            <p:nvPr/>
          </p:nvSpPr>
          <p:spPr bwMode="auto">
            <a:xfrm flipV="1">
              <a:off x="59753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" name="Line 352"/>
            <p:cNvSpPr>
              <a:spLocks noChangeShapeType="1"/>
            </p:cNvSpPr>
            <p:nvPr/>
          </p:nvSpPr>
          <p:spPr bwMode="auto">
            <a:xfrm flipV="1">
              <a:off x="59864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" name="Line 353"/>
            <p:cNvSpPr>
              <a:spLocks noChangeShapeType="1"/>
            </p:cNvSpPr>
            <p:nvPr/>
          </p:nvSpPr>
          <p:spPr bwMode="auto">
            <a:xfrm flipV="1">
              <a:off x="60086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" name="Line 354"/>
            <p:cNvSpPr>
              <a:spLocks noChangeShapeType="1"/>
            </p:cNvSpPr>
            <p:nvPr/>
          </p:nvSpPr>
          <p:spPr bwMode="auto">
            <a:xfrm flipV="1">
              <a:off x="60325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" name="Line 355"/>
            <p:cNvSpPr>
              <a:spLocks noChangeShapeType="1"/>
            </p:cNvSpPr>
            <p:nvPr/>
          </p:nvSpPr>
          <p:spPr bwMode="auto">
            <a:xfrm flipV="1">
              <a:off x="60436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" name="Line 356"/>
            <p:cNvSpPr>
              <a:spLocks noChangeShapeType="1"/>
            </p:cNvSpPr>
            <p:nvPr/>
          </p:nvSpPr>
          <p:spPr bwMode="auto">
            <a:xfrm flipV="1">
              <a:off x="60547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" name="Line 357"/>
            <p:cNvSpPr>
              <a:spLocks noChangeShapeType="1"/>
            </p:cNvSpPr>
            <p:nvPr/>
          </p:nvSpPr>
          <p:spPr bwMode="auto">
            <a:xfrm flipV="1">
              <a:off x="607853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6" name="Line 358"/>
            <p:cNvSpPr>
              <a:spLocks noChangeShapeType="1"/>
            </p:cNvSpPr>
            <p:nvPr/>
          </p:nvSpPr>
          <p:spPr bwMode="auto">
            <a:xfrm flipV="1">
              <a:off x="61007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" name="Line 359"/>
            <p:cNvSpPr>
              <a:spLocks noChangeShapeType="1"/>
            </p:cNvSpPr>
            <p:nvPr/>
          </p:nvSpPr>
          <p:spPr bwMode="auto">
            <a:xfrm flipV="1">
              <a:off x="61118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" name="Line 360"/>
            <p:cNvSpPr>
              <a:spLocks noChangeShapeType="1"/>
            </p:cNvSpPr>
            <p:nvPr/>
          </p:nvSpPr>
          <p:spPr bwMode="auto">
            <a:xfrm flipV="1">
              <a:off x="61229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9" name="Line 361"/>
            <p:cNvSpPr>
              <a:spLocks noChangeShapeType="1"/>
            </p:cNvSpPr>
            <p:nvPr/>
          </p:nvSpPr>
          <p:spPr bwMode="auto">
            <a:xfrm flipV="1">
              <a:off x="61563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" name="Line 362"/>
            <p:cNvSpPr>
              <a:spLocks noChangeShapeType="1"/>
            </p:cNvSpPr>
            <p:nvPr/>
          </p:nvSpPr>
          <p:spPr bwMode="auto">
            <a:xfrm flipV="1">
              <a:off x="61674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" name="Line 363"/>
            <p:cNvSpPr>
              <a:spLocks noChangeShapeType="1"/>
            </p:cNvSpPr>
            <p:nvPr/>
          </p:nvSpPr>
          <p:spPr bwMode="auto">
            <a:xfrm flipV="1">
              <a:off x="61785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2" name="Line 364"/>
            <p:cNvSpPr>
              <a:spLocks noChangeShapeType="1"/>
            </p:cNvSpPr>
            <p:nvPr/>
          </p:nvSpPr>
          <p:spPr bwMode="auto">
            <a:xfrm flipV="1">
              <a:off x="619283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" name="Line 365"/>
            <p:cNvSpPr>
              <a:spLocks noChangeShapeType="1"/>
            </p:cNvSpPr>
            <p:nvPr/>
          </p:nvSpPr>
          <p:spPr bwMode="auto">
            <a:xfrm flipV="1">
              <a:off x="6203950" y="4027488"/>
              <a:ext cx="0" cy="19748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" name="Line 366"/>
            <p:cNvSpPr>
              <a:spLocks noChangeShapeType="1"/>
            </p:cNvSpPr>
            <p:nvPr/>
          </p:nvSpPr>
          <p:spPr bwMode="auto">
            <a:xfrm flipV="1">
              <a:off x="6215063" y="5256213"/>
              <a:ext cx="0" cy="7461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5" name="Line 367"/>
            <p:cNvSpPr>
              <a:spLocks noChangeShapeType="1"/>
            </p:cNvSpPr>
            <p:nvPr/>
          </p:nvSpPr>
          <p:spPr bwMode="auto">
            <a:xfrm flipV="1">
              <a:off x="62372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6" name="Line 368"/>
            <p:cNvSpPr>
              <a:spLocks noChangeShapeType="1"/>
            </p:cNvSpPr>
            <p:nvPr/>
          </p:nvSpPr>
          <p:spPr bwMode="auto">
            <a:xfrm flipV="1">
              <a:off x="62817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" name="Line 369"/>
            <p:cNvSpPr>
              <a:spLocks noChangeShapeType="1"/>
            </p:cNvSpPr>
            <p:nvPr/>
          </p:nvSpPr>
          <p:spPr bwMode="auto">
            <a:xfrm flipV="1">
              <a:off x="6305550" y="5922963"/>
              <a:ext cx="0" cy="793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" name="Line 370"/>
            <p:cNvSpPr>
              <a:spLocks noChangeShapeType="1"/>
            </p:cNvSpPr>
            <p:nvPr/>
          </p:nvSpPr>
          <p:spPr bwMode="auto">
            <a:xfrm flipV="1">
              <a:off x="631825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9" name="Line 371"/>
            <p:cNvSpPr>
              <a:spLocks noChangeShapeType="1"/>
            </p:cNvSpPr>
            <p:nvPr/>
          </p:nvSpPr>
          <p:spPr bwMode="auto">
            <a:xfrm flipV="1">
              <a:off x="63277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0" name="Line 372"/>
            <p:cNvSpPr>
              <a:spLocks noChangeShapeType="1"/>
            </p:cNvSpPr>
            <p:nvPr/>
          </p:nvSpPr>
          <p:spPr bwMode="auto">
            <a:xfrm flipV="1">
              <a:off x="63754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" name="Line 373"/>
            <p:cNvSpPr>
              <a:spLocks noChangeShapeType="1"/>
            </p:cNvSpPr>
            <p:nvPr/>
          </p:nvSpPr>
          <p:spPr bwMode="auto">
            <a:xfrm flipV="1">
              <a:off x="6432550" y="5845175"/>
              <a:ext cx="0" cy="1571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2" name="Line 374"/>
            <p:cNvSpPr>
              <a:spLocks noChangeShapeType="1"/>
            </p:cNvSpPr>
            <p:nvPr/>
          </p:nvSpPr>
          <p:spPr bwMode="auto">
            <a:xfrm flipV="1">
              <a:off x="6442075" y="5932488"/>
              <a:ext cx="0" cy="698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" name="Line 375"/>
            <p:cNvSpPr>
              <a:spLocks noChangeShapeType="1"/>
            </p:cNvSpPr>
            <p:nvPr/>
          </p:nvSpPr>
          <p:spPr bwMode="auto">
            <a:xfrm flipV="1">
              <a:off x="64531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4" name="Line 376"/>
            <p:cNvSpPr>
              <a:spLocks noChangeShapeType="1"/>
            </p:cNvSpPr>
            <p:nvPr/>
          </p:nvSpPr>
          <p:spPr bwMode="auto">
            <a:xfrm flipV="1">
              <a:off x="65103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" name="Line 377"/>
            <p:cNvSpPr>
              <a:spLocks noChangeShapeType="1"/>
            </p:cNvSpPr>
            <p:nvPr/>
          </p:nvSpPr>
          <p:spPr bwMode="auto">
            <a:xfrm flipV="1">
              <a:off x="65468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6" name="Line 378"/>
            <p:cNvSpPr>
              <a:spLocks noChangeShapeType="1"/>
            </p:cNvSpPr>
            <p:nvPr/>
          </p:nvSpPr>
          <p:spPr bwMode="auto">
            <a:xfrm flipV="1">
              <a:off x="65674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7" name="Line 379"/>
            <p:cNvSpPr>
              <a:spLocks noChangeShapeType="1"/>
            </p:cNvSpPr>
            <p:nvPr/>
          </p:nvSpPr>
          <p:spPr bwMode="auto">
            <a:xfrm flipV="1">
              <a:off x="66008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" name="Line 380"/>
            <p:cNvSpPr>
              <a:spLocks noChangeShapeType="1"/>
            </p:cNvSpPr>
            <p:nvPr/>
          </p:nvSpPr>
          <p:spPr bwMode="auto">
            <a:xfrm flipV="1">
              <a:off x="66341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9" name="Line 381"/>
            <p:cNvSpPr>
              <a:spLocks noChangeShapeType="1"/>
            </p:cNvSpPr>
            <p:nvPr/>
          </p:nvSpPr>
          <p:spPr bwMode="auto">
            <a:xfrm flipV="1">
              <a:off x="66611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0" name="Line 382"/>
            <p:cNvSpPr>
              <a:spLocks noChangeShapeType="1"/>
            </p:cNvSpPr>
            <p:nvPr/>
          </p:nvSpPr>
          <p:spPr bwMode="auto">
            <a:xfrm flipV="1">
              <a:off x="66706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1" name="Line 383"/>
            <p:cNvSpPr>
              <a:spLocks noChangeShapeType="1"/>
            </p:cNvSpPr>
            <p:nvPr/>
          </p:nvSpPr>
          <p:spPr bwMode="auto">
            <a:xfrm flipV="1">
              <a:off x="66817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2" name="Line 384"/>
            <p:cNvSpPr>
              <a:spLocks noChangeShapeType="1"/>
            </p:cNvSpPr>
            <p:nvPr/>
          </p:nvSpPr>
          <p:spPr bwMode="auto">
            <a:xfrm flipV="1">
              <a:off x="67040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3" name="Line 385"/>
            <p:cNvSpPr>
              <a:spLocks noChangeShapeType="1"/>
            </p:cNvSpPr>
            <p:nvPr/>
          </p:nvSpPr>
          <p:spPr bwMode="auto">
            <a:xfrm flipV="1">
              <a:off x="67262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" name="Line 386"/>
            <p:cNvSpPr>
              <a:spLocks noChangeShapeType="1"/>
            </p:cNvSpPr>
            <p:nvPr/>
          </p:nvSpPr>
          <p:spPr bwMode="auto">
            <a:xfrm flipV="1">
              <a:off x="67945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" name="Line 387"/>
            <p:cNvSpPr>
              <a:spLocks noChangeShapeType="1"/>
            </p:cNvSpPr>
            <p:nvPr/>
          </p:nvSpPr>
          <p:spPr bwMode="auto">
            <a:xfrm flipV="1">
              <a:off x="68056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6" name="Line 388"/>
            <p:cNvSpPr>
              <a:spLocks noChangeShapeType="1"/>
            </p:cNvSpPr>
            <p:nvPr/>
          </p:nvSpPr>
          <p:spPr bwMode="auto">
            <a:xfrm flipV="1">
              <a:off x="68183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" name="Line 389"/>
            <p:cNvSpPr>
              <a:spLocks noChangeShapeType="1"/>
            </p:cNvSpPr>
            <p:nvPr/>
          </p:nvSpPr>
          <p:spPr bwMode="auto">
            <a:xfrm flipV="1">
              <a:off x="68294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" name="Line 390"/>
            <p:cNvSpPr>
              <a:spLocks noChangeShapeType="1"/>
            </p:cNvSpPr>
            <p:nvPr/>
          </p:nvSpPr>
          <p:spPr bwMode="auto">
            <a:xfrm flipV="1">
              <a:off x="69199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" name="Line 391"/>
            <p:cNvSpPr>
              <a:spLocks noChangeShapeType="1"/>
            </p:cNvSpPr>
            <p:nvPr/>
          </p:nvSpPr>
          <p:spPr bwMode="auto">
            <a:xfrm flipV="1">
              <a:off x="69326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" name="Line 392"/>
            <p:cNvSpPr>
              <a:spLocks noChangeShapeType="1"/>
            </p:cNvSpPr>
            <p:nvPr/>
          </p:nvSpPr>
          <p:spPr bwMode="auto">
            <a:xfrm flipV="1">
              <a:off x="698976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" name="Line 393"/>
            <p:cNvSpPr>
              <a:spLocks noChangeShapeType="1"/>
            </p:cNvSpPr>
            <p:nvPr/>
          </p:nvSpPr>
          <p:spPr bwMode="auto">
            <a:xfrm flipV="1">
              <a:off x="7000875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2" name="Line 394"/>
            <p:cNvSpPr>
              <a:spLocks noChangeShapeType="1"/>
            </p:cNvSpPr>
            <p:nvPr/>
          </p:nvSpPr>
          <p:spPr bwMode="auto">
            <a:xfrm flipV="1">
              <a:off x="70119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" name="Line 395"/>
            <p:cNvSpPr>
              <a:spLocks noChangeShapeType="1"/>
            </p:cNvSpPr>
            <p:nvPr/>
          </p:nvSpPr>
          <p:spPr bwMode="auto">
            <a:xfrm flipV="1">
              <a:off x="70342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4" name="Line 396"/>
            <p:cNvSpPr>
              <a:spLocks noChangeShapeType="1"/>
            </p:cNvSpPr>
            <p:nvPr/>
          </p:nvSpPr>
          <p:spPr bwMode="auto">
            <a:xfrm flipV="1">
              <a:off x="704691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5" name="Line 397"/>
            <p:cNvSpPr>
              <a:spLocks noChangeShapeType="1"/>
            </p:cNvSpPr>
            <p:nvPr/>
          </p:nvSpPr>
          <p:spPr bwMode="auto">
            <a:xfrm flipV="1">
              <a:off x="70564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6" name="Line 398"/>
            <p:cNvSpPr>
              <a:spLocks noChangeShapeType="1"/>
            </p:cNvSpPr>
            <p:nvPr/>
          </p:nvSpPr>
          <p:spPr bwMode="auto">
            <a:xfrm flipV="1">
              <a:off x="706755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7" name="Line 399"/>
            <p:cNvSpPr>
              <a:spLocks noChangeShapeType="1"/>
            </p:cNvSpPr>
            <p:nvPr/>
          </p:nvSpPr>
          <p:spPr bwMode="auto">
            <a:xfrm flipV="1">
              <a:off x="71040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" name="Line 400"/>
            <p:cNvSpPr>
              <a:spLocks noChangeShapeType="1"/>
            </p:cNvSpPr>
            <p:nvPr/>
          </p:nvSpPr>
          <p:spPr bwMode="auto">
            <a:xfrm flipV="1">
              <a:off x="7126288" y="5932488"/>
              <a:ext cx="0" cy="698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" name="Line 401"/>
            <p:cNvSpPr>
              <a:spLocks noChangeShapeType="1"/>
            </p:cNvSpPr>
            <p:nvPr/>
          </p:nvSpPr>
          <p:spPr bwMode="auto">
            <a:xfrm flipV="1">
              <a:off x="713740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0" name="Line 402"/>
            <p:cNvSpPr>
              <a:spLocks noChangeShapeType="1"/>
            </p:cNvSpPr>
            <p:nvPr/>
          </p:nvSpPr>
          <p:spPr bwMode="auto">
            <a:xfrm flipV="1">
              <a:off x="71485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1" name="Line 403"/>
            <p:cNvSpPr>
              <a:spLocks noChangeShapeType="1"/>
            </p:cNvSpPr>
            <p:nvPr/>
          </p:nvSpPr>
          <p:spPr bwMode="auto">
            <a:xfrm flipV="1">
              <a:off x="72183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2" name="Line 404"/>
            <p:cNvSpPr>
              <a:spLocks noChangeShapeType="1"/>
            </p:cNvSpPr>
            <p:nvPr/>
          </p:nvSpPr>
          <p:spPr bwMode="auto">
            <a:xfrm flipV="1">
              <a:off x="72278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3" name="Line 405"/>
            <p:cNvSpPr>
              <a:spLocks noChangeShapeType="1"/>
            </p:cNvSpPr>
            <p:nvPr/>
          </p:nvSpPr>
          <p:spPr bwMode="auto">
            <a:xfrm flipV="1">
              <a:off x="723900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4" name="Line 406"/>
            <p:cNvSpPr>
              <a:spLocks noChangeShapeType="1"/>
            </p:cNvSpPr>
            <p:nvPr/>
          </p:nvSpPr>
          <p:spPr bwMode="auto">
            <a:xfrm flipV="1">
              <a:off x="7250113" y="5775325"/>
              <a:ext cx="0" cy="2270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5" name="Line 407"/>
            <p:cNvSpPr>
              <a:spLocks noChangeShapeType="1"/>
            </p:cNvSpPr>
            <p:nvPr/>
          </p:nvSpPr>
          <p:spPr bwMode="auto">
            <a:xfrm flipV="1">
              <a:off x="7261225" y="5873750"/>
              <a:ext cx="0" cy="128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" name="Line 408"/>
            <p:cNvSpPr>
              <a:spLocks noChangeShapeType="1"/>
            </p:cNvSpPr>
            <p:nvPr/>
          </p:nvSpPr>
          <p:spPr bwMode="auto">
            <a:xfrm flipV="1">
              <a:off x="7272338" y="5892800"/>
              <a:ext cx="0" cy="1095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7" name="Line 409"/>
            <p:cNvSpPr>
              <a:spLocks noChangeShapeType="1"/>
            </p:cNvSpPr>
            <p:nvPr/>
          </p:nvSpPr>
          <p:spPr bwMode="auto">
            <a:xfrm flipV="1">
              <a:off x="728503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" name="Line 410"/>
            <p:cNvSpPr>
              <a:spLocks noChangeShapeType="1"/>
            </p:cNvSpPr>
            <p:nvPr/>
          </p:nvSpPr>
          <p:spPr bwMode="auto">
            <a:xfrm flipV="1">
              <a:off x="73644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" name="Line 411"/>
            <p:cNvSpPr>
              <a:spLocks noChangeShapeType="1"/>
            </p:cNvSpPr>
            <p:nvPr/>
          </p:nvSpPr>
          <p:spPr bwMode="auto">
            <a:xfrm flipV="1">
              <a:off x="73755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" name="Line 412"/>
            <p:cNvSpPr>
              <a:spLocks noChangeShapeType="1"/>
            </p:cNvSpPr>
            <p:nvPr/>
          </p:nvSpPr>
          <p:spPr bwMode="auto">
            <a:xfrm flipV="1">
              <a:off x="73866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1" name="Line 413"/>
            <p:cNvSpPr>
              <a:spLocks noChangeShapeType="1"/>
            </p:cNvSpPr>
            <p:nvPr/>
          </p:nvSpPr>
          <p:spPr bwMode="auto">
            <a:xfrm flipV="1">
              <a:off x="74326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" name="Line 414"/>
            <p:cNvSpPr>
              <a:spLocks noChangeShapeType="1"/>
            </p:cNvSpPr>
            <p:nvPr/>
          </p:nvSpPr>
          <p:spPr bwMode="auto">
            <a:xfrm flipV="1">
              <a:off x="7683500" y="5951538"/>
              <a:ext cx="0" cy="50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3" name="Line 415"/>
            <p:cNvSpPr>
              <a:spLocks noChangeShapeType="1"/>
            </p:cNvSpPr>
            <p:nvPr/>
          </p:nvSpPr>
          <p:spPr bwMode="auto">
            <a:xfrm flipV="1">
              <a:off x="7694613" y="5981700"/>
              <a:ext cx="0" cy="206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" name="Line 416"/>
            <p:cNvSpPr>
              <a:spLocks noChangeShapeType="1"/>
            </p:cNvSpPr>
            <p:nvPr/>
          </p:nvSpPr>
          <p:spPr bwMode="auto">
            <a:xfrm flipV="1">
              <a:off x="77628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5" name="Line 417"/>
            <p:cNvSpPr>
              <a:spLocks noChangeShapeType="1"/>
            </p:cNvSpPr>
            <p:nvPr/>
          </p:nvSpPr>
          <p:spPr bwMode="auto">
            <a:xfrm flipV="1">
              <a:off x="77866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6" name="Line 418"/>
            <p:cNvSpPr>
              <a:spLocks noChangeShapeType="1"/>
            </p:cNvSpPr>
            <p:nvPr/>
          </p:nvSpPr>
          <p:spPr bwMode="auto">
            <a:xfrm flipV="1">
              <a:off x="80581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" name="Line 419"/>
            <p:cNvSpPr>
              <a:spLocks noChangeShapeType="1"/>
            </p:cNvSpPr>
            <p:nvPr/>
          </p:nvSpPr>
          <p:spPr bwMode="auto">
            <a:xfrm flipV="1">
              <a:off x="81724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8" name="Line 420"/>
            <p:cNvSpPr>
              <a:spLocks noChangeShapeType="1"/>
            </p:cNvSpPr>
            <p:nvPr/>
          </p:nvSpPr>
          <p:spPr bwMode="auto">
            <a:xfrm flipV="1">
              <a:off x="82756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" name="Line 421"/>
            <p:cNvSpPr>
              <a:spLocks noChangeShapeType="1"/>
            </p:cNvSpPr>
            <p:nvPr/>
          </p:nvSpPr>
          <p:spPr bwMode="auto">
            <a:xfrm flipV="1">
              <a:off x="85137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" name="Line 422"/>
            <p:cNvSpPr>
              <a:spLocks noChangeShapeType="1"/>
            </p:cNvSpPr>
            <p:nvPr/>
          </p:nvSpPr>
          <p:spPr bwMode="auto">
            <a:xfrm>
              <a:off x="5292725" y="6016625"/>
              <a:ext cx="0" cy="80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1" name="Line 423"/>
            <p:cNvSpPr>
              <a:spLocks noChangeShapeType="1"/>
            </p:cNvSpPr>
            <p:nvPr/>
          </p:nvSpPr>
          <p:spPr bwMode="auto">
            <a:xfrm>
              <a:off x="3492500" y="6016625"/>
              <a:ext cx="0" cy="80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2" name="Line 424"/>
            <p:cNvSpPr>
              <a:spLocks noChangeShapeType="1"/>
            </p:cNvSpPr>
            <p:nvPr/>
          </p:nvSpPr>
          <p:spPr bwMode="auto">
            <a:xfrm>
              <a:off x="1684338" y="6016625"/>
              <a:ext cx="0" cy="80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" name="Line 425"/>
            <p:cNvSpPr>
              <a:spLocks noChangeShapeType="1"/>
            </p:cNvSpPr>
            <p:nvPr/>
          </p:nvSpPr>
          <p:spPr bwMode="auto">
            <a:xfrm>
              <a:off x="1033463" y="6010275"/>
              <a:ext cx="0" cy="23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4" name="Line 426"/>
            <p:cNvSpPr>
              <a:spLocks noChangeShapeType="1"/>
            </p:cNvSpPr>
            <p:nvPr/>
          </p:nvSpPr>
          <p:spPr bwMode="auto">
            <a:xfrm>
              <a:off x="7100888" y="6016625"/>
              <a:ext cx="0" cy="80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" name="Line 427"/>
            <p:cNvSpPr>
              <a:spLocks noChangeShapeType="1"/>
            </p:cNvSpPr>
            <p:nvPr/>
          </p:nvSpPr>
          <p:spPr bwMode="auto">
            <a:xfrm>
              <a:off x="828675" y="3028950"/>
              <a:ext cx="2047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" name="Line 428"/>
            <p:cNvSpPr>
              <a:spLocks noChangeShapeType="1"/>
            </p:cNvSpPr>
            <p:nvPr/>
          </p:nvSpPr>
          <p:spPr bwMode="auto">
            <a:xfrm>
              <a:off x="812800" y="6019800"/>
              <a:ext cx="206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7" name="Line 429"/>
            <p:cNvSpPr>
              <a:spLocks noChangeShapeType="1"/>
            </p:cNvSpPr>
            <p:nvPr/>
          </p:nvSpPr>
          <p:spPr bwMode="auto">
            <a:xfrm>
              <a:off x="1035050" y="5972175"/>
              <a:ext cx="0" cy="134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8" name="Line 430"/>
            <p:cNvSpPr>
              <a:spLocks noChangeShapeType="1"/>
            </p:cNvSpPr>
            <p:nvPr/>
          </p:nvSpPr>
          <p:spPr bwMode="auto">
            <a:xfrm>
              <a:off x="1022350" y="6019800"/>
              <a:ext cx="8013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" name="Line 431"/>
            <p:cNvSpPr>
              <a:spLocks noChangeShapeType="1"/>
            </p:cNvSpPr>
            <p:nvPr/>
          </p:nvSpPr>
          <p:spPr bwMode="auto">
            <a:xfrm flipV="1">
              <a:off x="1035050" y="3033713"/>
              <a:ext cx="0" cy="3006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" name="Rectangle 432"/>
            <p:cNvSpPr>
              <a:spLocks noChangeArrowheads="1"/>
            </p:cNvSpPr>
            <p:nvPr/>
          </p:nvSpPr>
          <p:spPr bwMode="auto">
            <a:xfrm rot="16200000">
              <a:off x="-493403" y="4451615"/>
              <a:ext cx="224728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/>
                <a:t>% Relative Abundance</a:t>
              </a:r>
            </a:p>
          </p:txBody>
        </p:sp>
        <p:sp>
          <p:nvSpPr>
            <p:cNvPr id="821" name="Rectangle 433"/>
            <p:cNvSpPr>
              <a:spLocks noChangeArrowheads="1"/>
            </p:cNvSpPr>
            <p:nvPr/>
          </p:nvSpPr>
          <p:spPr bwMode="auto">
            <a:xfrm>
              <a:off x="300038" y="2916238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822" name="Rectangle 434"/>
            <p:cNvSpPr>
              <a:spLocks noChangeArrowheads="1"/>
            </p:cNvSpPr>
            <p:nvPr/>
          </p:nvSpPr>
          <p:spPr bwMode="auto">
            <a:xfrm>
              <a:off x="490538" y="5888038"/>
              <a:ext cx="3127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823" name="Rectangle 435"/>
            <p:cNvSpPr>
              <a:spLocks noChangeArrowheads="1"/>
            </p:cNvSpPr>
            <p:nvPr/>
          </p:nvSpPr>
          <p:spPr bwMode="auto">
            <a:xfrm>
              <a:off x="1335088" y="61087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250</a:t>
              </a:r>
            </a:p>
          </p:txBody>
        </p:sp>
        <p:sp>
          <p:nvSpPr>
            <p:cNvPr id="824" name="Rectangle 436"/>
            <p:cNvSpPr>
              <a:spLocks noChangeArrowheads="1"/>
            </p:cNvSpPr>
            <p:nvPr/>
          </p:nvSpPr>
          <p:spPr bwMode="auto">
            <a:xfrm>
              <a:off x="3143250" y="61087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500</a:t>
              </a:r>
            </a:p>
          </p:txBody>
        </p:sp>
        <p:sp>
          <p:nvSpPr>
            <p:cNvPr id="825" name="Rectangle 437"/>
            <p:cNvSpPr>
              <a:spLocks noChangeArrowheads="1"/>
            </p:cNvSpPr>
            <p:nvPr/>
          </p:nvSpPr>
          <p:spPr bwMode="auto">
            <a:xfrm>
              <a:off x="4941888" y="61087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750</a:t>
              </a:r>
            </a:p>
          </p:txBody>
        </p:sp>
        <p:sp>
          <p:nvSpPr>
            <p:cNvPr id="826" name="Rectangle 438"/>
            <p:cNvSpPr>
              <a:spLocks noChangeArrowheads="1"/>
            </p:cNvSpPr>
            <p:nvPr/>
          </p:nvSpPr>
          <p:spPr bwMode="auto">
            <a:xfrm>
              <a:off x="6662738" y="6108700"/>
              <a:ext cx="692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1000</a:t>
              </a:r>
            </a:p>
          </p:txBody>
        </p:sp>
      </p:grpSp>
      <p:grpSp>
        <p:nvGrpSpPr>
          <p:cNvPr id="851" name="Group 2"/>
          <p:cNvGrpSpPr>
            <a:grpSpLocks/>
          </p:cNvGrpSpPr>
          <p:nvPr/>
        </p:nvGrpSpPr>
        <p:grpSpPr bwMode="auto">
          <a:xfrm>
            <a:off x="833346" y="990600"/>
            <a:ext cx="6558054" cy="375682"/>
            <a:chOff x="808038" y="1752600"/>
            <a:chExt cx="6558054" cy="375682"/>
          </a:xfrm>
        </p:grpSpPr>
        <p:sp>
          <p:nvSpPr>
            <p:cNvPr id="852" name="Text Box 8"/>
            <p:cNvSpPr txBox="1">
              <a:spLocks noChangeArrowheads="1"/>
            </p:cNvSpPr>
            <p:nvPr/>
          </p:nvSpPr>
          <p:spPr bwMode="auto">
            <a:xfrm>
              <a:off x="7061200" y="1758950"/>
              <a:ext cx="304892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K</a:t>
              </a:r>
              <a:endParaRPr lang="en-US"/>
            </a:p>
          </p:txBody>
        </p:sp>
        <p:sp>
          <p:nvSpPr>
            <p:cNvPr id="853" name="Text Box 10"/>
            <p:cNvSpPr txBox="1">
              <a:spLocks noChangeArrowheads="1"/>
            </p:cNvSpPr>
            <p:nvPr/>
          </p:nvSpPr>
          <p:spPr bwMode="auto">
            <a:xfrm>
              <a:off x="6296025" y="1758950"/>
              <a:ext cx="282450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L</a:t>
              </a:r>
              <a:endParaRPr lang="en-US"/>
            </a:p>
          </p:txBody>
        </p:sp>
        <p:sp>
          <p:nvSpPr>
            <p:cNvPr id="854" name="Text Box 13"/>
            <p:cNvSpPr txBox="1">
              <a:spLocks noChangeArrowheads="1"/>
            </p:cNvSpPr>
            <p:nvPr/>
          </p:nvSpPr>
          <p:spPr bwMode="auto">
            <a:xfrm>
              <a:off x="5595938" y="1758950"/>
              <a:ext cx="29687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E</a:t>
              </a:r>
              <a:endParaRPr lang="en-US" dirty="0"/>
            </a:p>
          </p:txBody>
        </p:sp>
        <p:sp>
          <p:nvSpPr>
            <p:cNvPr id="855" name="Text Box 16"/>
            <p:cNvSpPr txBox="1">
              <a:spLocks noChangeArrowheads="1"/>
            </p:cNvSpPr>
            <p:nvPr/>
          </p:nvSpPr>
          <p:spPr bwMode="auto">
            <a:xfrm>
              <a:off x="4957763" y="1758950"/>
              <a:ext cx="327334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D</a:t>
              </a:r>
              <a:endParaRPr lang="en-US"/>
            </a:p>
          </p:txBody>
        </p:sp>
        <p:sp>
          <p:nvSpPr>
            <p:cNvPr id="856" name="Text Box 19"/>
            <p:cNvSpPr txBox="1">
              <a:spLocks noChangeArrowheads="1"/>
            </p:cNvSpPr>
            <p:nvPr/>
          </p:nvSpPr>
          <p:spPr bwMode="auto">
            <a:xfrm>
              <a:off x="4318000" y="1758950"/>
              <a:ext cx="29687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E</a:t>
              </a:r>
              <a:endParaRPr lang="en-US" dirty="0"/>
            </a:p>
          </p:txBody>
        </p:sp>
        <p:sp>
          <p:nvSpPr>
            <p:cNvPr id="857" name="Text Box 22"/>
            <p:cNvSpPr txBox="1">
              <a:spLocks noChangeArrowheads="1"/>
            </p:cNvSpPr>
            <p:nvPr/>
          </p:nvSpPr>
          <p:spPr bwMode="auto">
            <a:xfrm>
              <a:off x="3678238" y="1758950"/>
              <a:ext cx="29687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E</a:t>
              </a:r>
              <a:endParaRPr lang="en-US" dirty="0"/>
            </a:p>
          </p:txBody>
        </p:sp>
        <p:sp>
          <p:nvSpPr>
            <p:cNvPr id="858" name="Text Box 25"/>
            <p:cNvSpPr txBox="1">
              <a:spLocks noChangeArrowheads="1"/>
            </p:cNvSpPr>
            <p:nvPr/>
          </p:nvSpPr>
          <p:spPr bwMode="auto">
            <a:xfrm>
              <a:off x="3040063" y="1758950"/>
              <a:ext cx="282450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L</a:t>
              </a:r>
              <a:endParaRPr lang="en-US"/>
            </a:p>
          </p:txBody>
        </p:sp>
        <p:sp>
          <p:nvSpPr>
            <p:cNvPr id="859" name="Text Box 28"/>
            <p:cNvSpPr txBox="1">
              <a:spLocks noChangeArrowheads="1"/>
            </p:cNvSpPr>
            <p:nvPr/>
          </p:nvSpPr>
          <p:spPr bwMode="auto">
            <a:xfrm>
              <a:off x="2336800" y="1758950"/>
              <a:ext cx="290464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F</a:t>
              </a:r>
              <a:endParaRPr lang="en-US"/>
            </a:p>
          </p:txBody>
        </p:sp>
        <p:sp>
          <p:nvSpPr>
            <p:cNvPr id="860" name="Text Box 31"/>
            <p:cNvSpPr txBox="1">
              <a:spLocks noChangeArrowheads="1"/>
            </p:cNvSpPr>
            <p:nvPr/>
          </p:nvSpPr>
          <p:spPr bwMode="auto">
            <a:xfrm>
              <a:off x="1571625" y="1758950"/>
              <a:ext cx="330540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G</a:t>
              </a:r>
              <a:endParaRPr lang="en-US"/>
            </a:p>
          </p:txBody>
        </p:sp>
        <p:sp>
          <p:nvSpPr>
            <p:cNvPr id="861" name="Text Box 34"/>
            <p:cNvSpPr txBox="1">
              <a:spLocks noChangeArrowheads="1"/>
            </p:cNvSpPr>
            <p:nvPr/>
          </p:nvSpPr>
          <p:spPr bwMode="auto">
            <a:xfrm>
              <a:off x="808038" y="1752600"/>
              <a:ext cx="290464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S</a:t>
              </a:r>
              <a:endParaRPr lang="en-US" dirty="0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6553200" y="2819400"/>
            <a:ext cx="2438400" cy="1981200"/>
            <a:chOff x="6553200" y="2819400"/>
            <a:chExt cx="2438400" cy="1981200"/>
          </a:xfrm>
        </p:grpSpPr>
        <p:pic>
          <p:nvPicPr>
            <p:cNvPr id="841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 l="22580" t="3810" r="25807" b="35216"/>
            <a:stretch>
              <a:fillRect/>
            </a:stretch>
          </p:blipFill>
          <p:spPr bwMode="auto">
            <a:xfrm>
              <a:off x="6553200" y="2819400"/>
              <a:ext cx="2438400" cy="1981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842" name="Rectangle 8"/>
            <p:cNvSpPr>
              <a:spLocks noChangeArrowheads="1"/>
            </p:cNvSpPr>
            <p:nvPr/>
          </p:nvSpPr>
          <p:spPr bwMode="auto">
            <a:xfrm>
              <a:off x="7123889" y="2881313"/>
              <a:ext cx="259404" cy="8048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" name="Rectangle 9"/>
            <p:cNvSpPr>
              <a:spLocks noChangeArrowheads="1"/>
            </p:cNvSpPr>
            <p:nvPr/>
          </p:nvSpPr>
          <p:spPr bwMode="auto">
            <a:xfrm>
              <a:off x="7279532" y="3871913"/>
              <a:ext cx="259404" cy="8048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" name="Line 10"/>
            <p:cNvSpPr>
              <a:spLocks noChangeShapeType="1"/>
            </p:cNvSpPr>
            <p:nvPr/>
          </p:nvSpPr>
          <p:spPr bwMode="auto">
            <a:xfrm>
              <a:off x="7294772" y="3609568"/>
              <a:ext cx="0" cy="18573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Line 11"/>
            <p:cNvSpPr>
              <a:spLocks noChangeShapeType="1"/>
            </p:cNvSpPr>
            <p:nvPr/>
          </p:nvSpPr>
          <p:spPr bwMode="auto">
            <a:xfrm flipV="1">
              <a:off x="7302014" y="3840956"/>
              <a:ext cx="0" cy="12382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Rectangle 8"/>
            <p:cNvSpPr>
              <a:spLocks noChangeArrowheads="1"/>
            </p:cNvSpPr>
            <p:nvPr/>
          </p:nvSpPr>
          <p:spPr bwMode="auto">
            <a:xfrm>
              <a:off x="7965495" y="2946109"/>
              <a:ext cx="51881" cy="8048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" name="Rectangle 8"/>
            <p:cNvSpPr>
              <a:spLocks noChangeArrowheads="1"/>
            </p:cNvSpPr>
            <p:nvPr/>
          </p:nvSpPr>
          <p:spPr bwMode="auto">
            <a:xfrm>
              <a:off x="7762672" y="2895600"/>
              <a:ext cx="466928" cy="3095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" name="Rectangle 8"/>
            <p:cNvSpPr>
              <a:spLocks noChangeArrowheads="1"/>
            </p:cNvSpPr>
            <p:nvPr/>
          </p:nvSpPr>
          <p:spPr bwMode="auto">
            <a:xfrm>
              <a:off x="8005864" y="4338637"/>
              <a:ext cx="259404" cy="3095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" name="Rectangle 8"/>
            <p:cNvSpPr>
              <a:spLocks noChangeArrowheads="1"/>
            </p:cNvSpPr>
            <p:nvPr/>
          </p:nvSpPr>
          <p:spPr bwMode="auto">
            <a:xfrm>
              <a:off x="7968877" y="3840956"/>
              <a:ext cx="51881" cy="8048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50" name="Straight Connector 849"/>
            <p:cNvCxnSpPr/>
            <p:nvPr/>
          </p:nvCxnSpPr>
          <p:spPr>
            <a:xfrm rot="10800000" flipV="1">
              <a:off x="7927181" y="3817143"/>
              <a:ext cx="152400" cy="762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/>
            <p:cNvCxnSpPr/>
            <p:nvPr/>
          </p:nvCxnSpPr>
          <p:spPr>
            <a:xfrm rot="10800000" flipV="1">
              <a:off x="7860505" y="3726657"/>
              <a:ext cx="152400" cy="762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3" name="Text Box 10"/>
          <p:cNvSpPr txBox="1">
            <a:spLocks noChangeArrowheads="1"/>
          </p:cNvSpPr>
          <p:nvPr/>
        </p:nvSpPr>
        <p:spPr bwMode="auto">
          <a:xfrm>
            <a:off x="1265551" y="0"/>
            <a:ext cx="66335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Tandem MS – Sequence Confirmation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864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30238" y="1447800"/>
            <a:ext cx="7827962" cy="992188"/>
            <a:chOff x="630238" y="1447800"/>
            <a:chExt cx="7828081" cy="991632"/>
          </a:xfrm>
        </p:grpSpPr>
        <p:sp>
          <p:nvSpPr>
            <p:cNvPr id="15765" name="Text Box 7"/>
            <p:cNvSpPr txBox="1">
              <a:spLocks noChangeArrowheads="1"/>
            </p:cNvSpPr>
            <p:nvPr/>
          </p:nvSpPr>
          <p:spPr bwMode="auto">
            <a:xfrm>
              <a:off x="6946900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147</a:t>
              </a:r>
            </a:p>
          </p:txBody>
        </p:sp>
        <p:sp>
          <p:nvSpPr>
            <p:cNvPr id="15766" name="Text Box 8"/>
            <p:cNvSpPr txBox="1">
              <a:spLocks noChangeArrowheads="1"/>
            </p:cNvSpPr>
            <p:nvPr/>
          </p:nvSpPr>
          <p:spPr bwMode="auto">
            <a:xfrm>
              <a:off x="7061200" y="1758950"/>
              <a:ext cx="3492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K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767" name="Text Box 9"/>
            <p:cNvSpPr txBox="1">
              <a:spLocks noChangeArrowheads="1"/>
            </p:cNvSpPr>
            <p:nvPr/>
          </p:nvSpPr>
          <p:spPr bwMode="auto">
            <a:xfrm>
              <a:off x="6884988" y="1447800"/>
              <a:ext cx="692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1166</a:t>
              </a:r>
            </a:p>
          </p:txBody>
        </p:sp>
        <p:sp>
          <p:nvSpPr>
            <p:cNvPr id="15768" name="Text Box 10"/>
            <p:cNvSpPr txBox="1">
              <a:spLocks noChangeArrowheads="1"/>
            </p:cNvSpPr>
            <p:nvPr/>
          </p:nvSpPr>
          <p:spPr bwMode="auto">
            <a:xfrm>
              <a:off x="6296025" y="1758950"/>
              <a:ext cx="3238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L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769" name="Text Box 11"/>
            <p:cNvSpPr txBox="1">
              <a:spLocks noChangeArrowheads="1"/>
            </p:cNvSpPr>
            <p:nvPr/>
          </p:nvSpPr>
          <p:spPr bwMode="auto">
            <a:xfrm>
              <a:off x="6181725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260</a:t>
              </a:r>
            </a:p>
          </p:txBody>
        </p:sp>
        <p:sp>
          <p:nvSpPr>
            <p:cNvPr id="15770" name="Text Box 12"/>
            <p:cNvSpPr txBox="1">
              <a:spLocks noChangeArrowheads="1"/>
            </p:cNvSpPr>
            <p:nvPr/>
          </p:nvSpPr>
          <p:spPr bwMode="auto">
            <a:xfrm>
              <a:off x="6119813" y="1447800"/>
              <a:ext cx="692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1020</a:t>
              </a:r>
            </a:p>
          </p:txBody>
        </p:sp>
        <p:sp>
          <p:nvSpPr>
            <p:cNvPr id="15771" name="Text Box 13"/>
            <p:cNvSpPr txBox="1">
              <a:spLocks noChangeArrowheads="1"/>
            </p:cNvSpPr>
            <p:nvPr/>
          </p:nvSpPr>
          <p:spPr bwMode="auto">
            <a:xfrm>
              <a:off x="5595938" y="1758950"/>
              <a:ext cx="3365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772" name="Text Box 14"/>
            <p:cNvSpPr txBox="1">
              <a:spLocks noChangeArrowheads="1"/>
            </p:cNvSpPr>
            <p:nvPr/>
          </p:nvSpPr>
          <p:spPr bwMode="auto">
            <a:xfrm>
              <a:off x="5480050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389</a:t>
              </a:r>
            </a:p>
          </p:txBody>
        </p:sp>
        <p:sp>
          <p:nvSpPr>
            <p:cNvPr id="15773" name="Text Box 15"/>
            <p:cNvSpPr txBox="1">
              <a:spLocks noChangeArrowheads="1"/>
            </p:cNvSpPr>
            <p:nvPr/>
          </p:nvSpPr>
          <p:spPr bwMode="auto">
            <a:xfrm>
              <a:off x="5481638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907</a:t>
              </a:r>
            </a:p>
          </p:txBody>
        </p:sp>
        <p:sp>
          <p:nvSpPr>
            <p:cNvPr id="15774" name="Text Box 16"/>
            <p:cNvSpPr txBox="1">
              <a:spLocks noChangeArrowheads="1"/>
            </p:cNvSpPr>
            <p:nvPr/>
          </p:nvSpPr>
          <p:spPr bwMode="auto">
            <a:xfrm>
              <a:off x="4957763" y="1758950"/>
              <a:ext cx="3492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D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775" name="Text Box 17"/>
            <p:cNvSpPr txBox="1">
              <a:spLocks noChangeArrowheads="1"/>
            </p:cNvSpPr>
            <p:nvPr/>
          </p:nvSpPr>
          <p:spPr bwMode="auto">
            <a:xfrm>
              <a:off x="4841875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504</a:t>
              </a:r>
            </a:p>
          </p:txBody>
        </p:sp>
        <p:sp>
          <p:nvSpPr>
            <p:cNvPr id="15776" name="Text Box 18"/>
            <p:cNvSpPr txBox="1">
              <a:spLocks noChangeArrowheads="1"/>
            </p:cNvSpPr>
            <p:nvPr/>
          </p:nvSpPr>
          <p:spPr bwMode="auto">
            <a:xfrm>
              <a:off x="4843463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778</a:t>
              </a:r>
            </a:p>
          </p:txBody>
        </p:sp>
        <p:sp>
          <p:nvSpPr>
            <p:cNvPr id="15777" name="Text Box 19"/>
            <p:cNvSpPr txBox="1">
              <a:spLocks noChangeArrowheads="1"/>
            </p:cNvSpPr>
            <p:nvPr/>
          </p:nvSpPr>
          <p:spPr bwMode="auto">
            <a:xfrm>
              <a:off x="4318000" y="1758950"/>
              <a:ext cx="3365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778" name="Text Box 20"/>
            <p:cNvSpPr txBox="1">
              <a:spLocks noChangeArrowheads="1"/>
            </p:cNvSpPr>
            <p:nvPr/>
          </p:nvSpPr>
          <p:spPr bwMode="auto">
            <a:xfrm>
              <a:off x="4202113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633</a:t>
              </a:r>
            </a:p>
          </p:txBody>
        </p:sp>
        <p:sp>
          <p:nvSpPr>
            <p:cNvPr id="15779" name="Text Box 21"/>
            <p:cNvSpPr txBox="1">
              <a:spLocks noChangeArrowheads="1"/>
            </p:cNvSpPr>
            <p:nvPr/>
          </p:nvSpPr>
          <p:spPr bwMode="auto">
            <a:xfrm>
              <a:off x="4203700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663</a:t>
              </a:r>
            </a:p>
          </p:txBody>
        </p:sp>
        <p:sp>
          <p:nvSpPr>
            <p:cNvPr id="15780" name="Text Box 22"/>
            <p:cNvSpPr txBox="1">
              <a:spLocks noChangeArrowheads="1"/>
            </p:cNvSpPr>
            <p:nvPr/>
          </p:nvSpPr>
          <p:spPr bwMode="auto">
            <a:xfrm>
              <a:off x="3678238" y="1758950"/>
              <a:ext cx="3365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781" name="Text Box 23"/>
            <p:cNvSpPr txBox="1">
              <a:spLocks noChangeArrowheads="1"/>
            </p:cNvSpPr>
            <p:nvPr/>
          </p:nvSpPr>
          <p:spPr bwMode="auto">
            <a:xfrm>
              <a:off x="3562350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762</a:t>
              </a:r>
            </a:p>
          </p:txBody>
        </p:sp>
        <p:sp>
          <p:nvSpPr>
            <p:cNvPr id="15782" name="Text Box 24"/>
            <p:cNvSpPr txBox="1">
              <a:spLocks noChangeArrowheads="1"/>
            </p:cNvSpPr>
            <p:nvPr/>
          </p:nvSpPr>
          <p:spPr bwMode="auto">
            <a:xfrm>
              <a:off x="3581400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534</a:t>
              </a:r>
            </a:p>
          </p:txBody>
        </p:sp>
        <p:sp>
          <p:nvSpPr>
            <p:cNvPr id="15783" name="Text Box 25"/>
            <p:cNvSpPr txBox="1">
              <a:spLocks noChangeArrowheads="1"/>
            </p:cNvSpPr>
            <p:nvPr/>
          </p:nvSpPr>
          <p:spPr bwMode="auto">
            <a:xfrm>
              <a:off x="3040063" y="1758950"/>
              <a:ext cx="3238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L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784" name="Text Box 26"/>
            <p:cNvSpPr txBox="1">
              <a:spLocks noChangeArrowheads="1"/>
            </p:cNvSpPr>
            <p:nvPr/>
          </p:nvSpPr>
          <p:spPr bwMode="auto">
            <a:xfrm>
              <a:off x="2924175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875</a:t>
              </a:r>
            </a:p>
          </p:txBody>
        </p:sp>
        <p:sp>
          <p:nvSpPr>
            <p:cNvPr id="15785" name="Text Box 27"/>
            <p:cNvSpPr txBox="1">
              <a:spLocks noChangeArrowheads="1"/>
            </p:cNvSpPr>
            <p:nvPr/>
          </p:nvSpPr>
          <p:spPr bwMode="auto">
            <a:xfrm>
              <a:off x="2943225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405</a:t>
              </a:r>
            </a:p>
          </p:txBody>
        </p:sp>
        <p:sp>
          <p:nvSpPr>
            <p:cNvPr id="15786" name="Text Box 28"/>
            <p:cNvSpPr txBox="1">
              <a:spLocks noChangeArrowheads="1"/>
            </p:cNvSpPr>
            <p:nvPr/>
          </p:nvSpPr>
          <p:spPr bwMode="auto">
            <a:xfrm>
              <a:off x="2336800" y="1758950"/>
              <a:ext cx="3238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F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787" name="Text Box 29"/>
            <p:cNvSpPr txBox="1">
              <a:spLocks noChangeArrowheads="1"/>
            </p:cNvSpPr>
            <p:nvPr/>
          </p:nvSpPr>
          <p:spPr bwMode="auto">
            <a:xfrm>
              <a:off x="2159000" y="2070100"/>
              <a:ext cx="692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1022</a:t>
              </a:r>
            </a:p>
          </p:txBody>
        </p:sp>
        <p:sp>
          <p:nvSpPr>
            <p:cNvPr id="15788" name="Text Box 30"/>
            <p:cNvSpPr txBox="1">
              <a:spLocks noChangeArrowheads="1"/>
            </p:cNvSpPr>
            <p:nvPr/>
          </p:nvSpPr>
          <p:spPr bwMode="auto">
            <a:xfrm>
              <a:off x="2239962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292</a:t>
              </a:r>
            </a:p>
          </p:txBody>
        </p:sp>
        <p:sp>
          <p:nvSpPr>
            <p:cNvPr id="15789" name="Text Box 31"/>
            <p:cNvSpPr txBox="1">
              <a:spLocks noChangeArrowheads="1"/>
            </p:cNvSpPr>
            <p:nvPr/>
          </p:nvSpPr>
          <p:spPr bwMode="auto">
            <a:xfrm>
              <a:off x="1571625" y="1758950"/>
              <a:ext cx="3619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G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790" name="Text Box 32"/>
            <p:cNvSpPr txBox="1">
              <a:spLocks noChangeArrowheads="1"/>
            </p:cNvSpPr>
            <p:nvPr/>
          </p:nvSpPr>
          <p:spPr bwMode="auto">
            <a:xfrm>
              <a:off x="1393825" y="2070100"/>
              <a:ext cx="692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1080</a:t>
              </a:r>
            </a:p>
          </p:txBody>
        </p:sp>
        <p:sp>
          <p:nvSpPr>
            <p:cNvPr id="15791" name="Text Box 33"/>
            <p:cNvSpPr txBox="1">
              <a:spLocks noChangeArrowheads="1"/>
            </p:cNvSpPr>
            <p:nvPr/>
          </p:nvSpPr>
          <p:spPr bwMode="auto">
            <a:xfrm>
              <a:off x="1474787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145</a:t>
              </a:r>
            </a:p>
          </p:txBody>
        </p:sp>
        <p:sp>
          <p:nvSpPr>
            <p:cNvPr id="15792" name="Text Box 34"/>
            <p:cNvSpPr txBox="1">
              <a:spLocks noChangeArrowheads="1"/>
            </p:cNvSpPr>
            <p:nvPr/>
          </p:nvSpPr>
          <p:spPr bwMode="auto">
            <a:xfrm>
              <a:off x="808038" y="1752600"/>
              <a:ext cx="3365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S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793" name="Text Box 35"/>
            <p:cNvSpPr txBox="1">
              <a:spLocks noChangeArrowheads="1"/>
            </p:cNvSpPr>
            <p:nvPr/>
          </p:nvSpPr>
          <p:spPr bwMode="auto">
            <a:xfrm>
              <a:off x="630238" y="2070100"/>
              <a:ext cx="692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</a:rPr>
                <a:t>1166</a:t>
              </a:r>
            </a:p>
          </p:txBody>
        </p:sp>
        <p:sp>
          <p:nvSpPr>
            <p:cNvPr id="15794" name="Text Box 36"/>
            <p:cNvSpPr txBox="1">
              <a:spLocks noChangeArrowheads="1"/>
            </p:cNvSpPr>
            <p:nvPr/>
          </p:nvSpPr>
          <p:spPr bwMode="auto">
            <a:xfrm>
              <a:off x="774700" y="1447800"/>
              <a:ext cx="438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88</a:t>
              </a:r>
            </a:p>
          </p:txBody>
        </p:sp>
        <p:sp>
          <p:nvSpPr>
            <p:cNvPr id="15795" name="Text Box 37"/>
            <p:cNvSpPr txBox="1">
              <a:spLocks noChangeArrowheads="1"/>
            </p:cNvSpPr>
            <p:nvPr/>
          </p:nvSpPr>
          <p:spPr bwMode="auto">
            <a:xfrm>
              <a:off x="7650163" y="2070100"/>
              <a:ext cx="787395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y ions</a:t>
              </a:r>
            </a:p>
          </p:txBody>
        </p:sp>
        <p:sp>
          <p:nvSpPr>
            <p:cNvPr id="15796" name="Text Box 38"/>
            <p:cNvSpPr txBox="1">
              <a:spLocks noChangeArrowheads="1"/>
            </p:cNvSpPr>
            <p:nvPr/>
          </p:nvSpPr>
          <p:spPr bwMode="auto">
            <a:xfrm>
              <a:off x="7658100" y="1447800"/>
              <a:ext cx="800219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b ions</a:t>
              </a:r>
            </a:p>
          </p:txBody>
        </p:sp>
      </p:grpSp>
      <p:grpSp>
        <p:nvGrpSpPr>
          <p:cNvPr id="437" name="Group 436"/>
          <p:cNvGrpSpPr/>
          <p:nvPr/>
        </p:nvGrpSpPr>
        <p:grpSpPr>
          <a:xfrm>
            <a:off x="300038" y="2916238"/>
            <a:ext cx="8736012" cy="3698875"/>
            <a:chOff x="300038" y="2916238"/>
            <a:chExt cx="8736012" cy="3698875"/>
          </a:xfrm>
        </p:grpSpPr>
        <p:sp>
          <p:nvSpPr>
            <p:cNvPr id="438" name="Rectangle 39"/>
            <p:cNvSpPr>
              <a:spLocks noChangeArrowheads="1"/>
            </p:cNvSpPr>
            <p:nvPr/>
          </p:nvSpPr>
          <p:spPr bwMode="auto">
            <a:xfrm>
              <a:off x="4295775" y="62484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m/z</a:t>
              </a:r>
            </a:p>
          </p:txBody>
        </p:sp>
        <p:sp>
          <p:nvSpPr>
            <p:cNvPr id="439" name="Line 40"/>
            <p:cNvSpPr>
              <a:spLocks noChangeShapeType="1"/>
            </p:cNvSpPr>
            <p:nvPr/>
          </p:nvSpPr>
          <p:spPr bwMode="auto">
            <a:xfrm flipV="1">
              <a:off x="11128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" name="Line 41"/>
            <p:cNvSpPr>
              <a:spLocks noChangeShapeType="1"/>
            </p:cNvSpPr>
            <p:nvPr/>
          </p:nvSpPr>
          <p:spPr bwMode="auto">
            <a:xfrm flipV="1">
              <a:off x="11461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" name="Line 42"/>
            <p:cNvSpPr>
              <a:spLocks noChangeShapeType="1"/>
            </p:cNvSpPr>
            <p:nvPr/>
          </p:nvSpPr>
          <p:spPr bwMode="auto">
            <a:xfrm flipV="1">
              <a:off x="11826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2" name="Line 43"/>
            <p:cNvSpPr>
              <a:spLocks noChangeShapeType="1"/>
            </p:cNvSpPr>
            <p:nvPr/>
          </p:nvSpPr>
          <p:spPr bwMode="auto">
            <a:xfrm flipV="1">
              <a:off x="12049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" name="Line 44"/>
            <p:cNvSpPr>
              <a:spLocks noChangeShapeType="1"/>
            </p:cNvSpPr>
            <p:nvPr/>
          </p:nvSpPr>
          <p:spPr bwMode="auto">
            <a:xfrm flipV="1">
              <a:off x="12954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4" name="Line 45"/>
            <p:cNvSpPr>
              <a:spLocks noChangeShapeType="1"/>
            </p:cNvSpPr>
            <p:nvPr/>
          </p:nvSpPr>
          <p:spPr bwMode="auto">
            <a:xfrm flipV="1">
              <a:off x="13065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5" name="Line 46"/>
            <p:cNvSpPr>
              <a:spLocks noChangeShapeType="1"/>
            </p:cNvSpPr>
            <p:nvPr/>
          </p:nvSpPr>
          <p:spPr bwMode="auto">
            <a:xfrm flipV="1">
              <a:off x="13176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6" name="Line 47"/>
            <p:cNvSpPr>
              <a:spLocks noChangeShapeType="1"/>
            </p:cNvSpPr>
            <p:nvPr/>
          </p:nvSpPr>
          <p:spPr bwMode="auto">
            <a:xfrm flipV="1">
              <a:off x="13287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" name="Line 48"/>
            <p:cNvSpPr>
              <a:spLocks noChangeShapeType="1"/>
            </p:cNvSpPr>
            <p:nvPr/>
          </p:nvSpPr>
          <p:spPr bwMode="auto">
            <a:xfrm flipV="1">
              <a:off x="13414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8" name="Line 49"/>
            <p:cNvSpPr>
              <a:spLocks noChangeShapeType="1"/>
            </p:cNvSpPr>
            <p:nvPr/>
          </p:nvSpPr>
          <p:spPr bwMode="auto">
            <a:xfrm flipV="1">
              <a:off x="13525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" name="Line 50"/>
            <p:cNvSpPr>
              <a:spLocks noChangeShapeType="1"/>
            </p:cNvSpPr>
            <p:nvPr/>
          </p:nvSpPr>
          <p:spPr bwMode="auto">
            <a:xfrm flipV="1">
              <a:off x="13858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" name="Line 51"/>
            <p:cNvSpPr>
              <a:spLocks noChangeShapeType="1"/>
            </p:cNvSpPr>
            <p:nvPr/>
          </p:nvSpPr>
          <p:spPr bwMode="auto">
            <a:xfrm flipV="1">
              <a:off x="13985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" name="Line 52"/>
            <p:cNvSpPr>
              <a:spLocks noChangeShapeType="1"/>
            </p:cNvSpPr>
            <p:nvPr/>
          </p:nvSpPr>
          <p:spPr bwMode="auto">
            <a:xfrm flipV="1">
              <a:off x="14097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" name="Line 53"/>
            <p:cNvSpPr>
              <a:spLocks noChangeShapeType="1"/>
            </p:cNvSpPr>
            <p:nvPr/>
          </p:nvSpPr>
          <p:spPr bwMode="auto">
            <a:xfrm flipV="1">
              <a:off x="14208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" name="Line 54"/>
            <p:cNvSpPr>
              <a:spLocks noChangeShapeType="1"/>
            </p:cNvSpPr>
            <p:nvPr/>
          </p:nvSpPr>
          <p:spPr bwMode="auto">
            <a:xfrm flipV="1">
              <a:off x="14319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" name="Line 55"/>
            <p:cNvSpPr>
              <a:spLocks noChangeShapeType="1"/>
            </p:cNvSpPr>
            <p:nvPr/>
          </p:nvSpPr>
          <p:spPr bwMode="auto">
            <a:xfrm flipV="1">
              <a:off x="14430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" name="Line 56"/>
            <p:cNvSpPr>
              <a:spLocks noChangeShapeType="1"/>
            </p:cNvSpPr>
            <p:nvPr/>
          </p:nvSpPr>
          <p:spPr bwMode="auto">
            <a:xfrm flipV="1">
              <a:off x="1454150" y="5972175"/>
              <a:ext cx="0" cy="30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" name="Line 57"/>
            <p:cNvSpPr>
              <a:spLocks noChangeShapeType="1"/>
            </p:cNvSpPr>
            <p:nvPr/>
          </p:nvSpPr>
          <p:spPr bwMode="auto">
            <a:xfrm flipV="1">
              <a:off x="14652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" name="Line 58"/>
            <p:cNvSpPr>
              <a:spLocks noChangeShapeType="1"/>
            </p:cNvSpPr>
            <p:nvPr/>
          </p:nvSpPr>
          <p:spPr bwMode="auto">
            <a:xfrm flipV="1">
              <a:off x="14763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" name="Line 59"/>
            <p:cNvSpPr>
              <a:spLocks noChangeShapeType="1"/>
            </p:cNvSpPr>
            <p:nvPr/>
          </p:nvSpPr>
          <p:spPr bwMode="auto">
            <a:xfrm flipV="1">
              <a:off x="14890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" name="Line 60"/>
            <p:cNvSpPr>
              <a:spLocks noChangeShapeType="1"/>
            </p:cNvSpPr>
            <p:nvPr/>
          </p:nvSpPr>
          <p:spPr bwMode="auto">
            <a:xfrm flipV="1">
              <a:off x="15001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" name="Line 61"/>
            <p:cNvSpPr>
              <a:spLocks noChangeShapeType="1"/>
            </p:cNvSpPr>
            <p:nvPr/>
          </p:nvSpPr>
          <p:spPr bwMode="auto">
            <a:xfrm flipV="1">
              <a:off x="15240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" name="Line 62"/>
            <p:cNvSpPr>
              <a:spLocks noChangeShapeType="1"/>
            </p:cNvSpPr>
            <p:nvPr/>
          </p:nvSpPr>
          <p:spPr bwMode="auto">
            <a:xfrm flipV="1">
              <a:off x="15462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" name="Line 63"/>
            <p:cNvSpPr>
              <a:spLocks noChangeShapeType="1"/>
            </p:cNvSpPr>
            <p:nvPr/>
          </p:nvSpPr>
          <p:spPr bwMode="auto">
            <a:xfrm flipV="1">
              <a:off x="1557338" y="5942013"/>
              <a:ext cx="0" cy="603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" name="Line 64"/>
            <p:cNvSpPr>
              <a:spLocks noChangeShapeType="1"/>
            </p:cNvSpPr>
            <p:nvPr/>
          </p:nvSpPr>
          <p:spPr bwMode="auto">
            <a:xfrm flipV="1">
              <a:off x="15684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" name="Line 65"/>
            <p:cNvSpPr>
              <a:spLocks noChangeShapeType="1"/>
            </p:cNvSpPr>
            <p:nvPr/>
          </p:nvSpPr>
          <p:spPr bwMode="auto">
            <a:xfrm flipV="1">
              <a:off x="15906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5" name="Line 66"/>
            <p:cNvSpPr>
              <a:spLocks noChangeShapeType="1"/>
            </p:cNvSpPr>
            <p:nvPr/>
          </p:nvSpPr>
          <p:spPr bwMode="auto">
            <a:xfrm flipV="1">
              <a:off x="16033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6" name="Line 67"/>
            <p:cNvSpPr>
              <a:spLocks noChangeShapeType="1"/>
            </p:cNvSpPr>
            <p:nvPr/>
          </p:nvSpPr>
          <p:spPr bwMode="auto">
            <a:xfrm flipV="1">
              <a:off x="16129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7" name="Line 68"/>
            <p:cNvSpPr>
              <a:spLocks noChangeShapeType="1"/>
            </p:cNvSpPr>
            <p:nvPr/>
          </p:nvSpPr>
          <p:spPr bwMode="auto">
            <a:xfrm flipV="1">
              <a:off x="162401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8" name="Line 69"/>
            <p:cNvSpPr>
              <a:spLocks noChangeShapeType="1"/>
            </p:cNvSpPr>
            <p:nvPr/>
          </p:nvSpPr>
          <p:spPr bwMode="auto">
            <a:xfrm flipV="1">
              <a:off x="16494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" name="Line 70"/>
            <p:cNvSpPr>
              <a:spLocks noChangeShapeType="1"/>
            </p:cNvSpPr>
            <p:nvPr/>
          </p:nvSpPr>
          <p:spPr bwMode="auto">
            <a:xfrm flipV="1">
              <a:off x="1660525" y="5657850"/>
              <a:ext cx="0" cy="344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0" name="Line 71"/>
            <p:cNvSpPr>
              <a:spLocks noChangeShapeType="1"/>
            </p:cNvSpPr>
            <p:nvPr/>
          </p:nvSpPr>
          <p:spPr bwMode="auto">
            <a:xfrm flipV="1">
              <a:off x="1671638" y="5962650"/>
              <a:ext cx="0" cy="396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" name="Line 72"/>
            <p:cNvSpPr>
              <a:spLocks noChangeShapeType="1"/>
            </p:cNvSpPr>
            <p:nvPr/>
          </p:nvSpPr>
          <p:spPr bwMode="auto">
            <a:xfrm flipV="1">
              <a:off x="16938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" name="Line 73"/>
            <p:cNvSpPr>
              <a:spLocks noChangeShapeType="1"/>
            </p:cNvSpPr>
            <p:nvPr/>
          </p:nvSpPr>
          <p:spPr bwMode="auto">
            <a:xfrm flipV="1">
              <a:off x="17049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" name="Line 74"/>
            <p:cNvSpPr>
              <a:spLocks noChangeShapeType="1"/>
            </p:cNvSpPr>
            <p:nvPr/>
          </p:nvSpPr>
          <p:spPr bwMode="auto">
            <a:xfrm flipV="1">
              <a:off x="17272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" name="Line 75"/>
            <p:cNvSpPr>
              <a:spLocks noChangeShapeType="1"/>
            </p:cNvSpPr>
            <p:nvPr/>
          </p:nvSpPr>
          <p:spPr bwMode="auto">
            <a:xfrm flipV="1">
              <a:off x="17399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5" name="Line 76"/>
            <p:cNvSpPr>
              <a:spLocks noChangeShapeType="1"/>
            </p:cNvSpPr>
            <p:nvPr/>
          </p:nvSpPr>
          <p:spPr bwMode="auto">
            <a:xfrm flipV="1">
              <a:off x="1751013" y="5913438"/>
              <a:ext cx="0" cy="88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" name="Line 77"/>
            <p:cNvSpPr>
              <a:spLocks noChangeShapeType="1"/>
            </p:cNvSpPr>
            <p:nvPr/>
          </p:nvSpPr>
          <p:spPr bwMode="auto">
            <a:xfrm flipV="1">
              <a:off x="1762125" y="5903913"/>
              <a:ext cx="0" cy="98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7" name="Line 78"/>
            <p:cNvSpPr>
              <a:spLocks noChangeShapeType="1"/>
            </p:cNvSpPr>
            <p:nvPr/>
          </p:nvSpPr>
          <p:spPr bwMode="auto">
            <a:xfrm flipV="1">
              <a:off x="1774825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" name="Line 79"/>
            <p:cNvSpPr>
              <a:spLocks noChangeShapeType="1"/>
            </p:cNvSpPr>
            <p:nvPr/>
          </p:nvSpPr>
          <p:spPr bwMode="auto">
            <a:xfrm flipV="1">
              <a:off x="18192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" name="Line 80"/>
            <p:cNvSpPr>
              <a:spLocks noChangeShapeType="1"/>
            </p:cNvSpPr>
            <p:nvPr/>
          </p:nvSpPr>
          <p:spPr bwMode="auto">
            <a:xfrm flipV="1">
              <a:off x="18319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0" name="Line 81"/>
            <p:cNvSpPr>
              <a:spLocks noChangeShapeType="1"/>
            </p:cNvSpPr>
            <p:nvPr/>
          </p:nvSpPr>
          <p:spPr bwMode="auto">
            <a:xfrm flipV="1">
              <a:off x="18415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" name="Line 82"/>
            <p:cNvSpPr>
              <a:spLocks noChangeShapeType="1"/>
            </p:cNvSpPr>
            <p:nvPr/>
          </p:nvSpPr>
          <p:spPr bwMode="auto">
            <a:xfrm flipV="1">
              <a:off x="1854200" y="5972175"/>
              <a:ext cx="0" cy="30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" name="Line 83"/>
            <p:cNvSpPr>
              <a:spLocks noChangeShapeType="1"/>
            </p:cNvSpPr>
            <p:nvPr/>
          </p:nvSpPr>
          <p:spPr bwMode="auto">
            <a:xfrm flipV="1">
              <a:off x="18653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" name="Line 84"/>
            <p:cNvSpPr>
              <a:spLocks noChangeShapeType="1"/>
            </p:cNvSpPr>
            <p:nvPr/>
          </p:nvSpPr>
          <p:spPr bwMode="auto">
            <a:xfrm flipV="1">
              <a:off x="18764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" name="Line 85"/>
            <p:cNvSpPr>
              <a:spLocks noChangeShapeType="1"/>
            </p:cNvSpPr>
            <p:nvPr/>
          </p:nvSpPr>
          <p:spPr bwMode="auto">
            <a:xfrm flipV="1">
              <a:off x="18891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" name="Line 86"/>
            <p:cNvSpPr>
              <a:spLocks noChangeShapeType="1"/>
            </p:cNvSpPr>
            <p:nvPr/>
          </p:nvSpPr>
          <p:spPr bwMode="auto">
            <a:xfrm flipV="1">
              <a:off x="19208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" name="Line 87"/>
            <p:cNvSpPr>
              <a:spLocks noChangeShapeType="1"/>
            </p:cNvSpPr>
            <p:nvPr/>
          </p:nvSpPr>
          <p:spPr bwMode="auto">
            <a:xfrm flipV="1">
              <a:off x="19685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7" name="Line 88"/>
            <p:cNvSpPr>
              <a:spLocks noChangeShapeType="1"/>
            </p:cNvSpPr>
            <p:nvPr/>
          </p:nvSpPr>
          <p:spPr bwMode="auto">
            <a:xfrm flipV="1">
              <a:off x="1979613" y="5383213"/>
              <a:ext cx="0" cy="6191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8" name="Line 89"/>
            <p:cNvSpPr>
              <a:spLocks noChangeShapeType="1"/>
            </p:cNvSpPr>
            <p:nvPr/>
          </p:nvSpPr>
          <p:spPr bwMode="auto">
            <a:xfrm flipV="1">
              <a:off x="1990725" y="5903913"/>
              <a:ext cx="0" cy="984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9" name="Line 90"/>
            <p:cNvSpPr>
              <a:spLocks noChangeShapeType="1"/>
            </p:cNvSpPr>
            <p:nvPr/>
          </p:nvSpPr>
          <p:spPr bwMode="auto">
            <a:xfrm flipV="1">
              <a:off x="20034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0" name="Line 91"/>
            <p:cNvSpPr>
              <a:spLocks noChangeShapeType="1"/>
            </p:cNvSpPr>
            <p:nvPr/>
          </p:nvSpPr>
          <p:spPr bwMode="auto">
            <a:xfrm flipV="1">
              <a:off x="20240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" name="Line 92"/>
            <p:cNvSpPr>
              <a:spLocks noChangeShapeType="1"/>
            </p:cNvSpPr>
            <p:nvPr/>
          </p:nvSpPr>
          <p:spPr bwMode="auto">
            <a:xfrm flipV="1">
              <a:off x="20351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" name="Line 93"/>
            <p:cNvSpPr>
              <a:spLocks noChangeShapeType="1"/>
            </p:cNvSpPr>
            <p:nvPr/>
          </p:nvSpPr>
          <p:spPr bwMode="auto">
            <a:xfrm flipV="1">
              <a:off x="20923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" name="Line 94"/>
            <p:cNvSpPr>
              <a:spLocks noChangeShapeType="1"/>
            </p:cNvSpPr>
            <p:nvPr/>
          </p:nvSpPr>
          <p:spPr bwMode="auto">
            <a:xfrm flipV="1">
              <a:off x="21145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" name="Line 95"/>
            <p:cNvSpPr>
              <a:spLocks noChangeShapeType="1"/>
            </p:cNvSpPr>
            <p:nvPr/>
          </p:nvSpPr>
          <p:spPr bwMode="auto">
            <a:xfrm flipV="1">
              <a:off x="21272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" name="Line 96"/>
            <p:cNvSpPr>
              <a:spLocks noChangeShapeType="1"/>
            </p:cNvSpPr>
            <p:nvPr/>
          </p:nvSpPr>
          <p:spPr bwMode="auto">
            <a:xfrm flipV="1">
              <a:off x="21383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6" name="Line 97"/>
            <p:cNvSpPr>
              <a:spLocks noChangeShapeType="1"/>
            </p:cNvSpPr>
            <p:nvPr/>
          </p:nvSpPr>
          <p:spPr bwMode="auto">
            <a:xfrm flipV="1">
              <a:off x="21494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7" name="Line 98"/>
            <p:cNvSpPr>
              <a:spLocks noChangeShapeType="1"/>
            </p:cNvSpPr>
            <p:nvPr/>
          </p:nvSpPr>
          <p:spPr bwMode="auto">
            <a:xfrm flipV="1">
              <a:off x="21605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8" name="Line 99"/>
            <p:cNvSpPr>
              <a:spLocks noChangeShapeType="1"/>
            </p:cNvSpPr>
            <p:nvPr/>
          </p:nvSpPr>
          <p:spPr bwMode="auto">
            <a:xfrm flipV="1">
              <a:off x="217170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9" name="Line 100"/>
            <p:cNvSpPr>
              <a:spLocks noChangeShapeType="1"/>
            </p:cNvSpPr>
            <p:nvPr/>
          </p:nvSpPr>
          <p:spPr bwMode="auto">
            <a:xfrm flipV="1">
              <a:off x="21828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" name="Line 101"/>
            <p:cNvSpPr>
              <a:spLocks noChangeShapeType="1"/>
            </p:cNvSpPr>
            <p:nvPr/>
          </p:nvSpPr>
          <p:spPr bwMode="auto">
            <a:xfrm flipV="1">
              <a:off x="22066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" name="Line 102"/>
            <p:cNvSpPr>
              <a:spLocks noChangeShapeType="1"/>
            </p:cNvSpPr>
            <p:nvPr/>
          </p:nvSpPr>
          <p:spPr bwMode="auto">
            <a:xfrm flipV="1">
              <a:off x="22177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" name="Line 103"/>
            <p:cNvSpPr>
              <a:spLocks noChangeShapeType="1"/>
            </p:cNvSpPr>
            <p:nvPr/>
          </p:nvSpPr>
          <p:spPr bwMode="auto">
            <a:xfrm flipV="1">
              <a:off x="22288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" name="Line 104"/>
            <p:cNvSpPr>
              <a:spLocks noChangeShapeType="1"/>
            </p:cNvSpPr>
            <p:nvPr/>
          </p:nvSpPr>
          <p:spPr bwMode="auto">
            <a:xfrm flipV="1">
              <a:off x="223996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" name="Line 105"/>
            <p:cNvSpPr>
              <a:spLocks noChangeShapeType="1"/>
            </p:cNvSpPr>
            <p:nvPr/>
          </p:nvSpPr>
          <p:spPr bwMode="auto">
            <a:xfrm flipV="1">
              <a:off x="22621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5" name="Line 106"/>
            <p:cNvSpPr>
              <a:spLocks noChangeShapeType="1"/>
            </p:cNvSpPr>
            <p:nvPr/>
          </p:nvSpPr>
          <p:spPr bwMode="auto">
            <a:xfrm flipV="1">
              <a:off x="22860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" name="Line 107"/>
            <p:cNvSpPr>
              <a:spLocks noChangeShapeType="1"/>
            </p:cNvSpPr>
            <p:nvPr/>
          </p:nvSpPr>
          <p:spPr bwMode="auto">
            <a:xfrm flipV="1">
              <a:off x="22971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7" name="Line 108"/>
            <p:cNvSpPr>
              <a:spLocks noChangeShapeType="1"/>
            </p:cNvSpPr>
            <p:nvPr/>
          </p:nvSpPr>
          <p:spPr bwMode="auto">
            <a:xfrm flipV="1">
              <a:off x="23098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" name="Line 109"/>
            <p:cNvSpPr>
              <a:spLocks noChangeShapeType="1"/>
            </p:cNvSpPr>
            <p:nvPr/>
          </p:nvSpPr>
          <p:spPr bwMode="auto">
            <a:xfrm flipV="1">
              <a:off x="23209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9" name="Line 110"/>
            <p:cNvSpPr>
              <a:spLocks noChangeShapeType="1"/>
            </p:cNvSpPr>
            <p:nvPr/>
          </p:nvSpPr>
          <p:spPr bwMode="auto">
            <a:xfrm flipV="1">
              <a:off x="23431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0" name="Line 111"/>
            <p:cNvSpPr>
              <a:spLocks noChangeShapeType="1"/>
            </p:cNvSpPr>
            <p:nvPr/>
          </p:nvSpPr>
          <p:spPr bwMode="auto">
            <a:xfrm flipV="1">
              <a:off x="23542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1" name="Line 112"/>
            <p:cNvSpPr>
              <a:spLocks noChangeShapeType="1"/>
            </p:cNvSpPr>
            <p:nvPr/>
          </p:nvSpPr>
          <p:spPr bwMode="auto">
            <a:xfrm flipV="1">
              <a:off x="23653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" name="Line 113"/>
            <p:cNvSpPr>
              <a:spLocks noChangeShapeType="1"/>
            </p:cNvSpPr>
            <p:nvPr/>
          </p:nvSpPr>
          <p:spPr bwMode="auto">
            <a:xfrm flipV="1">
              <a:off x="23764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" name="Line 114"/>
            <p:cNvSpPr>
              <a:spLocks noChangeShapeType="1"/>
            </p:cNvSpPr>
            <p:nvPr/>
          </p:nvSpPr>
          <p:spPr bwMode="auto">
            <a:xfrm flipV="1">
              <a:off x="23891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" name="Line 115"/>
            <p:cNvSpPr>
              <a:spLocks noChangeShapeType="1"/>
            </p:cNvSpPr>
            <p:nvPr/>
          </p:nvSpPr>
          <p:spPr bwMode="auto">
            <a:xfrm flipV="1">
              <a:off x="23987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" name="Line 116"/>
            <p:cNvSpPr>
              <a:spLocks noChangeShapeType="1"/>
            </p:cNvSpPr>
            <p:nvPr/>
          </p:nvSpPr>
          <p:spPr bwMode="auto">
            <a:xfrm flipV="1">
              <a:off x="24098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" name="Line 117"/>
            <p:cNvSpPr>
              <a:spLocks noChangeShapeType="1"/>
            </p:cNvSpPr>
            <p:nvPr/>
          </p:nvSpPr>
          <p:spPr bwMode="auto">
            <a:xfrm flipV="1">
              <a:off x="24209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" name="Line 118"/>
            <p:cNvSpPr>
              <a:spLocks noChangeShapeType="1"/>
            </p:cNvSpPr>
            <p:nvPr/>
          </p:nvSpPr>
          <p:spPr bwMode="auto">
            <a:xfrm flipV="1">
              <a:off x="24352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" name="Line 119"/>
            <p:cNvSpPr>
              <a:spLocks noChangeShapeType="1"/>
            </p:cNvSpPr>
            <p:nvPr/>
          </p:nvSpPr>
          <p:spPr bwMode="auto">
            <a:xfrm flipV="1">
              <a:off x="24463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" name="Line 120"/>
            <p:cNvSpPr>
              <a:spLocks noChangeShapeType="1"/>
            </p:cNvSpPr>
            <p:nvPr/>
          </p:nvSpPr>
          <p:spPr bwMode="auto">
            <a:xfrm flipV="1">
              <a:off x="245745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" name="Line 121"/>
            <p:cNvSpPr>
              <a:spLocks noChangeShapeType="1"/>
            </p:cNvSpPr>
            <p:nvPr/>
          </p:nvSpPr>
          <p:spPr bwMode="auto">
            <a:xfrm flipV="1">
              <a:off x="246856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" name="Line 122"/>
            <p:cNvSpPr>
              <a:spLocks noChangeShapeType="1"/>
            </p:cNvSpPr>
            <p:nvPr/>
          </p:nvSpPr>
          <p:spPr bwMode="auto">
            <a:xfrm flipV="1">
              <a:off x="2479675" y="5951538"/>
              <a:ext cx="0" cy="50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" name="Line 123"/>
            <p:cNvSpPr>
              <a:spLocks noChangeShapeType="1"/>
            </p:cNvSpPr>
            <p:nvPr/>
          </p:nvSpPr>
          <p:spPr bwMode="auto">
            <a:xfrm flipV="1">
              <a:off x="24907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" name="Line 124"/>
            <p:cNvSpPr>
              <a:spLocks noChangeShapeType="1"/>
            </p:cNvSpPr>
            <p:nvPr/>
          </p:nvSpPr>
          <p:spPr bwMode="auto">
            <a:xfrm flipV="1">
              <a:off x="25034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" name="Line 125"/>
            <p:cNvSpPr>
              <a:spLocks noChangeShapeType="1"/>
            </p:cNvSpPr>
            <p:nvPr/>
          </p:nvSpPr>
          <p:spPr bwMode="auto">
            <a:xfrm flipV="1">
              <a:off x="25130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" name="Line 126"/>
            <p:cNvSpPr>
              <a:spLocks noChangeShapeType="1"/>
            </p:cNvSpPr>
            <p:nvPr/>
          </p:nvSpPr>
          <p:spPr bwMode="auto">
            <a:xfrm flipV="1">
              <a:off x="25352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" name="Line 127"/>
            <p:cNvSpPr>
              <a:spLocks noChangeShapeType="1"/>
            </p:cNvSpPr>
            <p:nvPr/>
          </p:nvSpPr>
          <p:spPr bwMode="auto">
            <a:xfrm flipV="1">
              <a:off x="25479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" name="Line 128"/>
            <p:cNvSpPr>
              <a:spLocks noChangeShapeType="1"/>
            </p:cNvSpPr>
            <p:nvPr/>
          </p:nvSpPr>
          <p:spPr bwMode="auto">
            <a:xfrm flipV="1">
              <a:off x="2560638" y="5942013"/>
              <a:ext cx="0" cy="603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" name="Line 129"/>
            <p:cNvSpPr>
              <a:spLocks noChangeShapeType="1"/>
            </p:cNvSpPr>
            <p:nvPr/>
          </p:nvSpPr>
          <p:spPr bwMode="auto">
            <a:xfrm flipV="1">
              <a:off x="25701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" name="Line 130"/>
            <p:cNvSpPr>
              <a:spLocks noChangeShapeType="1"/>
            </p:cNvSpPr>
            <p:nvPr/>
          </p:nvSpPr>
          <p:spPr bwMode="auto">
            <a:xfrm flipV="1">
              <a:off x="2581275" y="5962650"/>
              <a:ext cx="0" cy="39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" name="Line 131"/>
            <p:cNvSpPr>
              <a:spLocks noChangeShapeType="1"/>
            </p:cNvSpPr>
            <p:nvPr/>
          </p:nvSpPr>
          <p:spPr bwMode="auto">
            <a:xfrm flipV="1">
              <a:off x="2593975" y="5688013"/>
              <a:ext cx="0" cy="3143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" name="Line 132"/>
            <p:cNvSpPr>
              <a:spLocks noChangeShapeType="1"/>
            </p:cNvSpPr>
            <p:nvPr/>
          </p:nvSpPr>
          <p:spPr bwMode="auto">
            <a:xfrm flipV="1">
              <a:off x="2605088" y="5922963"/>
              <a:ext cx="0" cy="79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" name="Line 133"/>
            <p:cNvSpPr>
              <a:spLocks noChangeShapeType="1"/>
            </p:cNvSpPr>
            <p:nvPr/>
          </p:nvSpPr>
          <p:spPr bwMode="auto">
            <a:xfrm flipV="1">
              <a:off x="26177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" name="Line 134"/>
            <p:cNvSpPr>
              <a:spLocks noChangeShapeType="1"/>
            </p:cNvSpPr>
            <p:nvPr/>
          </p:nvSpPr>
          <p:spPr bwMode="auto">
            <a:xfrm flipV="1">
              <a:off x="26273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" name="Line 135"/>
            <p:cNvSpPr>
              <a:spLocks noChangeShapeType="1"/>
            </p:cNvSpPr>
            <p:nvPr/>
          </p:nvSpPr>
          <p:spPr bwMode="auto">
            <a:xfrm flipV="1">
              <a:off x="26384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" name="Line 136"/>
            <p:cNvSpPr>
              <a:spLocks noChangeShapeType="1"/>
            </p:cNvSpPr>
            <p:nvPr/>
          </p:nvSpPr>
          <p:spPr bwMode="auto">
            <a:xfrm flipV="1">
              <a:off x="26511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" name="Line 137"/>
            <p:cNvSpPr>
              <a:spLocks noChangeShapeType="1"/>
            </p:cNvSpPr>
            <p:nvPr/>
          </p:nvSpPr>
          <p:spPr bwMode="auto">
            <a:xfrm flipV="1">
              <a:off x="26622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" name="Line 138"/>
            <p:cNvSpPr>
              <a:spLocks noChangeShapeType="1"/>
            </p:cNvSpPr>
            <p:nvPr/>
          </p:nvSpPr>
          <p:spPr bwMode="auto">
            <a:xfrm flipV="1">
              <a:off x="2674938" y="5962650"/>
              <a:ext cx="0" cy="39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" name="Line 139"/>
            <p:cNvSpPr>
              <a:spLocks noChangeShapeType="1"/>
            </p:cNvSpPr>
            <p:nvPr/>
          </p:nvSpPr>
          <p:spPr bwMode="auto">
            <a:xfrm flipV="1">
              <a:off x="2684463" y="5932488"/>
              <a:ext cx="0" cy="698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9" name="Line 140"/>
            <p:cNvSpPr>
              <a:spLocks noChangeShapeType="1"/>
            </p:cNvSpPr>
            <p:nvPr/>
          </p:nvSpPr>
          <p:spPr bwMode="auto">
            <a:xfrm flipV="1">
              <a:off x="2695575" y="5962650"/>
              <a:ext cx="0" cy="39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0" name="Line 141"/>
            <p:cNvSpPr>
              <a:spLocks noChangeShapeType="1"/>
            </p:cNvSpPr>
            <p:nvPr/>
          </p:nvSpPr>
          <p:spPr bwMode="auto">
            <a:xfrm flipV="1">
              <a:off x="27178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1" name="Line 142"/>
            <p:cNvSpPr>
              <a:spLocks noChangeShapeType="1"/>
            </p:cNvSpPr>
            <p:nvPr/>
          </p:nvSpPr>
          <p:spPr bwMode="auto">
            <a:xfrm flipV="1">
              <a:off x="27289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" name="Line 143"/>
            <p:cNvSpPr>
              <a:spLocks noChangeShapeType="1"/>
            </p:cNvSpPr>
            <p:nvPr/>
          </p:nvSpPr>
          <p:spPr bwMode="auto">
            <a:xfrm flipV="1">
              <a:off x="27400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" name="Line 144"/>
            <p:cNvSpPr>
              <a:spLocks noChangeShapeType="1"/>
            </p:cNvSpPr>
            <p:nvPr/>
          </p:nvSpPr>
          <p:spPr bwMode="auto">
            <a:xfrm flipV="1">
              <a:off x="27527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" name="Line 145"/>
            <p:cNvSpPr>
              <a:spLocks noChangeShapeType="1"/>
            </p:cNvSpPr>
            <p:nvPr/>
          </p:nvSpPr>
          <p:spPr bwMode="auto">
            <a:xfrm flipV="1">
              <a:off x="2765425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" name="Line 146"/>
            <p:cNvSpPr>
              <a:spLocks noChangeShapeType="1"/>
            </p:cNvSpPr>
            <p:nvPr/>
          </p:nvSpPr>
          <p:spPr bwMode="auto">
            <a:xfrm flipV="1">
              <a:off x="27765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6" name="Line 147"/>
            <p:cNvSpPr>
              <a:spLocks noChangeShapeType="1"/>
            </p:cNvSpPr>
            <p:nvPr/>
          </p:nvSpPr>
          <p:spPr bwMode="auto">
            <a:xfrm flipV="1">
              <a:off x="2789238" y="5922963"/>
              <a:ext cx="0" cy="793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7" name="Line 148"/>
            <p:cNvSpPr>
              <a:spLocks noChangeShapeType="1"/>
            </p:cNvSpPr>
            <p:nvPr/>
          </p:nvSpPr>
          <p:spPr bwMode="auto">
            <a:xfrm flipV="1">
              <a:off x="2798763" y="5481638"/>
              <a:ext cx="0" cy="520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8" name="Line 149"/>
            <p:cNvSpPr>
              <a:spLocks noChangeShapeType="1"/>
            </p:cNvSpPr>
            <p:nvPr/>
          </p:nvSpPr>
          <p:spPr bwMode="auto">
            <a:xfrm flipV="1">
              <a:off x="2809875" y="5903913"/>
              <a:ext cx="0" cy="984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9" name="Line 150"/>
            <p:cNvSpPr>
              <a:spLocks noChangeShapeType="1"/>
            </p:cNvSpPr>
            <p:nvPr/>
          </p:nvSpPr>
          <p:spPr bwMode="auto">
            <a:xfrm flipV="1">
              <a:off x="282098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" name="Line 151"/>
            <p:cNvSpPr>
              <a:spLocks noChangeShapeType="1"/>
            </p:cNvSpPr>
            <p:nvPr/>
          </p:nvSpPr>
          <p:spPr bwMode="auto">
            <a:xfrm flipV="1">
              <a:off x="28321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1" name="Line 152"/>
            <p:cNvSpPr>
              <a:spLocks noChangeShapeType="1"/>
            </p:cNvSpPr>
            <p:nvPr/>
          </p:nvSpPr>
          <p:spPr bwMode="auto">
            <a:xfrm flipV="1">
              <a:off x="28432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" name="Line 153"/>
            <p:cNvSpPr>
              <a:spLocks noChangeShapeType="1"/>
            </p:cNvSpPr>
            <p:nvPr/>
          </p:nvSpPr>
          <p:spPr bwMode="auto">
            <a:xfrm flipV="1">
              <a:off x="28543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" name="Line 154"/>
            <p:cNvSpPr>
              <a:spLocks noChangeShapeType="1"/>
            </p:cNvSpPr>
            <p:nvPr/>
          </p:nvSpPr>
          <p:spPr bwMode="auto">
            <a:xfrm flipV="1">
              <a:off x="28654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" name="Line 155"/>
            <p:cNvSpPr>
              <a:spLocks noChangeShapeType="1"/>
            </p:cNvSpPr>
            <p:nvPr/>
          </p:nvSpPr>
          <p:spPr bwMode="auto">
            <a:xfrm flipV="1">
              <a:off x="28892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5" name="Line 156"/>
            <p:cNvSpPr>
              <a:spLocks noChangeShapeType="1"/>
            </p:cNvSpPr>
            <p:nvPr/>
          </p:nvSpPr>
          <p:spPr bwMode="auto">
            <a:xfrm flipV="1">
              <a:off x="29035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" name="Line 157"/>
            <p:cNvSpPr>
              <a:spLocks noChangeShapeType="1"/>
            </p:cNvSpPr>
            <p:nvPr/>
          </p:nvSpPr>
          <p:spPr bwMode="auto">
            <a:xfrm flipV="1">
              <a:off x="291306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7" name="Line 158"/>
            <p:cNvSpPr>
              <a:spLocks noChangeShapeType="1"/>
            </p:cNvSpPr>
            <p:nvPr/>
          </p:nvSpPr>
          <p:spPr bwMode="auto">
            <a:xfrm flipV="1">
              <a:off x="29241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" name="Line 159"/>
            <p:cNvSpPr>
              <a:spLocks noChangeShapeType="1"/>
            </p:cNvSpPr>
            <p:nvPr/>
          </p:nvSpPr>
          <p:spPr bwMode="auto">
            <a:xfrm flipV="1">
              <a:off x="29352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" name="Line 160"/>
            <p:cNvSpPr>
              <a:spLocks noChangeShapeType="1"/>
            </p:cNvSpPr>
            <p:nvPr/>
          </p:nvSpPr>
          <p:spPr bwMode="auto">
            <a:xfrm flipV="1">
              <a:off x="29575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" name="Line 161"/>
            <p:cNvSpPr>
              <a:spLocks noChangeShapeType="1"/>
            </p:cNvSpPr>
            <p:nvPr/>
          </p:nvSpPr>
          <p:spPr bwMode="auto">
            <a:xfrm flipV="1">
              <a:off x="29686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" name="Line 162"/>
            <p:cNvSpPr>
              <a:spLocks noChangeShapeType="1"/>
            </p:cNvSpPr>
            <p:nvPr/>
          </p:nvSpPr>
          <p:spPr bwMode="auto">
            <a:xfrm flipV="1">
              <a:off x="29797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" name="Line 163"/>
            <p:cNvSpPr>
              <a:spLocks noChangeShapeType="1"/>
            </p:cNvSpPr>
            <p:nvPr/>
          </p:nvSpPr>
          <p:spPr bwMode="auto">
            <a:xfrm flipV="1">
              <a:off x="29924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" name="Line 164"/>
            <p:cNvSpPr>
              <a:spLocks noChangeShapeType="1"/>
            </p:cNvSpPr>
            <p:nvPr/>
          </p:nvSpPr>
          <p:spPr bwMode="auto">
            <a:xfrm flipV="1">
              <a:off x="30035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" name="Line 165"/>
            <p:cNvSpPr>
              <a:spLocks noChangeShapeType="1"/>
            </p:cNvSpPr>
            <p:nvPr/>
          </p:nvSpPr>
          <p:spPr bwMode="auto">
            <a:xfrm flipV="1">
              <a:off x="30146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" name="Line 166"/>
            <p:cNvSpPr>
              <a:spLocks noChangeShapeType="1"/>
            </p:cNvSpPr>
            <p:nvPr/>
          </p:nvSpPr>
          <p:spPr bwMode="auto">
            <a:xfrm flipV="1">
              <a:off x="3036888" y="5962650"/>
              <a:ext cx="0" cy="39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" name="Line 167"/>
            <p:cNvSpPr>
              <a:spLocks noChangeShapeType="1"/>
            </p:cNvSpPr>
            <p:nvPr/>
          </p:nvSpPr>
          <p:spPr bwMode="auto">
            <a:xfrm flipV="1">
              <a:off x="30480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" name="Line 168"/>
            <p:cNvSpPr>
              <a:spLocks noChangeShapeType="1"/>
            </p:cNvSpPr>
            <p:nvPr/>
          </p:nvSpPr>
          <p:spPr bwMode="auto">
            <a:xfrm flipV="1">
              <a:off x="30607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" name="Line 169"/>
            <p:cNvSpPr>
              <a:spLocks noChangeShapeType="1"/>
            </p:cNvSpPr>
            <p:nvPr/>
          </p:nvSpPr>
          <p:spPr bwMode="auto">
            <a:xfrm flipV="1">
              <a:off x="3082925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" name="Line 170"/>
            <p:cNvSpPr>
              <a:spLocks noChangeShapeType="1"/>
            </p:cNvSpPr>
            <p:nvPr/>
          </p:nvSpPr>
          <p:spPr bwMode="auto">
            <a:xfrm flipV="1">
              <a:off x="3106738" y="5972175"/>
              <a:ext cx="0" cy="30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" name="Line 171"/>
            <p:cNvSpPr>
              <a:spLocks noChangeShapeType="1"/>
            </p:cNvSpPr>
            <p:nvPr/>
          </p:nvSpPr>
          <p:spPr bwMode="auto">
            <a:xfrm flipV="1">
              <a:off x="31178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" name="Line 172"/>
            <p:cNvSpPr>
              <a:spLocks noChangeShapeType="1"/>
            </p:cNvSpPr>
            <p:nvPr/>
          </p:nvSpPr>
          <p:spPr bwMode="auto">
            <a:xfrm flipV="1">
              <a:off x="31289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2" name="Line 173"/>
            <p:cNvSpPr>
              <a:spLocks noChangeShapeType="1"/>
            </p:cNvSpPr>
            <p:nvPr/>
          </p:nvSpPr>
          <p:spPr bwMode="auto">
            <a:xfrm flipV="1">
              <a:off x="31400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" name="Line 174"/>
            <p:cNvSpPr>
              <a:spLocks noChangeShapeType="1"/>
            </p:cNvSpPr>
            <p:nvPr/>
          </p:nvSpPr>
          <p:spPr bwMode="auto">
            <a:xfrm flipV="1">
              <a:off x="31511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" name="Line 175"/>
            <p:cNvSpPr>
              <a:spLocks noChangeShapeType="1"/>
            </p:cNvSpPr>
            <p:nvPr/>
          </p:nvSpPr>
          <p:spPr bwMode="auto">
            <a:xfrm flipV="1">
              <a:off x="31623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" name="Line 176"/>
            <p:cNvSpPr>
              <a:spLocks noChangeShapeType="1"/>
            </p:cNvSpPr>
            <p:nvPr/>
          </p:nvSpPr>
          <p:spPr bwMode="auto">
            <a:xfrm flipV="1">
              <a:off x="317500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" name="Line 177"/>
            <p:cNvSpPr>
              <a:spLocks noChangeShapeType="1"/>
            </p:cNvSpPr>
            <p:nvPr/>
          </p:nvSpPr>
          <p:spPr bwMode="auto">
            <a:xfrm flipV="1">
              <a:off x="31845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" name="Line 178"/>
            <p:cNvSpPr>
              <a:spLocks noChangeShapeType="1"/>
            </p:cNvSpPr>
            <p:nvPr/>
          </p:nvSpPr>
          <p:spPr bwMode="auto">
            <a:xfrm flipV="1">
              <a:off x="31956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" name="Line 179"/>
            <p:cNvSpPr>
              <a:spLocks noChangeShapeType="1"/>
            </p:cNvSpPr>
            <p:nvPr/>
          </p:nvSpPr>
          <p:spPr bwMode="auto">
            <a:xfrm flipV="1">
              <a:off x="32210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" name="Line 180"/>
            <p:cNvSpPr>
              <a:spLocks noChangeShapeType="1"/>
            </p:cNvSpPr>
            <p:nvPr/>
          </p:nvSpPr>
          <p:spPr bwMode="auto">
            <a:xfrm flipV="1">
              <a:off x="32432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" name="Line 181"/>
            <p:cNvSpPr>
              <a:spLocks noChangeShapeType="1"/>
            </p:cNvSpPr>
            <p:nvPr/>
          </p:nvSpPr>
          <p:spPr bwMode="auto">
            <a:xfrm flipV="1">
              <a:off x="32543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1" name="Line 182"/>
            <p:cNvSpPr>
              <a:spLocks noChangeShapeType="1"/>
            </p:cNvSpPr>
            <p:nvPr/>
          </p:nvSpPr>
          <p:spPr bwMode="auto">
            <a:xfrm flipV="1">
              <a:off x="32654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2" name="Line 183"/>
            <p:cNvSpPr>
              <a:spLocks noChangeShapeType="1"/>
            </p:cNvSpPr>
            <p:nvPr/>
          </p:nvSpPr>
          <p:spPr bwMode="auto">
            <a:xfrm flipV="1">
              <a:off x="3276600" y="5972175"/>
              <a:ext cx="0" cy="30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" name="Line 184"/>
            <p:cNvSpPr>
              <a:spLocks noChangeShapeType="1"/>
            </p:cNvSpPr>
            <p:nvPr/>
          </p:nvSpPr>
          <p:spPr bwMode="auto">
            <a:xfrm flipV="1">
              <a:off x="32893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" name="Line 185"/>
            <p:cNvSpPr>
              <a:spLocks noChangeShapeType="1"/>
            </p:cNvSpPr>
            <p:nvPr/>
          </p:nvSpPr>
          <p:spPr bwMode="auto">
            <a:xfrm flipV="1">
              <a:off x="32988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" name="Line 186"/>
            <p:cNvSpPr>
              <a:spLocks noChangeShapeType="1"/>
            </p:cNvSpPr>
            <p:nvPr/>
          </p:nvSpPr>
          <p:spPr bwMode="auto">
            <a:xfrm flipV="1">
              <a:off x="33099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" name="Line 187"/>
            <p:cNvSpPr>
              <a:spLocks noChangeShapeType="1"/>
            </p:cNvSpPr>
            <p:nvPr/>
          </p:nvSpPr>
          <p:spPr bwMode="auto">
            <a:xfrm flipV="1">
              <a:off x="33210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" name="Line 188"/>
            <p:cNvSpPr>
              <a:spLocks noChangeShapeType="1"/>
            </p:cNvSpPr>
            <p:nvPr/>
          </p:nvSpPr>
          <p:spPr bwMode="auto">
            <a:xfrm flipV="1">
              <a:off x="33321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8" name="Line 189"/>
            <p:cNvSpPr>
              <a:spLocks noChangeShapeType="1"/>
            </p:cNvSpPr>
            <p:nvPr/>
          </p:nvSpPr>
          <p:spPr bwMode="auto">
            <a:xfrm flipV="1">
              <a:off x="33464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9" name="Line 190"/>
            <p:cNvSpPr>
              <a:spLocks noChangeShapeType="1"/>
            </p:cNvSpPr>
            <p:nvPr/>
          </p:nvSpPr>
          <p:spPr bwMode="auto">
            <a:xfrm flipV="1">
              <a:off x="33559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" name="Line 191"/>
            <p:cNvSpPr>
              <a:spLocks noChangeShapeType="1"/>
            </p:cNvSpPr>
            <p:nvPr/>
          </p:nvSpPr>
          <p:spPr bwMode="auto">
            <a:xfrm flipV="1">
              <a:off x="337978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1" name="Line 192"/>
            <p:cNvSpPr>
              <a:spLocks noChangeShapeType="1"/>
            </p:cNvSpPr>
            <p:nvPr/>
          </p:nvSpPr>
          <p:spPr bwMode="auto">
            <a:xfrm flipV="1">
              <a:off x="339090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" name="Line 193"/>
            <p:cNvSpPr>
              <a:spLocks noChangeShapeType="1"/>
            </p:cNvSpPr>
            <p:nvPr/>
          </p:nvSpPr>
          <p:spPr bwMode="auto">
            <a:xfrm flipV="1">
              <a:off x="3403600" y="5918200"/>
              <a:ext cx="0" cy="84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" name="Line 194"/>
            <p:cNvSpPr>
              <a:spLocks noChangeShapeType="1"/>
            </p:cNvSpPr>
            <p:nvPr/>
          </p:nvSpPr>
          <p:spPr bwMode="auto">
            <a:xfrm flipV="1">
              <a:off x="3413125" y="5962650"/>
              <a:ext cx="0" cy="396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" name="Line 195"/>
            <p:cNvSpPr>
              <a:spLocks noChangeShapeType="1"/>
            </p:cNvSpPr>
            <p:nvPr/>
          </p:nvSpPr>
          <p:spPr bwMode="auto">
            <a:xfrm flipV="1">
              <a:off x="34353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" name="Line 196"/>
            <p:cNvSpPr>
              <a:spLocks noChangeShapeType="1"/>
            </p:cNvSpPr>
            <p:nvPr/>
          </p:nvSpPr>
          <p:spPr bwMode="auto">
            <a:xfrm flipV="1">
              <a:off x="34480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6" name="Line 197"/>
            <p:cNvSpPr>
              <a:spLocks noChangeShapeType="1"/>
            </p:cNvSpPr>
            <p:nvPr/>
          </p:nvSpPr>
          <p:spPr bwMode="auto">
            <a:xfrm flipV="1">
              <a:off x="34607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7" name="Line 198"/>
            <p:cNvSpPr>
              <a:spLocks noChangeShapeType="1"/>
            </p:cNvSpPr>
            <p:nvPr/>
          </p:nvSpPr>
          <p:spPr bwMode="auto">
            <a:xfrm flipV="1">
              <a:off x="34702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" name="Line 199"/>
            <p:cNvSpPr>
              <a:spLocks noChangeShapeType="1"/>
            </p:cNvSpPr>
            <p:nvPr/>
          </p:nvSpPr>
          <p:spPr bwMode="auto">
            <a:xfrm flipV="1">
              <a:off x="34813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" name="Line 200"/>
            <p:cNvSpPr>
              <a:spLocks noChangeShapeType="1"/>
            </p:cNvSpPr>
            <p:nvPr/>
          </p:nvSpPr>
          <p:spPr bwMode="auto">
            <a:xfrm flipV="1">
              <a:off x="34925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" name="Line 201"/>
            <p:cNvSpPr>
              <a:spLocks noChangeShapeType="1"/>
            </p:cNvSpPr>
            <p:nvPr/>
          </p:nvSpPr>
          <p:spPr bwMode="auto">
            <a:xfrm flipV="1">
              <a:off x="350361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1" name="Line 202"/>
            <p:cNvSpPr>
              <a:spLocks noChangeShapeType="1"/>
            </p:cNvSpPr>
            <p:nvPr/>
          </p:nvSpPr>
          <p:spPr bwMode="auto">
            <a:xfrm flipV="1">
              <a:off x="3514725" y="5805488"/>
              <a:ext cx="0" cy="1968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2" name="Line 203"/>
            <p:cNvSpPr>
              <a:spLocks noChangeShapeType="1"/>
            </p:cNvSpPr>
            <p:nvPr/>
          </p:nvSpPr>
          <p:spPr bwMode="auto">
            <a:xfrm flipV="1">
              <a:off x="3527425" y="5892800"/>
              <a:ext cx="0" cy="1095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" name="Line 204"/>
            <p:cNvSpPr>
              <a:spLocks noChangeShapeType="1"/>
            </p:cNvSpPr>
            <p:nvPr/>
          </p:nvSpPr>
          <p:spPr bwMode="auto">
            <a:xfrm flipV="1">
              <a:off x="35385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" name="Line 205"/>
            <p:cNvSpPr>
              <a:spLocks noChangeShapeType="1"/>
            </p:cNvSpPr>
            <p:nvPr/>
          </p:nvSpPr>
          <p:spPr bwMode="auto">
            <a:xfrm flipV="1">
              <a:off x="35496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" name="Line 206"/>
            <p:cNvSpPr>
              <a:spLocks noChangeShapeType="1"/>
            </p:cNvSpPr>
            <p:nvPr/>
          </p:nvSpPr>
          <p:spPr bwMode="auto">
            <a:xfrm flipV="1">
              <a:off x="3575050" y="5580063"/>
              <a:ext cx="0" cy="4222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" name="Line 207"/>
            <p:cNvSpPr>
              <a:spLocks noChangeShapeType="1"/>
            </p:cNvSpPr>
            <p:nvPr/>
          </p:nvSpPr>
          <p:spPr bwMode="auto">
            <a:xfrm flipV="1">
              <a:off x="3584575" y="5922963"/>
              <a:ext cx="0" cy="793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" name="Line 208"/>
            <p:cNvSpPr>
              <a:spLocks noChangeShapeType="1"/>
            </p:cNvSpPr>
            <p:nvPr/>
          </p:nvSpPr>
          <p:spPr bwMode="auto">
            <a:xfrm flipV="1">
              <a:off x="3606800" y="5873750"/>
              <a:ext cx="0" cy="128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" name="Line 209"/>
            <p:cNvSpPr>
              <a:spLocks noChangeShapeType="1"/>
            </p:cNvSpPr>
            <p:nvPr/>
          </p:nvSpPr>
          <p:spPr bwMode="auto">
            <a:xfrm flipV="1">
              <a:off x="3617913" y="5892800"/>
              <a:ext cx="0" cy="1095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" name="Line 210"/>
            <p:cNvSpPr>
              <a:spLocks noChangeShapeType="1"/>
            </p:cNvSpPr>
            <p:nvPr/>
          </p:nvSpPr>
          <p:spPr bwMode="auto">
            <a:xfrm flipV="1">
              <a:off x="3629025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" name="Line 211"/>
            <p:cNvSpPr>
              <a:spLocks noChangeShapeType="1"/>
            </p:cNvSpPr>
            <p:nvPr/>
          </p:nvSpPr>
          <p:spPr bwMode="auto">
            <a:xfrm flipV="1">
              <a:off x="36401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" name="Line 212"/>
            <p:cNvSpPr>
              <a:spLocks noChangeShapeType="1"/>
            </p:cNvSpPr>
            <p:nvPr/>
          </p:nvSpPr>
          <p:spPr bwMode="auto">
            <a:xfrm flipV="1">
              <a:off x="36512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" name="Line 213"/>
            <p:cNvSpPr>
              <a:spLocks noChangeShapeType="1"/>
            </p:cNvSpPr>
            <p:nvPr/>
          </p:nvSpPr>
          <p:spPr bwMode="auto">
            <a:xfrm flipV="1">
              <a:off x="36623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" name="Line 214"/>
            <p:cNvSpPr>
              <a:spLocks noChangeShapeType="1"/>
            </p:cNvSpPr>
            <p:nvPr/>
          </p:nvSpPr>
          <p:spPr bwMode="auto">
            <a:xfrm flipV="1">
              <a:off x="36750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" name="Line 215"/>
            <p:cNvSpPr>
              <a:spLocks noChangeShapeType="1"/>
            </p:cNvSpPr>
            <p:nvPr/>
          </p:nvSpPr>
          <p:spPr bwMode="auto">
            <a:xfrm flipV="1">
              <a:off x="36988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" name="Line 216"/>
            <p:cNvSpPr>
              <a:spLocks noChangeShapeType="1"/>
            </p:cNvSpPr>
            <p:nvPr/>
          </p:nvSpPr>
          <p:spPr bwMode="auto">
            <a:xfrm flipV="1">
              <a:off x="37099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" name="Line 217"/>
            <p:cNvSpPr>
              <a:spLocks noChangeShapeType="1"/>
            </p:cNvSpPr>
            <p:nvPr/>
          </p:nvSpPr>
          <p:spPr bwMode="auto">
            <a:xfrm flipV="1">
              <a:off x="372110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" name="Line 218"/>
            <p:cNvSpPr>
              <a:spLocks noChangeShapeType="1"/>
            </p:cNvSpPr>
            <p:nvPr/>
          </p:nvSpPr>
          <p:spPr bwMode="auto">
            <a:xfrm flipV="1">
              <a:off x="3732213" y="5727700"/>
              <a:ext cx="0" cy="2746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" name="Line 219"/>
            <p:cNvSpPr>
              <a:spLocks noChangeShapeType="1"/>
            </p:cNvSpPr>
            <p:nvPr/>
          </p:nvSpPr>
          <p:spPr bwMode="auto">
            <a:xfrm flipV="1">
              <a:off x="3743325" y="5932488"/>
              <a:ext cx="0" cy="698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" name="Line 220"/>
            <p:cNvSpPr>
              <a:spLocks noChangeShapeType="1"/>
            </p:cNvSpPr>
            <p:nvPr/>
          </p:nvSpPr>
          <p:spPr bwMode="auto">
            <a:xfrm flipV="1">
              <a:off x="37544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" name="Line 221"/>
            <p:cNvSpPr>
              <a:spLocks noChangeShapeType="1"/>
            </p:cNvSpPr>
            <p:nvPr/>
          </p:nvSpPr>
          <p:spPr bwMode="auto">
            <a:xfrm flipV="1">
              <a:off x="37655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" name="Line 222"/>
            <p:cNvSpPr>
              <a:spLocks noChangeShapeType="1"/>
            </p:cNvSpPr>
            <p:nvPr/>
          </p:nvSpPr>
          <p:spPr bwMode="auto">
            <a:xfrm flipV="1">
              <a:off x="3776663" y="5972175"/>
              <a:ext cx="0" cy="30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" name="Line 223"/>
            <p:cNvSpPr>
              <a:spLocks noChangeShapeType="1"/>
            </p:cNvSpPr>
            <p:nvPr/>
          </p:nvSpPr>
          <p:spPr bwMode="auto">
            <a:xfrm flipV="1">
              <a:off x="37893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" name="Line 224"/>
            <p:cNvSpPr>
              <a:spLocks noChangeShapeType="1"/>
            </p:cNvSpPr>
            <p:nvPr/>
          </p:nvSpPr>
          <p:spPr bwMode="auto">
            <a:xfrm flipV="1">
              <a:off x="38004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" name="Line 225"/>
            <p:cNvSpPr>
              <a:spLocks noChangeShapeType="1"/>
            </p:cNvSpPr>
            <p:nvPr/>
          </p:nvSpPr>
          <p:spPr bwMode="auto">
            <a:xfrm flipV="1">
              <a:off x="38115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" name="Line 226"/>
            <p:cNvSpPr>
              <a:spLocks noChangeShapeType="1"/>
            </p:cNvSpPr>
            <p:nvPr/>
          </p:nvSpPr>
          <p:spPr bwMode="auto">
            <a:xfrm flipV="1">
              <a:off x="38227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" name="Line 227"/>
            <p:cNvSpPr>
              <a:spLocks noChangeShapeType="1"/>
            </p:cNvSpPr>
            <p:nvPr/>
          </p:nvSpPr>
          <p:spPr bwMode="auto">
            <a:xfrm flipV="1">
              <a:off x="383381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" name="Line 228"/>
            <p:cNvSpPr>
              <a:spLocks noChangeShapeType="1"/>
            </p:cNvSpPr>
            <p:nvPr/>
          </p:nvSpPr>
          <p:spPr bwMode="auto">
            <a:xfrm flipV="1">
              <a:off x="38465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" name="Line 229"/>
            <p:cNvSpPr>
              <a:spLocks noChangeShapeType="1"/>
            </p:cNvSpPr>
            <p:nvPr/>
          </p:nvSpPr>
          <p:spPr bwMode="auto">
            <a:xfrm flipV="1">
              <a:off x="38576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" name="Line 230"/>
            <p:cNvSpPr>
              <a:spLocks noChangeShapeType="1"/>
            </p:cNvSpPr>
            <p:nvPr/>
          </p:nvSpPr>
          <p:spPr bwMode="auto">
            <a:xfrm flipV="1">
              <a:off x="386873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" name="Line 231"/>
            <p:cNvSpPr>
              <a:spLocks noChangeShapeType="1"/>
            </p:cNvSpPr>
            <p:nvPr/>
          </p:nvSpPr>
          <p:spPr bwMode="auto">
            <a:xfrm flipV="1">
              <a:off x="38798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" name="Line 232"/>
            <p:cNvSpPr>
              <a:spLocks noChangeShapeType="1"/>
            </p:cNvSpPr>
            <p:nvPr/>
          </p:nvSpPr>
          <p:spPr bwMode="auto">
            <a:xfrm flipV="1">
              <a:off x="38909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" name="Line 233"/>
            <p:cNvSpPr>
              <a:spLocks noChangeShapeType="1"/>
            </p:cNvSpPr>
            <p:nvPr/>
          </p:nvSpPr>
          <p:spPr bwMode="auto">
            <a:xfrm flipV="1">
              <a:off x="39036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" name="Line 234"/>
            <p:cNvSpPr>
              <a:spLocks noChangeShapeType="1"/>
            </p:cNvSpPr>
            <p:nvPr/>
          </p:nvSpPr>
          <p:spPr bwMode="auto">
            <a:xfrm flipV="1">
              <a:off x="39147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" name="Line 235"/>
            <p:cNvSpPr>
              <a:spLocks noChangeShapeType="1"/>
            </p:cNvSpPr>
            <p:nvPr/>
          </p:nvSpPr>
          <p:spPr bwMode="auto">
            <a:xfrm flipV="1">
              <a:off x="3925888" y="5972175"/>
              <a:ext cx="0" cy="30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" name="Line 236"/>
            <p:cNvSpPr>
              <a:spLocks noChangeShapeType="1"/>
            </p:cNvSpPr>
            <p:nvPr/>
          </p:nvSpPr>
          <p:spPr bwMode="auto">
            <a:xfrm flipV="1">
              <a:off x="393700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" name="Line 237"/>
            <p:cNvSpPr>
              <a:spLocks noChangeShapeType="1"/>
            </p:cNvSpPr>
            <p:nvPr/>
          </p:nvSpPr>
          <p:spPr bwMode="auto">
            <a:xfrm flipV="1">
              <a:off x="3960813" y="5972175"/>
              <a:ext cx="0" cy="30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" name="Line 238"/>
            <p:cNvSpPr>
              <a:spLocks noChangeShapeType="1"/>
            </p:cNvSpPr>
            <p:nvPr/>
          </p:nvSpPr>
          <p:spPr bwMode="auto">
            <a:xfrm flipV="1">
              <a:off x="3970338" y="5922963"/>
              <a:ext cx="0" cy="793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" name="Line 239"/>
            <p:cNvSpPr>
              <a:spLocks noChangeShapeType="1"/>
            </p:cNvSpPr>
            <p:nvPr/>
          </p:nvSpPr>
          <p:spPr bwMode="auto">
            <a:xfrm flipV="1">
              <a:off x="398145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" name="Line 240"/>
            <p:cNvSpPr>
              <a:spLocks noChangeShapeType="1"/>
            </p:cNvSpPr>
            <p:nvPr/>
          </p:nvSpPr>
          <p:spPr bwMode="auto">
            <a:xfrm flipV="1">
              <a:off x="399256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" name="Line 241"/>
            <p:cNvSpPr>
              <a:spLocks noChangeShapeType="1"/>
            </p:cNvSpPr>
            <p:nvPr/>
          </p:nvSpPr>
          <p:spPr bwMode="auto">
            <a:xfrm flipV="1">
              <a:off x="400526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" name="Line 242"/>
            <p:cNvSpPr>
              <a:spLocks noChangeShapeType="1"/>
            </p:cNvSpPr>
            <p:nvPr/>
          </p:nvSpPr>
          <p:spPr bwMode="auto">
            <a:xfrm flipV="1">
              <a:off x="40179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" name="Line 243"/>
            <p:cNvSpPr>
              <a:spLocks noChangeShapeType="1"/>
            </p:cNvSpPr>
            <p:nvPr/>
          </p:nvSpPr>
          <p:spPr bwMode="auto">
            <a:xfrm flipV="1">
              <a:off x="4029075" y="5815013"/>
              <a:ext cx="0" cy="1873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" name="Line 244"/>
            <p:cNvSpPr>
              <a:spLocks noChangeShapeType="1"/>
            </p:cNvSpPr>
            <p:nvPr/>
          </p:nvSpPr>
          <p:spPr bwMode="auto">
            <a:xfrm flipV="1">
              <a:off x="4040188" y="5951538"/>
              <a:ext cx="0" cy="50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" name="Line 245"/>
            <p:cNvSpPr>
              <a:spLocks noChangeShapeType="1"/>
            </p:cNvSpPr>
            <p:nvPr/>
          </p:nvSpPr>
          <p:spPr bwMode="auto">
            <a:xfrm flipV="1">
              <a:off x="4051300" y="5824538"/>
              <a:ext cx="0" cy="177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" name="Line 246"/>
            <p:cNvSpPr>
              <a:spLocks noChangeShapeType="1"/>
            </p:cNvSpPr>
            <p:nvPr/>
          </p:nvSpPr>
          <p:spPr bwMode="auto">
            <a:xfrm flipV="1">
              <a:off x="40624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" name="Line 247"/>
            <p:cNvSpPr>
              <a:spLocks noChangeShapeType="1"/>
            </p:cNvSpPr>
            <p:nvPr/>
          </p:nvSpPr>
          <p:spPr bwMode="auto">
            <a:xfrm flipV="1">
              <a:off x="40751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" name="Line 248"/>
            <p:cNvSpPr>
              <a:spLocks noChangeShapeType="1"/>
            </p:cNvSpPr>
            <p:nvPr/>
          </p:nvSpPr>
          <p:spPr bwMode="auto">
            <a:xfrm flipV="1">
              <a:off x="408463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" name="Line 249"/>
            <p:cNvSpPr>
              <a:spLocks noChangeShapeType="1"/>
            </p:cNvSpPr>
            <p:nvPr/>
          </p:nvSpPr>
          <p:spPr bwMode="auto">
            <a:xfrm flipV="1">
              <a:off x="4095750" y="4508500"/>
              <a:ext cx="0" cy="14938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" name="Line 250"/>
            <p:cNvSpPr>
              <a:spLocks noChangeShapeType="1"/>
            </p:cNvSpPr>
            <p:nvPr/>
          </p:nvSpPr>
          <p:spPr bwMode="auto">
            <a:xfrm flipV="1">
              <a:off x="4106863" y="5962650"/>
              <a:ext cx="0" cy="39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0" name="Line 251"/>
            <p:cNvSpPr>
              <a:spLocks noChangeShapeType="1"/>
            </p:cNvSpPr>
            <p:nvPr/>
          </p:nvSpPr>
          <p:spPr bwMode="auto">
            <a:xfrm flipV="1">
              <a:off x="4117975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1" name="Line 252"/>
            <p:cNvSpPr>
              <a:spLocks noChangeShapeType="1"/>
            </p:cNvSpPr>
            <p:nvPr/>
          </p:nvSpPr>
          <p:spPr bwMode="auto">
            <a:xfrm flipV="1">
              <a:off x="41290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" name="Line 253"/>
            <p:cNvSpPr>
              <a:spLocks noChangeShapeType="1"/>
            </p:cNvSpPr>
            <p:nvPr/>
          </p:nvSpPr>
          <p:spPr bwMode="auto">
            <a:xfrm flipV="1">
              <a:off x="41417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3" name="Line 254"/>
            <p:cNvSpPr>
              <a:spLocks noChangeShapeType="1"/>
            </p:cNvSpPr>
            <p:nvPr/>
          </p:nvSpPr>
          <p:spPr bwMode="auto">
            <a:xfrm flipV="1">
              <a:off x="419893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4" name="Line 255"/>
            <p:cNvSpPr>
              <a:spLocks noChangeShapeType="1"/>
            </p:cNvSpPr>
            <p:nvPr/>
          </p:nvSpPr>
          <p:spPr bwMode="auto">
            <a:xfrm flipV="1">
              <a:off x="42100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" name="Line 256"/>
            <p:cNvSpPr>
              <a:spLocks noChangeShapeType="1"/>
            </p:cNvSpPr>
            <p:nvPr/>
          </p:nvSpPr>
          <p:spPr bwMode="auto">
            <a:xfrm flipV="1">
              <a:off x="42211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" name="Line 257"/>
            <p:cNvSpPr>
              <a:spLocks noChangeShapeType="1"/>
            </p:cNvSpPr>
            <p:nvPr/>
          </p:nvSpPr>
          <p:spPr bwMode="auto">
            <a:xfrm flipV="1">
              <a:off x="42322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" name="Line 258"/>
            <p:cNvSpPr>
              <a:spLocks noChangeShapeType="1"/>
            </p:cNvSpPr>
            <p:nvPr/>
          </p:nvSpPr>
          <p:spPr bwMode="auto">
            <a:xfrm flipV="1">
              <a:off x="42560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8" name="Line 259"/>
            <p:cNvSpPr>
              <a:spLocks noChangeShapeType="1"/>
            </p:cNvSpPr>
            <p:nvPr/>
          </p:nvSpPr>
          <p:spPr bwMode="auto">
            <a:xfrm flipV="1">
              <a:off x="42783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9" name="Line 260"/>
            <p:cNvSpPr>
              <a:spLocks noChangeShapeType="1"/>
            </p:cNvSpPr>
            <p:nvPr/>
          </p:nvSpPr>
          <p:spPr bwMode="auto">
            <a:xfrm flipV="1">
              <a:off x="43005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" name="Line 261"/>
            <p:cNvSpPr>
              <a:spLocks noChangeShapeType="1"/>
            </p:cNvSpPr>
            <p:nvPr/>
          </p:nvSpPr>
          <p:spPr bwMode="auto">
            <a:xfrm flipV="1">
              <a:off x="43132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" name="Line 262"/>
            <p:cNvSpPr>
              <a:spLocks noChangeShapeType="1"/>
            </p:cNvSpPr>
            <p:nvPr/>
          </p:nvSpPr>
          <p:spPr bwMode="auto">
            <a:xfrm flipV="1">
              <a:off x="4324350" y="5942013"/>
              <a:ext cx="0" cy="603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" name="Line 263"/>
            <p:cNvSpPr>
              <a:spLocks noChangeShapeType="1"/>
            </p:cNvSpPr>
            <p:nvPr/>
          </p:nvSpPr>
          <p:spPr bwMode="auto">
            <a:xfrm flipV="1">
              <a:off x="433546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" name="Line 264"/>
            <p:cNvSpPr>
              <a:spLocks noChangeShapeType="1"/>
            </p:cNvSpPr>
            <p:nvPr/>
          </p:nvSpPr>
          <p:spPr bwMode="auto">
            <a:xfrm flipV="1">
              <a:off x="4346575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4" name="Line 265"/>
            <p:cNvSpPr>
              <a:spLocks noChangeShapeType="1"/>
            </p:cNvSpPr>
            <p:nvPr/>
          </p:nvSpPr>
          <p:spPr bwMode="auto">
            <a:xfrm flipV="1">
              <a:off x="4360863" y="5972175"/>
              <a:ext cx="0" cy="30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" name="Line 266"/>
            <p:cNvSpPr>
              <a:spLocks noChangeShapeType="1"/>
            </p:cNvSpPr>
            <p:nvPr/>
          </p:nvSpPr>
          <p:spPr bwMode="auto">
            <a:xfrm flipV="1">
              <a:off x="437038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" name="Line 267"/>
            <p:cNvSpPr>
              <a:spLocks noChangeShapeType="1"/>
            </p:cNvSpPr>
            <p:nvPr/>
          </p:nvSpPr>
          <p:spPr bwMode="auto">
            <a:xfrm flipV="1">
              <a:off x="43815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" name="Line 268"/>
            <p:cNvSpPr>
              <a:spLocks noChangeShapeType="1"/>
            </p:cNvSpPr>
            <p:nvPr/>
          </p:nvSpPr>
          <p:spPr bwMode="auto">
            <a:xfrm flipV="1">
              <a:off x="439261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8" name="Line 269"/>
            <p:cNvSpPr>
              <a:spLocks noChangeShapeType="1"/>
            </p:cNvSpPr>
            <p:nvPr/>
          </p:nvSpPr>
          <p:spPr bwMode="auto">
            <a:xfrm flipV="1">
              <a:off x="44037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" name="Line 270"/>
            <p:cNvSpPr>
              <a:spLocks noChangeShapeType="1"/>
            </p:cNvSpPr>
            <p:nvPr/>
          </p:nvSpPr>
          <p:spPr bwMode="auto">
            <a:xfrm flipV="1">
              <a:off x="4414838" y="5972175"/>
              <a:ext cx="0" cy="30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0" name="Line 271"/>
            <p:cNvSpPr>
              <a:spLocks noChangeShapeType="1"/>
            </p:cNvSpPr>
            <p:nvPr/>
          </p:nvSpPr>
          <p:spPr bwMode="auto">
            <a:xfrm flipV="1">
              <a:off x="44259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1" name="Line 272"/>
            <p:cNvSpPr>
              <a:spLocks noChangeShapeType="1"/>
            </p:cNvSpPr>
            <p:nvPr/>
          </p:nvSpPr>
          <p:spPr bwMode="auto">
            <a:xfrm flipV="1">
              <a:off x="44370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2" name="Line 273"/>
            <p:cNvSpPr>
              <a:spLocks noChangeShapeType="1"/>
            </p:cNvSpPr>
            <p:nvPr/>
          </p:nvSpPr>
          <p:spPr bwMode="auto">
            <a:xfrm flipV="1">
              <a:off x="4448175" y="5099050"/>
              <a:ext cx="0" cy="903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" name="Line 274"/>
            <p:cNvSpPr>
              <a:spLocks noChangeShapeType="1"/>
            </p:cNvSpPr>
            <p:nvPr/>
          </p:nvSpPr>
          <p:spPr bwMode="auto">
            <a:xfrm flipV="1">
              <a:off x="4460875" y="5756275"/>
              <a:ext cx="0" cy="2460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" name="Line 275"/>
            <p:cNvSpPr>
              <a:spLocks noChangeShapeType="1"/>
            </p:cNvSpPr>
            <p:nvPr/>
          </p:nvSpPr>
          <p:spPr bwMode="auto">
            <a:xfrm flipV="1">
              <a:off x="4475163" y="5942013"/>
              <a:ext cx="0" cy="603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" name="Line 276"/>
            <p:cNvSpPr>
              <a:spLocks noChangeShapeType="1"/>
            </p:cNvSpPr>
            <p:nvPr/>
          </p:nvSpPr>
          <p:spPr bwMode="auto">
            <a:xfrm flipV="1">
              <a:off x="44958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" name="Line 277"/>
            <p:cNvSpPr>
              <a:spLocks noChangeShapeType="1"/>
            </p:cNvSpPr>
            <p:nvPr/>
          </p:nvSpPr>
          <p:spPr bwMode="auto">
            <a:xfrm flipV="1">
              <a:off x="45180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" name="Line 278"/>
            <p:cNvSpPr>
              <a:spLocks noChangeShapeType="1"/>
            </p:cNvSpPr>
            <p:nvPr/>
          </p:nvSpPr>
          <p:spPr bwMode="auto">
            <a:xfrm flipV="1">
              <a:off x="452913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" name="Line 279"/>
            <p:cNvSpPr>
              <a:spLocks noChangeShapeType="1"/>
            </p:cNvSpPr>
            <p:nvPr/>
          </p:nvSpPr>
          <p:spPr bwMode="auto">
            <a:xfrm flipV="1">
              <a:off x="4540250" y="5922963"/>
              <a:ext cx="0" cy="793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9" name="Line 280"/>
            <p:cNvSpPr>
              <a:spLocks noChangeShapeType="1"/>
            </p:cNvSpPr>
            <p:nvPr/>
          </p:nvSpPr>
          <p:spPr bwMode="auto">
            <a:xfrm flipV="1">
              <a:off x="45513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0" name="Line 281"/>
            <p:cNvSpPr>
              <a:spLocks noChangeShapeType="1"/>
            </p:cNvSpPr>
            <p:nvPr/>
          </p:nvSpPr>
          <p:spPr bwMode="auto">
            <a:xfrm flipV="1">
              <a:off x="45751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" name="Line 282"/>
            <p:cNvSpPr>
              <a:spLocks noChangeShapeType="1"/>
            </p:cNvSpPr>
            <p:nvPr/>
          </p:nvSpPr>
          <p:spPr bwMode="auto">
            <a:xfrm flipV="1">
              <a:off x="45847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2" name="Line 283"/>
            <p:cNvSpPr>
              <a:spLocks noChangeShapeType="1"/>
            </p:cNvSpPr>
            <p:nvPr/>
          </p:nvSpPr>
          <p:spPr bwMode="auto">
            <a:xfrm flipV="1">
              <a:off x="45974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3" name="Line 284"/>
            <p:cNvSpPr>
              <a:spLocks noChangeShapeType="1"/>
            </p:cNvSpPr>
            <p:nvPr/>
          </p:nvSpPr>
          <p:spPr bwMode="auto">
            <a:xfrm flipV="1">
              <a:off x="46085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" name="Line 285"/>
            <p:cNvSpPr>
              <a:spLocks noChangeShapeType="1"/>
            </p:cNvSpPr>
            <p:nvPr/>
          </p:nvSpPr>
          <p:spPr bwMode="auto">
            <a:xfrm flipV="1">
              <a:off x="46212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" name="Line 286"/>
            <p:cNvSpPr>
              <a:spLocks noChangeShapeType="1"/>
            </p:cNvSpPr>
            <p:nvPr/>
          </p:nvSpPr>
          <p:spPr bwMode="auto">
            <a:xfrm flipV="1">
              <a:off x="46545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" name="Line 287"/>
            <p:cNvSpPr>
              <a:spLocks noChangeShapeType="1"/>
            </p:cNvSpPr>
            <p:nvPr/>
          </p:nvSpPr>
          <p:spPr bwMode="auto">
            <a:xfrm flipV="1">
              <a:off x="4665663" y="5892800"/>
              <a:ext cx="0" cy="1095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" name="Line 288"/>
            <p:cNvSpPr>
              <a:spLocks noChangeShapeType="1"/>
            </p:cNvSpPr>
            <p:nvPr/>
          </p:nvSpPr>
          <p:spPr bwMode="auto">
            <a:xfrm flipV="1">
              <a:off x="4676775" y="5962650"/>
              <a:ext cx="0" cy="39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" name="Line 289"/>
            <p:cNvSpPr>
              <a:spLocks noChangeShapeType="1"/>
            </p:cNvSpPr>
            <p:nvPr/>
          </p:nvSpPr>
          <p:spPr bwMode="auto">
            <a:xfrm flipV="1">
              <a:off x="4689475" y="5981700"/>
              <a:ext cx="0" cy="206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" name="Line 290"/>
            <p:cNvSpPr>
              <a:spLocks noChangeShapeType="1"/>
            </p:cNvSpPr>
            <p:nvPr/>
          </p:nvSpPr>
          <p:spPr bwMode="auto">
            <a:xfrm flipV="1">
              <a:off x="47561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0" name="Line 291"/>
            <p:cNvSpPr>
              <a:spLocks noChangeShapeType="1"/>
            </p:cNvSpPr>
            <p:nvPr/>
          </p:nvSpPr>
          <p:spPr bwMode="auto">
            <a:xfrm flipV="1">
              <a:off x="48037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" name="Line 292"/>
            <p:cNvSpPr>
              <a:spLocks noChangeShapeType="1"/>
            </p:cNvSpPr>
            <p:nvPr/>
          </p:nvSpPr>
          <p:spPr bwMode="auto">
            <a:xfrm flipV="1">
              <a:off x="48609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2" name="Line 293"/>
            <p:cNvSpPr>
              <a:spLocks noChangeShapeType="1"/>
            </p:cNvSpPr>
            <p:nvPr/>
          </p:nvSpPr>
          <p:spPr bwMode="auto">
            <a:xfrm flipV="1">
              <a:off x="48815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3" name="Line 294"/>
            <p:cNvSpPr>
              <a:spLocks noChangeShapeType="1"/>
            </p:cNvSpPr>
            <p:nvPr/>
          </p:nvSpPr>
          <p:spPr bwMode="auto">
            <a:xfrm flipV="1">
              <a:off x="49037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4" name="Line 295"/>
            <p:cNvSpPr>
              <a:spLocks noChangeShapeType="1"/>
            </p:cNvSpPr>
            <p:nvPr/>
          </p:nvSpPr>
          <p:spPr bwMode="auto">
            <a:xfrm flipV="1">
              <a:off x="49149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" name="Line 296"/>
            <p:cNvSpPr>
              <a:spLocks noChangeShapeType="1"/>
            </p:cNvSpPr>
            <p:nvPr/>
          </p:nvSpPr>
          <p:spPr bwMode="auto">
            <a:xfrm flipV="1">
              <a:off x="49260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" name="Line 297"/>
            <p:cNvSpPr>
              <a:spLocks noChangeShapeType="1"/>
            </p:cNvSpPr>
            <p:nvPr/>
          </p:nvSpPr>
          <p:spPr bwMode="auto">
            <a:xfrm flipV="1">
              <a:off x="49514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" name="Line 298"/>
            <p:cNvSpPr>
              <a:spLocks noChangeShapeType="1"/>
            </p:cNvSpPr>
            <p:nvPr/>
          </p:nvSpPr>
          <p:spPr bwMode="auto">
            <a:xfrm flipV="1">
              <a:off x="49625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8" name="Line 299"/>
            <p:cNvSpPr>
              <a:spLocks noChangeShapeType="1"/>
            </p:cNvSpPr>
            <p:nvPr/>
          </p:nvSpPr>
          <p:spPr bwMode="auto">
            <a:xfrm flipV="1">
              <a:off x="49847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" name="Line 300"/>
            <p:cNvSpPr>
              <a:spLocks noChangeShapeType="1"/>
            </p:cNvSpPr>
            <p:nvPr/>
          </p:nvSpPr>
          <p:spPr bwMode="auto">
            <a:xfrm flipV="1">
              <a:off x="49958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" name="Line 301"/>
            <p:cNvSpPr>
              <a:spLocks noChangeShapeType="1"/>
            </p:cNvSpPr>
            <p:nvPr/>
          </p:nvSpPr>
          <p:spPr bwMode="auto">
            <a:xfrm flipV="1">
              <a:off x="501808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" name="Line 302"/>
            <p:cNvSpPr>
              <a:spLocks noChangeShapeType="1"/>
            </p:cNvSpPr>
            <p:nvPr/>
          </p:nvSpPr>
          <p:spPr bwMode="auto">
            <a:xfrm flipV="1">
              <a:off x="505301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" name="Line 303"/>
            <p:cNvSpPr>
              <a:spLocks noChangeShapeType="1"/>
            </p:cNvSpPr>
            <p:nvPr/>
          </p:nvSpPr>
          <p:spPr bwMode="auto">
            <a:xfrm flipV="1">
              <a:off x="50641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3" name="Line 304"/>
            <p:cNvSpPr>
              <a:spLocks noChangeShapeType="1"/>
            </p:cNvSpPr>
            <p:nvPr/>
          </p:nvSpPr>
          <p:spPr bwMode="auto">
            <a:xfrm flipV="1">
              <a:off x="507523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" name="Line 305"/>
            <p:cNvSpPr>
              <a:spLocks noChangeShapeType="1"/>
            </p:cNvSpPr>
            <p:nvPr/>
          </p:nvSpPr>
          <p:spPr bwMode="auto">
            <a:xfrm flipV="1">
              <a:off x="50863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" name="Line 306"/>
            <p:cNvSpPr>
              <a:spLocks noChangeShapeType="1"/>
            </p:cNvSpPr>
            <p:nvPr/>
          </p:nvSpPr>
          <p:spPr bwMode="auto">
            <a:xfrm flipV="1">
              <a:off x="50990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" name="Line 307"/>
            <p:cNvSpPr>
              <a:spLocks noChangeShapeType="1"/>
            </p:cNvSpPr>
            <p:nvPr/>
          </p:nvSpPr>
          <p:spPr bwMode="auto">
            <a:xfrm flipV="1">
              <a:off x="51101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" name="Line 308"/>
            <p:cNvSpPr>
              <a:spLocks noChangeShapeType="1"/>
            </p:cNvSpPr>
            <p:nvPr/>
          </p:nvSpPr>
          <p:spPr bwMode="auto">
            <a:xfrm flipV="1">
              <a:off x="5121275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" name="Line 309"/>
            <p:cNvSpPr>
              <a:spLocks noChangeShapeType="1"/>
            </p:cNvSpPr>
            <p:nvPr/>
          </p:nvSpPr>
          <p:spPr bwMode="auto">
            <a:xfrm flipV="1">
              <a:off x="513238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" name="Line 310"/>
            <p:cNvSpPr>
              <a:spLocks noChangeShapeType="1"/>
            </p:cNvSpPr>
            <p:nvPr/>
          </p:nvSpPr>
          <p:spPr bwMode="auto">
            <a:xfrm flipV="1">
              <a:off x="51435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" name="Line 311"/>
            <p:cNvSpPr>
              <a:spLocks noChangeShapeType="1"/>
            </p:cNvSpPr>
            <p:nvPr/>
          </p:nvSpPr>
          <p:spPr bwMode="auto">
            <a:xfrm flipV="1">
              <a:off x="51562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" name="Line 312"/>
            <p:cNvSpPr>
              <a:spLocks noChangeShapeType="1"/>
            </p:cNvSpPr>
            <p:nvPr/>
          </p:nvSpPr>
          <p:spPr bwMode="auto">
            <a:xfrm flipV="1">
              <a:off x="516731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" name="Line 313"/>
            <p:cNvSpPr>
              <a:spLocks noChangeShapeType="1"/>
            </p:cNvSpPr>
            <p:nvPr/>
          </p:nvSpPr>
          <p:spPr bwMode="auto">
            <a:xfrm flipV="1">
              <a:off x="51784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3" name="Line 314"/>
            <p:cNvSpPr>
              <a:spLocks noChangeShapeType="1"/>
            </p:cNvSpPr>
            <p:nvPr/>
          </p:nvSpPr>
          <p:spPr bwMode="auto">
            <a:xfrm flipV="1">
              <a:off x="51895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4" name="Line 315"/>
            <p:cNvSpPr>
              <a:spLocks noChangeShapeType="1"/>
            </p:cNvSpPr>
            <p:nvPr/>
          </p:nvSpPr>
          <p:spPr bwMode="auto">
            <a:xfrm flipV="1">
              <a:off x="52466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5" name="Line 316"/>
            <p:cNvSpPr>
              <a:spLocks noChangeShapeType="1"/>
            </p:cNvSpPr>
            <p:nvPr/>
          </p:nvSpPr>
          <p:spPr bwMode="auto">
            <a:xfrm flipV="1">
              <a:off x="5257800" y="5873750"/>
              <a:ext cx="0" cy="128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" name="Line 317"/>
            <p:cNvSpPr>
              <a:spLocks noChangeShapeType="1"/>
            </p:cNvSpPr>
            <p:nvPr/>
          </p:nvSpPr>
          <p:spPr bwMode="auto">
            <a:xfrm flipV="1">
              <a:off x="52705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" name="Line 318"/>
            <p:cNvSpPr>
              <a:spLocks noChangeShapeType="1"/>
            </p:cNvSpPr>
            <p:nvPr/>
          </p:nvSpPr>
          <p:spPr bwMode="auto">
            <a:xfrm flipV="1">
              <a:off x="52927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" name="Line 319"/>
            <p:cNvSpPr>
              <a:spLocks noChangeShapeType="1"/>
            </p:cNvSpPr>
            <p:nvPr/>
          </p:nvSpPr>
          <p:spPr bwMode="auto">
            <a:xfrm flipV="1">
              <a:off x="53038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" name="Line 320"/>
            <p:cNvSpPr>
              <a:spLocks noChangeShapeType="1"/>
            </p:cNvSpPr>
            <p:nvPr/>
          </p:nvSpPr>
          <p:spPr bwMode="auto">
            <a:xfrm flipV="1">
              <a:off x="53260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" name="Line 321"/>
            <p:cNvSpPr>
              <a:spLocks noChangeShapeType="1"/>
            </p:cNvSpPr>
            <p:nvPr/>
          </p:nvSpPr>
          <p:spPr bwMode="auto">
            <a:xfrm flipV="1">
              <a:off x="53371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" name="Line 322"/>
            <p:cNvSpPr>
              <a:spLocks noChangeShapeType="1"/>
            </p:cNvSpPr>
            <p:nvPr/>
          </p:nvSpPr>
          <p:spPr bwMode="auto">
            <a:xfrm flipV="1">
              <a:off x="536098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" name="Line 323"/>
            <p:cNvSpPr>
              <a:spLocks noChangeShapeType="1"/>
            </p:cNvSpPr>
            <p:nvPr/>
          </p:nvSpPr>
          <p:spPr bwMode="auto">
            <a:xfrm flipV="1">
              <a:off x="537051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" name="Line 324"/>
            <p:cNvSpPr>
              <a:spLocks noChangeShapeType="1"/>
            </p:cNvSpPr>
            <p:nvPr/>
          </p:nvSpPr>
          <p:spPr bwMode="auto">
            <a:xfrm flipV="1">
              <a:off x="5381625" y="3014663"/>
              <a:ext cx="0" cy="29876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" name="Line 325"/>
            <p:cNvSpPr>
              <a:spLocks noChangeShapeType="1"/>
            </p:cNvSpPr>
            <p:nvPr/>
          </p:nvSpPr>
          <p:spPr bwMode="auto">
            <a:xfrm flipV="1">
              <a:off x="5394325" y="4911725"/>
              <a:ext cx="0" cy="10906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" name="Line 326"/>
            <p:cNvSpPr>
              <a:spLocks noChangeShapeType="1"/>
            </p:cNvSpPr>
            <p:nvPr/>
          </p:nvSpPr>
          <p:spPr bwMode="auto">
            <a:xfrm flipV="1">
              <a:off x="5407025" y="5845175"/>
              <a:ext cx="0" cy="157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" name="Line 327"/>
            <p:cNvSpPr>
              <a:spLocks noChangeShapeType="1"/>
            </p:cNvSpPr>
            <p:nvPr/>
          </p:nvSpPr>
          <p:spPr bwMode="auto">
            <a:xfrm flipV="1">
              <a:off x="54181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" name="Line 328"/>
            <p:cNvSpPr>
              <a:spLocks noChangeShapeType="1"/>
            </p:cNvSpPr>
            <p:nvPr/>
          </p:nvSpPr>
          <p:spPr bwMode="auto">
            <a:xfrm flipV="1">
              <a:off x="54625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" name="Line 329"/>
            <p:cNvSpPr>
              <a:spLocks noChangeShapeType="1"/>
            </p:cNvSpPr>
            <p:nvPr/>
          </p:nvSpPr>
          <p:spPr bwMode="auto">
            <a:xfrm flipV="1">
              <a:off x="54752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" name="Line 330"/>
            <p:cNvSpPr>
              <a:spLocks noChangeShapeType="1"/>
            </p:cNvSpPr>
            <p:nvPr/>
          </p:nvSpPr>
          <p:spPr bwMode="auto">
            <a:xfrm flipV="1">
              <a:off x="548481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" name="Line 331"/>
            <p:cNvSpPr>
              <a:spLocks noChangeShapeType="1"/>
            </p:cNvSpPr>
            <p:nvPr/>
          </p:nvSpPr>
          <p:spPr bwMode="auto">
            <a:xfrm flipV="1">
              <a:off x="5497513" y="5922963"/>
              <a:ext cx="0" cy="79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" name="Line 332"/>
            <p:cNvSpPr>
              <a:spLocks noChangeShapeType="1"/>
            </p:cNvSpPr>
            <p:nvPr/>
          </p:nvSpPr>
          <p:spPr bwMode="auto">
            <a:xfrm flipV="1">
              <a:off x="5508625" y="5962650"/>
              <a:ext cx="0" cy="39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2" name="Line 333"/>
            <p:cNvSpPr>
              <a:spLocks noChangeShapeType="1"/>
            </p:cNvSpPr>
            <p:nvPr/>
          </p:nvSpPr>
          <p:spPr bwMode="auto">
            <a:xfrm flipV="1">
              <a:off x="5519738" y="5962650"/>
              <a:ext cx="0" cy="396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3" name="Line 334"/>
            <p:cNvSpPr>
              <a:spLocks noChangeShapeType="1"/>
            </p:cNvSpPr>
            <p:nvPr/>
          </p:nvSpPr>
          <p:spPr bwMode="auto">
            <a:xfrm flipV="1">
              <a:off x="55530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4" name="Line 335"/>
            <p:cNvSpPr>
              <a:spLocks noChangeShapeType="1"/>
            </p:cNvSpPr>
            <p:nvPr/>
          </p:nvSpPr>
          <p:spPr bwMode="auto">
            <a:xfrm flipV="1">
              <a:off x="55991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" name="Line 336"/>
            <p:cNvSpPr>
              <a:spLocks noChangeShapeType="1"/>
            </p:cNvSpPr>
            <p:nvPr/>
          </p:nvSpPr>
          <p:spPr bwMode="auto">
            <a:xfrm flipV="1">
              <a:off x="56118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" name="Line 337"/>
            <p:cNvSpPr>
              <a:spLocks noChangeShapeType="1"/>
            </p:cNvSpPr>
            <p:nvPr/>
          </p:nvSpPr>
          <p:spPr bwMode="auto">
            <a:xfrm flipV="1">
              <a:off x="56340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" name="Line 338"/>
            <p:cNvSpPr>
              <a:spLocks noChangeShapeType="1"/>
            </p:cNvSpPr>
            <p:nvPr/>
          </p:nvSpPr>
          <p:spPr bwMode="auto">
            <a:xfrm flipV="1">
              <a:off x="56673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" name="Line 339"/>
            <p:cNvSpPr>
              <a:spLocks noChangeShapeType="1"/>
            </p:cNvSpPr>
            <p:nvPr/>
          </p:nvSpPr>
          <p:spPr bwMode="auto">
            <a:xfrm flipV="1">
              <a:off x="567848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" name="Line 340"/>
            <p:cNvSpPr>
              <a:spLocks noChangeShapeType="1"/>
            </p:cNvSpPr>
            <p:nvPr/>
          </p:nvSpPr>
          <p:spPr bwMode="auto">
            <a:xfrm flipV="1">
              <a:off x="57261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" name="Line 341"/>
            <p:cNvSpPr>
              <a:spLocks noChangeShapeType="1"/>
            </p:cNvSpPr>
            <p:nvPr/>
          </p:nvSpPr>
          <p:spPr bwMode="auto">
            <a:xfrm flipV="1">
              <a:off x="57372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" name="Line 342"/>
            <p:cNvSpPr>
              <a:spLocks noChangeShapeType="1"/>
            </p:cNvSpPr>
            <p:nvPr/>
          </p:nvSpPr>
          <p:spPr bwMode="auto">
            <a:xfrm flipV="1">
              <a:off x="57483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" name="Line 343"/>
            <p:cNvSpPr>
              <a:spLocks noChangeShapeType="1"/>
            </p:cNvSpPr>
            <p:nvPr/>
          </p:nvSpPr>
          <p:spPr bwMode="auto">
            <a:xfrm flipV="1">
              <a:off x="57610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" name="Line 344"/>
            <p:cNvSpPr>
              <a:spLocks noChangeShapeType="1"/>
            </p:cNvSpPr>
            <p:nvPr/>
          </p:nvSpPr>
          <p:spPr bwMode="auto">
            <a:xfrm flipV="1">
              <a:off x="57705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" name="Line 345"/>
            <p:cNvSpPr>
              <a:spLocks noChangeShapeType="1"/>
            </p:cNvSpPr>
            <p:nvPr/>
          </p:nvSpPr>
          <p:spPr bwMode="auto">
            <a:xfrm flipV="1">
              <a:off x="58150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" name="Line 346"/>
            <p:cNvSpPr>
              <a:spLocks noChangeShapeType="1"/>
            </p:cNvSpPr>
            <p:nvPr/>
          </p:nvSpPr>
          <p:spPr bwMode="auto">
            <a:xfrm flipV="1">
              <a:off x="58372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6" name="Line 347"/>
            <p:cNvSpPr>
              <a:spLocks noChangeShapeType="1"/>
            </p:cNvSpPr>
            <p:nvPr/>
          </p:nvSpPr>
          <p:spPr bwMode="auto">
            <a:xfrm flipV="1">
              <a:off x="58610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" name="Line 348"/>
            <p:cNvSpPr>
              <a:spLocks noChangeShapeType="1"/>
            </p:cNvSpPr>
            <p:nvPr/>
          </p:nvSpPr>
          <p:spPr bwMode="auto">
            <a:xfrm flipV="1">
              <a:off x="58959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" name="Line 349"/>
            <p:cNvSpPr>
              <a:spLocks noChangeShapeType="1"/>
            </p:cNvSpPr>
            <p:nvPr/>
          </p:nvSpPr>
          <p:spPr bwMode="auto">
            <a:xfrm flipV="1">
              <a:off x="5940425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9" name="Line 350"/>
            <p:cNvSpPr>
              <a:spLocks noChangeShapeType="1"/>
            </p:cNvSpPr>
            <p:nvPr/>
          </p:nvSpPr>
          <p:spPr bwMode="auto">
            <a:xfrm flipV="1">
              <a:off x="5953125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" name="Line 351"/>
            <p:cNvSpPr>
              <a:spLocks noChangeShapeType="1"/>
            </p:cNvSpPr>
            <p:nvPr/>
          </p:nvSpPr>
          <p:spPr bwMode="auto">
            <a:xfrm flipV="1">
              <a:off x="59753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" name="Line 352"/>
            <p:cNvSpPr>
              <a:spLocks noChangeShapeType="1"/>
            </p:cNvSpPr>
            <p:nvPr/>
          </p:nvSpPr>
          <p:spPr bwMode="auto">
            <a:xfrm flipV="1">
              <a:off x="59864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2" name="Line 353"/>
            <p:cNvSpPr>
              <a:spLocks noChangeShapeType="1"/>
            </p:cNvSpPr>
            <p:nvPr/>
          </p:nvSpPr>
          <p:spPr bwMode="auto">
            <a:xfrm flipV="1">
              <a:off x="60086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" name="Line 354"/>
            <p:cNvSpPr>
              <a:spLocks noChangeShapeType="1"/>
            </p:cNvSpPr>
            <p:nvPr/>
          </p:nvSpPr>
          <p:spPr bwMode="auto">
            <a:xfrm flipV="1">
              <a:off x="60325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" name="Line 355"/>
            <p:cNvSpPr>
              <a:spLocks noChangeShapeType="1"/>
            </p:cNvSpPr>
            <p:nvPr/>
          </p:nvSpPr>
          <p:spPr bwMode="auto">
            <a:xfrm flipV="1">
              <a:off x="60436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5" name="Line 356"/>
            <p:cNvSpPr>
              <a:spLocks noChangeShapeType="1"/>
            </p:cNvSpPr>
            <p:nvPr/>
          </p:nvSpPr>
          <p:spPr bwMode="auto">
            <a:xfrm flipV="1">
              <a:off x="60547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6" name="Line 357"/>
            <p:cNvSpPr>
              <a:spLocks noChangeShapeType="1"/>
            </p:cNvSpPr>
            <p:nvPr/>
          </p:nvSpPr>
          <p:spPr bwMode="auto">
            <a:xfrm flipV="1">
              <a:off x="607853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" name="Line 358"/>
            <p:cNvSpPr>
              <a:spLocks noChangeShapeType="1"/>
            </p:cNvSpPr>
            <p:nvPr/>
          </p:nvSpPr>
          <p:spPr bwMode="auto">
            <a:xfrm flipV="1">
              <a:off x="61007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" name="Line 359"/>
            <p:cNvSpPr>
              <a:spLocks noChangeShapeType="1"/>
            </p:cNvSpPr>
            <p:nvPr/>
          </p:nvSpPr>
          <p:spPr bwMode="auto">
            <a:xfrm flipV="1">
              <a:off x="61118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9" name="Line 360"/>
            <p:cNvSpPr>
              <a:spLocks noChangeShapeType="1"/>
            </p:cNvSpPr>
            <p:nvPr/>
          </p:nvSpPr>
          <p:spPr bwMode="auto">
            <a:xfrm flipV="1">
              <a:off x="61229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0" name="Line 361"/>
            <p:cNvSpPr>
              <a:spLocks noChangeShapeType="1"/>
            </p:cNvSpPr>
            <p:nvPr/>
          </p:nvSpPr>
          <p:spPr bwMode="auto">
            <a:xfrm flipV="1">
              <a:off x="61563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" name="Line 362"/>
            <p:cNvSpPr>
              <a:spLocks noChangeShapeType="1"/>
            </p:cNvSpPr>
            <p:nvPr/>
          </p:nvSpPr>
          <p:spPr bwMode="auto">
            <a:xfrm flipV="1">
              <a:off x="61674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2" name="Line 363"/>
            <p:cNvSpPr>
              <a:spLocks noChangeShapeType="1"/>
            </p:cNvSpPr>
            <p:nvPr/>
          </p:nvSpPr>
          <p:spPr bwMode="auto">
            <a:xfrm flipV="1">
              <a:off x="61785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" name="Line 364"/>
            <p:cNvSpPr>
              <a:spLocks noChangeShapeType="1"/>
            </p:cNvSpPr>
            <p:nvPr/>
          </p:nvSpPr>
          <p:spPr bwMode="auto">
            <a:xfrm flipV="1">
              <a:off x="619283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4" name="Line 365"/>
            <p:cNvSpPr>
              <a:spLocks noChangeShapeType="1"/>
            </p:cNvSpPr>
            <p:nvPr/>
          </p:nvSpPr>
          <p:spPr bwMode="auto">
            <a:xfrm flipV="1">
              <a:off x="6203950" y="4027488"/>
              <a:ext cx="0" cy="19748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" name="Line 366"/>
            <p:cNvSpPr>
              <a:spLocks noChangeShapeType="1"/>
            </p:cNvSpPr>
            <p:nvPr/>
          </p:nvSpPr>
          <p:spPr bwMode="auto">
            <a:xfrm flipV="1">
              <a:off x="6215063" y="5256213"/>
              <a:ext cx="0" cy="7461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6" name="Line 367"/>
            <p:cNvSpPr>
              <a:spLocks noChangeShapeType="1"/>
            </p:cNvSpPr>
            <p:nvPr/>
          </p:nvSpPr>
          <p:spPr bwMode="auto">
            <a:xfrm flipV="1">
              <a:off x="62372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7" name="Line 368"/>
            <p:cNvSpPr>
              <a:spLocks noChangeShapeType="1"/>
            </p:cNvSpPr>
            <p:nvPr/>
          </p:nvSpPr>
          <p:spPr bwMode="auto">
            <a:xfrm flipV="1">
              <a:off x="62817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" name="Line 369"/>
            <p:cNvSpPr>
              <a:spLocks noChangeShapeType="1"/>
            </p:cNvSpPr>
            <p:nvPr/>
          </p:nvSpPr>
          <p:spPr bwMode="auto">
            <a:xfrm flipV="1">
              <a:off x="6305550" y="5922963"/>
              <a:ext cx="0" cy="793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9" name="Line 370"/>
            <p:cNvSpPr>
              <a:spLocks noChangeShapeType="1"/>
            </p:cNvSpPr>
            <p:nvPr/>
          </p:nvSpPr>
          <p:spPr bwMode="auto">
            <a:xfrm flipV="1">
              <a:off x="631825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0" name="Line 371"/>
            <p:cNvSpPr>
              <a:spLocks noChangeShapeType="1"/>
            </p:cNvSpPr>
            <p:nvPr/>
          </p:nvSpPr>
          <p:spPr bwMode="auto">
            <a:xfrm flipV="1">
              <a:off x="63277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1" name="Line 372"/>
            <p:cNvSpPr>
              <a:spLocks noChangeShapeType="1"/>
            </p:cNvSpPr>
            <p:nvPr/>
          </p:nvSpPr>
          <p:spPr bwMode="auto">
            <a:xfrm flipV="1">
              <a:off x="63754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2" name="Line 373"/>
            <p:cNvSpPr>
              <a:spLocks noChangeShapeType="1"/>
            </p:cNvSpPr>
            <p:nvPr/>
          </p:nvSpPr>
          <p:spPr bwMode="auto">
            <a:xfrm flipV="1">
              <a:off x="6432550" y="5845175"/>
              <a:ext cx="0" cy="1571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3" name="Line 374"/>
            <p:cNvSpPr>
              <a:spLocks noChangeShapeType="1"/>
            </p:cNvSpPr>
            <p:nvPr/>
          </p:nvSpPr>
          <p:spPr bwMode="auto">
            <a:xfrm flipV="1">
              <a:off x="6442075" y="5932488"/>
              <a:ext cx="0" cy="698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" name="Line 375"/>
            <p:cNvSpPr>
              <a:spLocks noChangeShapeType="1"/>
            </p:cNvSpPr>
            <p:nvPr/>
          </p:nvSpPr>
          <p:spPr bwMode="auto">
            <a:xfrm flipV="1">
              <a:off x="64531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" name="Line 376"/>
            <p:cNvSpPr>
              <a:spLocks noChangeShapeType="1"/>
            </p:cNvSpPr>
            <p:nvPr/>
          </p:nvSpPr>
          <p:spPr bwMode="auto">
            <a:xfrm flipV="1">
              <a:off x="65103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6" name="Line 377"/>
            <p:cNvSpPr>
              <a:spLocks noChangeShapeType="1"/>
            </p:cNvSpPr>
            <p:nvPr/>
          </p:nvSpPr>
          <p:spPr bwMode="auto">
            <a:xfrm flipV="1">
              <a:off x="65468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" name="Line 378"/>
            <p:cNvSpPr>
              <a:spLocks noChangeShapeType="1"/>
            </p:cNvSpPr>
            <p:nvPr/>
          </p:nvSpPr>
          <p:spPr bwMode="auto">
            <a:xfrm flipV="1">
              <a:off x="65674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" name="Line 379"/>
            <p:cNvSpPr>
              <a:spLocks noChangeShapeType="1"/>
            </p:cNvSpPr>
            <p:nvPr/>
          </p:nvSpPr>
          <p:spPr bwMode="auto">
            <a:xfrm flipV="1">
              <a:off x="66008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" name="Line 380"/>
            <p:cNvSpPr>
              <a:spLocks noChangeShapeType="1"/>
            </p:cNvSpPr>
            <p:nvPr/>
          </p:nvSpPr>
          <p:spPr bwMode="auto">
            <a:xfrm flipV="1">
              <a:off x="66341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" name="Line 381"/>
            <p:cNvSpPr>
              <a:spLocks noChangeShapeType="1"/>
            </p:cNvSpPr>
            <p:nvPr/>
          </p:nvSpPr>
          <p:spPr bwMode="auto">
            <a:xfrm flipV="1">
              <a:off x="66611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" name="Line 382"/>
            <p:cNvSpPr>
              <a:spLocks noChangeShapeType="1"/>
            </p:cNvSpPr>
            <p:nvPr/>
          </p:nvSpPr>
          <p:spPr bwMode="auto">
            <a:xfrm flipV="1">
              <a:off x="66706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2" name="Line 383"/>
            <p:cNvSpPr>
              <a:spLocks noChangeShapeType="1"/>
            </p:cNvSpPr>
            <p:nvPr/>
          </p:nvSpPr>
          <p:spPr bwMode="auto">
            <a:xfrm flipV="1">
              <a:off x="66817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" name="Line 384"/>
            <p:cNvSpPr>
              <a:spLocks noChangeShapeType="1"/>
            </p:cNvSpPr>
            <p:nvPr/>
          </p:nvSpPr>
          <p:spPr bwMode="auto">
            <a:xfrm flipV="1">
              <a:off x="67040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4" name="Line 385"/>
            <p:cNvSpPr>
              <a:spLocks noChangeShapeType="1"/>
            </p:cNvSpPr>
            <p:nvPr/>
          </p:nvSpPr>
          <p:spPr bwMode="auto">
            <a:xfrm flipV="1">
              <a:off x="67262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5" name="Line 386"/>
            <p:cNvSpPr>
              <a:spLocks noChangeShapeType="1"/>
            </p:cNvSpPr>
            <p:nvPr/>
          </p:nvSpPr>
          <p:spPr bwMode="auto">
            <a:xfrm flipV="1">
              <a:off x="67945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6" name="Line 387"/>
            <p:cNvSpPr>
              <a:spLocks noChangeShapeType="1"/>
            </p:cNvSpPr>
            <p:nvPr/>
          </p:nvSpPr>
          <p:spPr bwMode="auto">
            <a:xfrm flipV="1">
              <a:off x="68056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7" name="Line 388"/>
            <p:cNvSpPr>
              <a:spLocks noChangeShapeType="1"/>
            </p:cNvSpPr>
            <p:nvPr/>
          </p:nvSpPr>
          <p:spPr bwMode="auto">
            <a:xfrm flipV="1">
              <a:off x="68183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" name="Line 389"/>
            <p:cNvSpPr>
              <a:spLocks noChangeShapeType="1"/>
            </p:cNvSpPr>
            <p:nvPr/>
          </p:nvSpPr>
          <p:spPr bwMode="auto">
            <a:xfrm flipV="1">
              <a:off x="68294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" name="Line 390"/>
            <p:cNvSpPr>
              <a:spLocks noChangeShapeType="1"/>
            </p:cNvSpPr>
            <p:nvPr/>
          </p:nvSpPr>
          <p:spPr bwMode="auto">
            <a:xfrm flipV="1">
              <a:off x="69199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0" name="Line 391"/>
            <p:cNvSpPr>
              <a:spLocks noChangeShapeType="1"/>
            </p:cNvSpPr>
            <p:nvPr/>
          </p:nvSpPr>
          <p:spPr bwMode="auto">
            <a:xfrm flipV="1">
              <a:off x="69326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1" name="Line 392"/>
            <p:cNvSpPr>
              <a:spLocks noChangeShapeType="1"/>
            </p:cNvSpPr>
            <p:nvPr/>
          </p:nvSpPr>
          <p:spPr bwMode="auto">
            <a:xfrm flipV="1">
              <a:off x="698976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2" name="Line 393"/>
            <p:cNvSpPr>
              <a:spLocks noChangeShapeType="1"/>
            </p:cNvSpPr>
            <p:nvPr/>
          </p:nvSpPr>
          <p:spPr bwMode="auto">
            <a:xfrm flipV="1">
              <a:off x="7000875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3" name="Line 394"/>
            <p:cNvSpPr>
              <a:spLocks noChangeShapeType="1"/>
            </p:cNvSpPr>
            <p:nvPr/>
          </p:nvSpPr>
          <p:spPr bwMode="auto">
            <a:xfrm flipV="1">
              <a:off x="70119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4" name="Line 395"/>
            <p:cNvSpPr>
              <a:spLocks noChangeShapeType="1"/>
            </p:cNvSpPr>
            <p:nvPr/>
          </p:nvSpPr>
          <p:spPr bwMode="auto">
            <a:xfrm flipV="1">
              <a:off x="70342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5" name="Line 396"/>
            <p:cNvSpPr>
              <a:spLocks noChangeShapeType="1"/>
            </p:cNvSpPr>
            <p:nvPr/>
          </p:nvSpPr>
          <p:spPr bwMode="auto">
            <a:xfrm flipV="1">
              <a:off x="704691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" name="Line 397"/>
            <p:cNvSpPr>
              <a:spLocks noChangeShapeType="1"/>
            </p:cNvSpPr>
            <p:nvPr/>
          </p:nvSpPr>
          <p:spPr bwMode="auto">
            <a:xfrm flipV="1">
              <a:off x="70564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7" name="Line 398"/>
            <p:cNvSpPr>
              <a:spLocks noChangeShapeType="1"/>
            </p:cNvSpPr>
            <p:nvPr/>
          </p:nvSpPr>
          <p:spPr bwMode="auto">
            <a:xfrm flipV="1">
              <a:off x="706755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" name="Line 399"/>
            <p:cNvSpPr>
              <a:spLocks noChangeShapeType="1"/>
            </p:cNvSpPr>
            <p:nvPr/>
          </p:nvSpPr>
          <p:spPr bwMode="auto">
            <a:xfrm flipV="1">
              <a:off x="71040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" name="Line 400"/>
            <p:cNvSpPr>
              <a:spLocks noChangeShapeType="1"/>
            </p:cNvSpPr>
            <p:nvPr/>
          </p:nvSpPr>
          <p:spPr bwMode="auto">
            <a:xfrm flipV="1">
              <a:off x="7126288" y="5932488"/>
              <a:ext cx="0" cy="698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" name="Line 401"/>
            <p:cNvSpPr>
              <a:spLocks noChangeShapeType="1"/>
            </p:cNvSpPr>
            <p:nvPr/>
          </p:nvSpPr>
          <p:spPr bwMode="auto">
            <a:xfrm flipV="1">
              <a:off x="713740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1" name="Line 402"/>
            <p:cNvSpPr>
              <a:spLocks noChangeShapeType="1"/>
            </p:cNvSpPr>
            <p:nvPr/>
          </p:nvSpPr>
          <p:spPr bwMode="auto">
            <a:xfrm flipV="1">
              <a:off x="71485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" name="Line 403"/>
            <p:cNvSpPr>
              <a:spLocks noChangeShapeType="1"/>
            </p:cNvSpPr>
            <p:nvPr/>
          </p:nvSpPr>
          <p:spPr bwMode="auto">
            <a:xfrm flipV="1">
              <a:off x="72183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3" name="Line 404"/>
            <p:cNvSpPr>
              <a:spLocks noChangeShapeType="1"/>
            </p:cNvSpPr>
            <p:nvPr/>
          </p:nvSpPr>
          <p:spPr bwMode="auto">
            <a:xfrm flipV="1">
              <a:off x="72278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" name="Line 405"/>
            <p:cNvSpPr>
              <a:spLocks noChangeShapeType="1"/>
            </p:cNvSpPr>
            <p:nvPr/>
          </p:nvSpPr>
          <p:spPr bwMode="auto">
            <a:xfrm flipV="1">
              <a:off x="723900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5" name="Line 406"/>
            <p:cNvSpPr>
              <a:spLocks noChangeShapeType="1"/>
            </p:cNvSpPr>
            <p:nvPr/>
          </p:nvSpPr>
          <p:spPr bwMode="auto">
            <a:xfrm flipV="1">
              <a:off x="7250113" y="5775325"/>
              <a:ext cx="0" cy="2270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6" name="Line 407"/>
            <p:cNvSpPr>
              <a:spLocks noChangeShapeType="1"/>
            </p:cNvSpPr>
            <p:nvPr/>
          </p:nvSpPr>
          <p:spPr bwMode="auto">
            <a:xfrm flipV="1">
              <a:off x="7261225" y="5873750"/>
              <a:ext cx="0" cy="128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" name="Line 408"/>
            <p:cNvSpPr>
              <a:spLocks noChangeShapeType="1"/>
            </p:cNvSpPr>
            <p:nvPr/>
          </p:nvSpPr>
          <p:spPr bwMode="auto">
            <a:xfrm flipV="1">
              <a:off x="7272338" y="5892800"/>
              <a:ext cx="0" cy="1095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8" name="Line 409"/>
            <p:cNvSpPr>
              <a:spLocks noChangeShapeType="1"/>
            </p:cNvSpPr>
            <p:nvPr/>
          </p:nvSpPr>
          <p:spPr bwMode="auto">
            <a:xfrm flipV="1">
              <a:off x="7285038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" name="Line 410"/>
            <p:cNvSpPr>
              <a:spLocks noChangeShapeType="1"/>
            </p:cNvSpPr>
            <p:nvPr/>
          </p:nvSpPr>
          <p:spPr bwMode="auto">
            <a:xfrm flipV="1">
              <a:off x="73644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" name="Line 411"/>
            <p:cNvSpPr>
              <a:spLocks noChangeShapeType="1"/>
            </p:cNvSpPr>
            <p:nvPr/>
          </p:nvSpPr>
          <p:spPr bwMode="auto">
            <a:xfrm flipV="1">
              <a:off x="73755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1" name="Line 412"/>
            <p:cNvSpPr>
              <a:spLocks noChangeShapeType="1"/>
            </p:cNvSpPr>
            <p:nvPr/>
          </p:nvSpPr>
          <p:spPr bwMode="auto">
            <a:xfrm flipV="1">
              <a:off x="73866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2" name="Line 413"/>
            <p:cNvSpPr>
              <a:spLocks noChangeShapeType="1"/>
            </p:cNvSpPr>
            <p:nvPr/>
          </p:nvSpPr>
          <p:spPr bwMode="auto">
            <a:xfrm flipV="1">
              <a:off x="74326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" name="Line 414"/>
            <p:cNvSpPr>
              <a:spLocks noChangeShapeType="1"/>
            </p:cNvSpPr>
            <p:nvPr/>
          </p:nvSpPr>
          <p:spPr bwMode="auto">
            <a:xfrm flipV="1">
              <a:off x="7683500" y="5951538"/>
              <a:ext cx="0" cy="50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4" name="Line 415"/>
            <p:cNvSpPr>
              <a:spLocks noChangeShapeType="1"/>
            </p:cNvSpPr>
            <p:nvPr/>
          </p:nvSpPr>
          <p:spPr bwMode="auto">
            <a:xfrm flipV="1">
              <a:off x="7694613" y="5981700"/>
              <a:ext cx="0" cy="206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" name="Line 416"/>
            <p:cNvSpPr>
              <a:spLocks noChangeShapeType="1"/>
            </p:cNvSpPr>
            <p:nvPr/>
          </p:nvSpPr>
          <p:spPr bwMode="auto">
            <a:xfrm flipV="1">
              <a:off x="77628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" name="Line 417"/>
            <p:cNvSpPr>
              <a:spLocks noChangeShapeType="1"/>
            </p:cNvSpPr>
            <p:nvPr/>
          </p:nvSpPr>
          <p:spPr bwMode="auto">
            <a:xfrm flipV="1">
              <a:off x="77866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7" name="Line 418"/>
            <p:cNvSpPr>
              <a:spLocks noChangeShapeType="1"/>
            </p:cNvSpPr>
            <p:nvPr/>
          </p:nvSpPr>
          <p:spPr bwMode="auto">
            <a:xfrm flipV="1">
              <a:off x="80581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8" name="Line 419"/>
            <p:cNvSpPr>
              <a:spLocks noChangeShapeType="1"/>
            </p:cNvSpPr>
            <p:nvPr/>
          </p:nvSpPr>
          <p:spPr bwMode="auto">
            <a:xfrm flipV="1">
              <a:off x="817245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" name="Line 420"/>
            <p:cNvSpPr>
              <a:spLocks noChangeShapeType="1"/>
            </p:cNvSpPr>
            <p:nvPr/>
          </p:nvSpPr>
          <p:spPr bwMode="auto">
            <a:xfrm flipV="1">
              <a:off x="82756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" name="Line 421"/>
            <p:cNvSpPr>
              <a:spLocks noChangeShapeType="1"/>
            </p:cNvSpPr>
            <p:nvPr/>
          </p:nvSpPr>
          <p:spPr bwMode="auto">
            <a:xfrm flipV="1">
              <a:off x="85137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" name="Line 422"/>
            <p:cNvSpPr>
              <a:spLocks noChangeShapeType="1"/>
            </p:cNvSpPr>
            <p:nvPr/>
          </p:nvSpPr>
          <p:spPr bwMode="auto">
            <a:xfrm>
              <a:off x="5292725" y="6016625"/>
              <a:ext cx="0" cy="80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" name="Line 423"/>
            <p:cNvSpPr>
              <a:spLocks noChangeShapeType="1"/>
            </p:cNvSpPr>
            <p:nvPr/>
          </p:nvSpPr>
          <p:spPr bwMode="auto">
            <a:xfrm>
              <a:off x="3492500" y="6016625"/>
              <a:ext cx="0" cy="80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" name="Line 424"/>
            <p:cNvSpPr>
              <a:spLocks noChangeShapeType="1"/>
            </p:cNvSpPr>
            <p:nvPr/>
          </p:nvSpPr>
          <p:spPr bwMode="auto">
            <a:xfrm>
              <a:off x="1684338" y="6016625"/>
              <a:ext cx="0" cy="80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" name="Line 425"/>
            <p:cNvSpPr>
              <a:spLocks noChangeShapeType="1"/>
            </p:cNvSpPr>
            <p:nvPr/>
          </p:nvSpPr>
          <p:spPr bwMode="auto">
            <a:xfrm>
              <a:off x="1033463" y="6010275"/>
              <a:ext cx="0" cy="23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" name="Line 426"/>
            <p:cNvSpPr>
              <a:spLocks noChangeShapeType="1"/>
            </p:cNvSpPr>
            <p:nvPr/>
          </p:nvSpPr>
          <p:spPr bwMode="auto">
            <a:xfrm>
              <a:off x="7100888" y="6016625"/>
              <a:ext cx="0" cy="80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" name="Line 427"/>
            <p:cNvSpPr>
              <a:spLocks noChangeShapeType="1"/>
            </p:cNvSpPr>
            <p:nvPr/>
          </p:nvSpPr>
          <p:spPr bwMode="auto">
            <a:xfrm>
              <a:off x="828675" y="3028950"/>
              <a:ext cx="2047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" name="Line 428"/>
            <p:cNvSpPr>
              <a:spLocks noChangeShapeType="1"/>
            </p:cNvSpPr>
            <p:nvPr/>
          </p:nvSpPr>
          <p:spPr bwMode="auto">
            <a:xfrm>
              <a:off x="812800" y="6019800"/>
              <a:ext cx="206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" name="Line 429"/>
            <p:cNvSpPr>
              <a:spLocks noChangeShapeType="1"/>
            </p:cNvSpPr>
            <p:nvPr/>
          </p:nvSpPr>
          <p:spPr bwMode="auto">
            <a:xfrm>
              <a:off x="1035050" y="5972175"/>
              <a:ext cx="0" cy="134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" name="Line 430"/>
            <p:cNvSpPr>
              <a:spLocks noChangeShapeType="1"/>
            </p:cNvSpPr>
            <p:nvPr/>
          </p:nvSpPr>
          <p:spPr bwMode="auto">
            <a:xfrm>
              <a:off x="1022350" y="6019800"/>
              <a:ext cx="8013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" name="Line 431"/>
            <p:cNvSpPr>
              <a:spLocks noChangeShapeType="1"/>
            </p:cNvSpPr>
            <p:nvPr/>
          </p:nvSpPr>
          <p:spPr bwMode="auto">
            <a:xfrm flipV="1">
              <a:off x="1035050" y="3033713"/>
              <a:ext cx="0" cy="3006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" name="Rectangle 432"/>
            <p:cNvSpPr>
              <a:spLocks noChangeArrowheads="1"/>
            </p:cNvSpPr>
            <p:nvPr/>
          </p:nvSpPr>
          <p:spPr bwMode="auto">
            <a:xfrm rot="16200000">
              <a:off x="-493403" y="4451615"/>
              <a:ext cx="224728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/>
                <a:t>% Relative Abundance</a:t>
              </a:r>
            </a:p>
          </p:txBody>
        </p:sp>
        <p:sp>
          <p:nvSpPr>
            <p:cNvPr id="832" name="Rectangle 433"/>
            <p:cNvSpPr>
              <a:spLocks noChangeArrowheads="1"/>
            </p:cNvSpPr>
            <p:nvPr/>
          </p:nvSpPr>
          <p:spPr bwMode="auto">
            <a:xfrm>
              <a:off x="300038" y="2916238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833" name="Rectangle 434"/>
            <p:cNvSpPr>
              <a:spLocks noChangeArrowheads="1"/>
            </p:cNvSpPr>
            <p:nvPr/>
          </p:nvSpPr>
          <p:spPr bwMode="auto">
            <a:xfrm>
              <a:off x="490538" y="5888038"/>
              <a:ext cx="3127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834" name="Rectangle 435"/>
            <p:cNvSpPr>
              <a:spLocks noChangeArrowheads="1"/>
            </p:cNvSpPr>
            <p:nvPr/>
          </p:nvSpPr>
          <p:spPr bwMode="auto">
            <a:xfrm>
              <a:off x="1335088" y="61087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250</a:t>
              </a:r>
            </a:p>
          </p:txBody>
        </p:sp>
        <p:sp>
          <p:nvSpPr>
            <p:cNvPr id="835" name="Rectangle 436"/>
            <p:cNvSpPr>
              <a:spLocks noChangeArrowheads="1"/>
            </p:cNvSpPr>
            <p:nvPr/>
          </p:nvSpPr>
          <p:spPr bwMode="auto">
            <a:xfrm>
              <a:off x="3143250" y="61087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500</a:t>
              </a:r>
            </a:p>
          </p:txBody>
        </p:sp>
        <p:sp>
          <p:nvSpPr>
            <p:cNvPr id="836" name="Rectangle 437"/>
            <p:cNvSpPr>
              <a:spLocks noChangeArrowheads="1"/>
            </p:cNvSpPr>
            <p:nvPr/>
          </p:nvSpPr>
          <p:spPr bwMode="auto">
            <a:xfrm>
              <a:off x="4941888" y="61087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750</a:t>
              </a:r>
            </a:p>
          </p:txBody>
        </p:sp>
        <p:sp>
          <p:nvSpPr>
            <p:cNvPr id="837" name="Rectangle 438"/>
            <p:cNvSpPr>
              <a:spLocks noChangeArrowheads="1"/>
            </p:cNvSpPr>
            <p:nvPr/>
          </p:nvSpPr>
          <p:spPr bwMode="auto">
            <a:xfrm>
              <a:off x="6662738" y="6108700"/>
              <a:ext cx="692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1000</a:t>
              </a:r>
            </a:p>
          </p:txBody>
        </p:sp>
      </p:grpSp>
      <p:grpSp>
        <p:nvGrpSpPr>
          <p:cNvPr id="851" name="Group 2"/>
          <p:cNvGrpSpPr>
            <a:grpSpLocks/>
          </p:cNvGrpSpPr>
          <p:nvPr/>
        </p:nvGrpSpPr>
        <p:grpSpPr bwMode="auto">
          <a:xfrm>
            <a:off x="833346" y="990600"/>
            <a:ext cx="6558054" cy="375682"/>
            <a:chOff x="808038" y="1752600"/>
            <a:chExt cx="6558054" cy="375682"/>
          </a:xfrm>
        </p:grpSpPr>
        <p:sp>
          <p:nvSpPr>
            <p:cNvPr id="852" name="Text Box 8"/>
            <p:cNvSpPr txBox="1">
              <a:spLocks noChangeArrowheads="1"/>
            </p:cNvSpPr>
            <p:nvPr/>
          </p:nvSpPr>
          <p:spPr bwMode="auto">
            <a:xfrm>
              <a:off x="7061200" y="1758950"/>
              <a:ext cx="304892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K</a:t>
              </a:r>
              <a:endParaRPr lang="en-US"/>
            </a:p>
          </p:txBody>
        </p:sp>
        <p:sp>
          <p:nvSpPr>
            <p:cNvPr id="853" name="Text Box 10"/>
            <p:cNvSpPr txBox="1">
              <a:spLocks noChangeArrowheads="1"/>
            </p:cNvSpPr>
            <p:nvPr/>
          </p:nvSpPr>
          <p:spPr bwMode="auto">
            <a:xfrm>
              <a:off x="6296025" y="1758950"/>
              <a:ext cx="282450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L</a:t>
              </a:r>
              <a:endParaRPr lang="en-US"/>
            </a:p>
          </p:txBody>
        </p:sp>
        <p:sp>
          <p:nvSpPr>
            <p:cNvPr id="854" name="Text Box 13"/>
            <p:cNvSpPr txBox="1">
              <a:spLocks noChangeArrowheads="1"/>
            </p:cNvSpPr>
            <p:nvPr/>
          </p:nvSpPr>
          <p:spPr bwMode="auto">
            <a:xfrm>
              <a:off x="5595938" y="1758950"/>
              <a:ext cx="29687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E</a:t>
              </a:r>
              <a:endParaRPr lang="en-US" dirty="0"/>
            </a:p>
          </p:txBody>
        </p:sp>
        <p:sp>
          <p:nvSpPr>
            <p:cNvPr id="855" name="Text Box 16"/>
            <p:cNvSpPr txBox="1">
              <a:spLocks noChangeArrowheads="1"/>
            </p:cNvSpPr>
            <p:nvPr/>
          </p:nvSpPr>
          <p:spPr bwMode="auto">
            <a:xfrm>
              <a:off x="4957763" y="1758950"/>
              <a:ext cx="327334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D</a:t>
              </a:r>
              <a:endParaRPr lang="en-US"/>
            </a:p>
          </p:txBody>
        </p:sp>
        <p:sp>
          <p:nvSpPr>
            <p:cNvPr id="856" name="Text Box 19"/>
            <p:cNvSpPr txBox="1">
              <a:spLocks noChangeArrowheads="1"/>
            </p:cNvSpPr>
            <p:nvPr/>
          </p:nvSpPr>
          <p:spPr bwMode="auto">
            <a:xfrm>
              <a:off x="4318000" y="1758950"/>
              <a:ext cx="29687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E</a:t>
              </a:r>
              <a:endParaRPr lang="en-US" dirty="0"/>
            </a:p>
          </p:txBody>
        </p:sp>
        <p:sp>
          <p:nvSpPr>
            <p:cNvPr id="857" name="Text Box 22"/>
            <p:cNvSpPr txBox="1">
              <a:spLocks noChangeArrowheads="1"/>
            </p:cNvSpPr>
            <p:nvPr/>
          </p:nvSpPr>
          <p:spPr bwMode="auto">
            <a:xfrm>
              <a:off x="3678238" y="1758950"/>
              <a:ext cx="29687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E</a:t>
              </a:r>
              <a:endParaRPr lang="en-US" dirty="0"/>
            </a:p>
          </p:txBody>
        </p:sp>
        <p:sp>
          <p:nvSpPr>
            <p:cNvPr id="858" name="Text Box 25"/>
            <p:cNvSpPr txBox="1">
              <a:spLocks noChangeArrowheads="1"/>
            </p:cNvSpPr>
            <p:nvPr/>
          </p:nvSpPr>
          <p:spPr bwMode="auto">
            <a:xfrm>
              <a:off x="3040063" y="1758950"/>
              <a:ext cx="282450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L</a:t>
              </a:r>
              <a:endParaRPr lang="en-US"/>
            </a:p>
          </p:txBody>
        </p:sp>
        <p:sp>
          <p:nvSpPr>
            <p:cNvPr id="859" name="Text Box 28"/>
            <p:cNvSpPr txBox="1">
              <a:spLocks noChangeArrowheads="1"/>
            </p:cNvSpPr>
            <p:nvPr/>
          </p:nvSpPr>
          <p:spPr bwMode="auto">
            <a:xfrm>
              <a:off x="2336800" y="1758950"/>
              <a:ext cx="290464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F</a:t>
              </a:r>
              <a:endParaRPr lang="en-US"/>
            </a:p>
          </p:txBody>
        </p:sp>
        <p:sp>
          <p:nvSpPr>
            <p:cNvPr id="860" name="Text Box 31"/>
            <p:cNvSpPr txBox="1">
              <a:spLocks noChangeArrowheads="1"/>
            </p:cNvSpPr>
            <p:nvPr/>
          </p:nvSpPr>
          <p:spPr bwMode="auto">
            <a:xfrm>
              <a:off x="1571625" y="1758950"/>
              <a:ext cx="330540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G</a:t>
              </a:r>
              <a:endParaRPr lang="en-US"/>
            </a:p>
          </p:txBody>
        </p:sp>
        <p:sp>
          <p:nvSpPr>
            <p:cNvPr id="861" name="Text Box 34"/>
            <p:cNvSpPr txBox="1">
              <a:spLocks noChangeArrowheads="1"/>
            </p:cNvSpPr>
            <p:nvPr/>
          </p:nvSpPr>
          <p:spPr bwMode="auto">
            <a:xfrm>
              <a:off x="808038" y="1752600"/>
              <a:ext cx="290464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S</a:t>
              </a:r>
              <a:endParaRPr lang="en-US" dirty="0"/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6553200" y="2819400"/>
            <a:ext cx="2438400" cy="1981200"/>
            <a:chOff x="6553200" y="2819400"/>
            <a:chExt cx="2438400" cy="1981200"/>
          </a:xfrm>
        </p:grpSpPr>
        <p:pic>
          <p:nvPicPr>
            <p:cNvPr id="841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 l="22580" t="3810" r="25807" b="35216"/>
            <a:stretch>
              <a:fillRect/>
            </a:stretch>
          </p:blipFill>
          <p:spPr bwMode="auto">
            <a:xfrm>
              <a:off x="6553200" y="2819400"/>
              <a:ext cx="2438400" cy="1981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842" name="Rectangle 8"/>
            <p:cNvSpPr>
              <a:spLocks noChangeArrowheads="1"/>
            </p:cNvSpPr>
            <p:nvPr/>
          </p:nvSpPr>
          <p:spPr bwMode="auto">
            <a:xfrm>
              <a:off x="7123889" y="2881313"/>
              <a:ext cx="259404" cy="8048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" name="Rectangle 9"/>
            <p:cNvSpPr>
              <a:spLocks noChangeArrowheads="1"/>
            </p:cNvSpPr>
            <p:nvPr/>
          </p:nvSpPr>
          <p:spPr bwMode="auto">
            <a:xfrm>
              <a:off x="7279532" y="3871913"/>
              <a:ext cx="259404" cy="8048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" name="Line 10"/>
            <p:cNvSpPr>
              <a:spLocks noChangeShapeType="1"/>
            </p:cNvSpPr>
            <p:nvPr/>
          </p:nvSpPr>
          <p:spPr bwMode="auto">
            <a:xfrm>
              <a:off x="7294772" y="3609568"/>
              <a:ext cx="0" cy="18573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Line 11"/>
            <p:cNvSpPr>
              <a:spLocks noChangeShapeType="1"/>
            </p:cNvSpPr>
            <p:nvPr/>
          </p:nvSpPr>
          <p:spPr bwMode="auto">
            <a:xfrm flipV="1">
              <a:off x="7302014" y="3840956"/>
              <a:ext cx="0" cy="12382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Rectangle 8"/>
            <p:cNvSpPr>
              <a:spLocks noChangeArrowheads="1"/>
            </p:cNvSpPr>
            <p:nvPr/>
          </p:nvSpPr>
          <p:spPr bwMode="auto">
            <a:xfrm>
              <a:off x="7965495" y="2946109"/>
              <a:ext cx="51881" cy="8048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" name="Rectangle 8"/>
            <p:cNvSpPr>
              <a:spLocks noChangeArrowheads="1"/>
            </p:cNvSpPr>
            <p:nvPr/>
          </p:nvSpPr>
          <p:spPr bwMode="auto">
            <a:xfrm>
              <a:off x="7762672" y="2895600"/>
              <a:ext cx="466928" cy="3095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" name="Rectangle 8"/>
            <p:cNvSpPr>
              <a:spLocks noChangeArrowheads="1"/>
            </p:cNvSpPr>
            <p:nvPr/>
          </p:nvSpPr>
          <p:spPr bwMode="auto">
            <a:xfrm>
              <a:off x="8005864" y="4338637"/>
              <a:ext cx="259404" cy="3095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" name="Rectangle 8"/>
            <p:cNvSpPr>
              <a:spLocks noChangeArrowheads="1"/>
            </p:cNvSpPr>
            <p:nvPr/>
          </p:nvSpPr>
          <p:spPr bwMode="auto">
            <a:xfrm>
              <a:off x="7968877" y="3840956"/>
              <a:ext cx="51881" cy="8048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63" name="Straight Connector 862"/>
            <p:cNvCxnSpPr/>
            <p:nvPr/>
          </p:nvCxnSpPr>
          <p:spPr>
            <a:xfrm rot="10800000" flipV="1">
              <a:off x="7927181" y="3817143"/>
              <a:ext cx="152400" cy="762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/>
            <p:cNvCxnSpPr/>
            <p:nvPr/>
          </p:nvCxnSpPr>
          <p:spPr>
            <a:xfrm rot="10800000" flipV="1">
              <a:off x="7860505" y="3726657"/>
              <a:ext cx="152400" cy="762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7" name="Text Box 10"/>
          <p:cNvSpPr txBox="1">
            <a:spLocks noChangeArrowheads="1"/>
          </p:cNvSpPr>
          <p:nvPr/>
        </p:nvSpPr>
        <p:spPr bwMode="auto">
          <a:xfrm>
            <a:off x="1265551" y="0"/>
            <a:ext cx="66335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Tandem MS – Sequence Confirmation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868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30238" y="1447800"/>
            <a:ext cx="7827962" cy="992188"/>
            <a:chOff x="630238" y="1447800"/>
            <a:chExt cx="7828081" cy="991632"/>
          </a:xfrm>
        </p:grpSpPr>
        <p:sp>
          <p:nvSpPr>
            <p:cNvPr id="16805" name="Text Box 7"/>
            <p:cNvSpPr txBox="1">
              <a:spLocks noChangeArrowheads="1"/>
            </p:cNvSpPr>
            <p:nvPr/>
          </p:nvSpPr>
          <p:spPr bwMode="auto">
            <a:xfrm>
              <a:off x="6946900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147</a:t>
              </a:r>
            </a:p>
          </p:txBody>
        </p:sp>
        <p:sp>
          <p:nvSpPr>
            <p:cNvPr id="16806" name="Text Box 8"/>
            <p:cNvSpPr txBox="1">
              <a:spLocks noChangeArrowheads="1"/>
            </p:cNvSpPr>
            <p:nvPr/>
          </p:nvSpPr>
          <p:spPr bwMode="auto">
            <a:xfrm>
              <a:off x="7061200" y="1758950"/>
              <a:ext cx="3492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K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807" name="Text Box 9"/>
            <p:cNvSpPr txBox="1">
              <a:spLocks noChangeArrowheads="1"/>
            </p:cNvSpPr>
            <p:nvPr/>
          </p:nvSpPr>
          <p:spPr bwMode="auto">
            <a:xfrm>
              <a:off x="6884988" y="1447800"/>
              <a:ext cx="692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1166</a:t>
              </a:r>
            </a:p>
          </p:txBody>
        </p:sp>
        <p:sp>
          <p:nvSpPr>
            <p:cNvPr id="16808" name="Text Box 10"/>
            <p:cNvSpPr txBox="1">
              <a:spLocks noChangeArrowheads="1"/>
            </p:cNvSpPr>
            <p:nvPr/>
          </p:nvSpPr>
          <p:spPr bwMode="auto">
            <a:xfrm>
              <a:off x="6296025" y="1758950"/>
              <a:ext cx="3238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L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809" name="Text Box 11"/>
            <p:cNvSpPr txBox="1">
              <a:spLocks noChangeArrowheads="1"/>
            </p:cNvSpPr>
            <p:nvPr/>
          </p:nvSpPr>
          <p:spPr bwMode="auto">
            <a:xfrm>
              <a:off x="6181725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260</a:t>
              </a:r>
            </a:p>
          </p:txBody>
        </p:sp>
        <p:sp>
          <p:nvSpPr>
            <p:cNvPr id="16810" name="Text Box 12"/>
            <p:cNvSpPr txBox="1">
              <a:spLocks noChangeArrowheads="1"/>
            </p:cNvSpPr>
            <p:nvPr/>
          </p:nvSpPr>
          <p:spPr bwMode="auto">
            <a:xfrm>
              <a:off x="6119813" y="1447800"/>
              <a:ext cx="692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1020</a:t>
              </a:r>
            </a:p>
          </p:txBody>
        </p:sp>
        <p:sp>
          <p:nvSpPr>
            <p:cNvPr id="16811" name="Text Box 13"/>
            <p:cNvSpPr txBox="1">
              <a:spLocks noChangeArrowheads="1"/>
            </p:cNvSpPr>
            <p:nvPr/>
          </p:nvSpPr>
          <p:spPr bwMode="auto">
            <a:xfrm>
              <a:off x="5595938" y="1758950"/>
              <a:ext cx="3365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812" name="Text Box 14"/>
            <p:cNvSpPr txBox="1">
              <a:spLocks noChangeArrowheads="1"/>
            </p:cNvSpPr>
            <p:nvPr/>
          </p:nvSpPr>
          <p:spPr bwMode="auto">
            <a:xfrm>
              <a:off x="5480050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389</a:t>
              </a:r>
            </a:p>
          </p:txBody>
        </p:sp>
        <p:sp>
          <p:nvSpPr>
            <p:cNvPr id="16813" name="Text Box 15"/>
            <p:cNvSpPr txBox="1">
              <a:spLocks noChangeArrowheads="1"/>
            </p:cNvSpPr>
            <p:nvPr/>
          </p:nvSpPr>
          <p:spPr bwMode="auto">
            <a:xfrm>
              <a:off x="5481638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907</a:t>
              </a:r>
            </a:p>
          </p:txBody>
        </p:sp>
        <p:sp>
          <p:nvSpPr>
            <p:cNvPr id="16814" name="Text Box 16"/>
            <p:cNvSpPr txBox="1">
              <a:spLocks noChangeArrowheads="1"/>
            </p:cNvSpPr>
            <p:nvPr/>
          </p:nvSpPr>
          <p:spPr bwMode="auto">
            <a:xfrm>
              <a:off x="4957763" y="1758950"/>
              <a:ext cx="3492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D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815" name="Text Box 17"/>
            <p:cNvSpPr txBox="1">
              <a:spLocks noChangeArrowheads="1"/>
            </p:cNvSpPr>
            <p:nvPr/>
          </p:nvSpPr>
          <p:spPr bwMode="auto">
            <a:xfrm>
              <a:off x="4841875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504</a:t>
              </a:r>
            </a:p>
          </p:txBody>
        </p:sp>
        <p:sp>
          <p:nvSpPr>
            <p:cNvPr id="16816" name="Text Box 18"/>
            <p:cNvSpPr txBox="1">
              <a:spLocks noChangeArrowheads="1"/>
            </p:cNvSpPr>
            <p:nvPr/>
          </p:nvSpPr>
          <p:spPr bwMode="auto">
            <a:xfrm>
              <a:off x="4843463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778</a:t>
              </a:r>
            </a:p>
          </p:txBody>
        </p:sp>
        <p:sp>
          <p:nvSpPr>
            <p:cNvPr id="16817" name="Text Box 19"/>
            <p:cNvSpPr txBox="1">
              <a:spLocks noChangeArrowheads="1"/>
            </p:cNvSpPr>
            <p:nvPr/>
          </p:nvSpPr>
          <p:spPr bwMode="auto">
            <a:xfrm>
              <a:off x="4318000" y="1758950"/>
              <a:ext cx="3365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818" name="Text Box 20"/>
            <p:cNvSpPr txBox="1">
              <a:spLocks noChangeArrowheads="1"/>
            </p:cNvSpPr>
            <p:nvPr/>
          </p:nvSpPr>
          <p:spPr bwMode="auto">
            <a:xfrm>
              <a:off x="4202113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633</a:t>
              </a:r>
            </a:p>
          </p:txBody>
        </p:sp>
        <p:sp>
          <p:nvSpPr>
            <p:cNvPr id="16819" name="Text Box 21"/>
            <p:cNvSpPr txBox="1">
              <a:spLocks noChangeArrowheads="1"/>
            </p:cNvSpPr>
            <p:nvPr/>
          </p:nvSpPr>
          <p:spPr bwMode="auto">
            <a:xfrm>
              <a:off x="4203700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663</a:t>
              </a:r>
            </a:p>
          </p:txBody>
        </p:sp>
        <p:sp>
          <p:nvSpPr>
            <p:cNvPr id="16820" name="Text Box 22"/>
            <p:cNvSpPr txBox="1">
              <a:spLocks noChangeArrowheads="1"/>
            </p:cNvSpPr>
            <p:nvPr/>
          </p:nvSpPr>
          <p:spPr bwMode="auto">
            <a:xfrm>
              <a:off x="3678238" y="1758950"/>
              <a:ext cx="3365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821" name="Text Box 23"/>
            <p:cNvSpPr txBox="1">
              <a:spLocks noChangeArrowheads="1"/>
            </p:cNvSpPr>
            <p:nvPr/>
          </p:nvSpPr>
          <p:spPr bwMode="auto">
            <a:xfrm>
              <a:off x="3562350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762</a:t>
              </a:r>
            </a:p>
          </p:txBody>
        </p:sp>
        <p:sp>
          <p:nvSpPr>
            <p:cNvPr id="16822" name="Text Box 24"/>
            <p:cNvSpPr txBox="1">
              <a:spLocks noChangeArrowheads="1"/>
            </p:cNvSpPr>
            <p:nvPr/>
          </p:nvSpPr>
          <p:spPr bwMode="auto">
            <a:xfrm>
              <a:off x="3581400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FF0066"/>
                  </a:solidFill>
                </a:rPr>
                <a:t>534</a:t>
              </a:r>
            </a:p>
          </p:txBody>
        </p:sp>
        <p:sp>
          <p:nvSpPr>
            <p:cNvPr id="16823" name="Text Box 25"/>
            <p:cNvSpPr txBox="1">
              <a:spLocks noChangeArrowheads="1"/>
            </p:cNvSpPr>
            <p:nvPr/>
          </p:nvSpPr>
          <p:spPr bwMode="auto">
            <a:xfrm>
              <a:off x="3040063" y="1758950"/>
              <a:ext cx="3238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L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824" name="Text Box 26"/>
            <p:cNvSpPr txBox="1">
              <a:spLocks noChangeArrowheads="1"/>
            </p:cNvSpPr>
            <p:nvPr/>
          </p:nvSpPr>
          <p:spPr bwMode="auto">
            <a:xfrm>
              <a:off x="2924175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875</a:t>
              </a:r>
            </a:p>
          </p:txBody>
        </p:sp>
        <p:sp>
          <p:nvSpPr>
            <p:cNvPr id="16825" name="Text Box 27"/>
            <p:cNvSpPr txBox="1">
              <a:spLocks noChangeArrowheads="1"/>
            </p:cNvSpPr>
            <p:nvPr/>
          </p:nvSpPr>
          <p:spPr bwMode="auto">
            <a:xfrm>
              <a:off x="2943225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405</a:t>
              </a:r>
            </a:p>
          </p:txBody>
        </p:sp>
        <p:sp>
          <p:nvSpPr>
            <p:cNvPr id="16826" name="Text Box 28"/>
            <p:cNvSpPr txBox="1">
              <a:spLocks noChangeArrowheads="1"/>
            </p:cNvSpPr>
            <p:nvPr/>
          </p:nvSpPr>
          <p:spPr bwMode="auto">
            <a:xfrm>
              <a:off x="2336800" y="1758950"/>
              <a:ext cx="3238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F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827" name="Text Box 29"/>
            <p:cNvSpPr txBox="1">
              <a:spLocks noChangeArrowheads="1"/>
            </p:cNvSpPr>
            <p:nvPr/>
          </p:nvSpPr>
          <p:spPr bwMode="auto">
            <a:xfrm>
              <a:off x="2159000" y="2070100"/>
              <a:ext cx="692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1022</a:t>
              </a:r>
            </a:p>
          </p:txBody>
        </p:sp>
        <p:sp>
          <p:nvSpPr>
            <p:cNvPr id="16828" name="Text Box 30"/>
            <p:cNvSpPr txBox="1">
              <a:spLocks noChangeArrowheads="1"/>
            </p:cNvSpPr>
            <p:nvPr/>
          </p:nvSpPr>
          <p:spPr bwMode="auto">
            <a:xfrm>
              <a:off x="2239962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292</a:t>
              </a:r>
            </a:p>
          </p:txBody>
        </p:sp>
        <p:sp>
          <p:nvSpPr>
            <p:cNvPr id="16829" name="Text Box 31"/>
            <p:cNvSpPr txBox="1">
              <a:spLocks noChangeArrowheads="1"/>
            </p:cNvSpPr>
            <p:nvPr/>
          </p:nvSpPr>
          <p:spPr bwMode="auto">
            <a:xfrm>
              <a:off x="1571625" y="1758950"/>
              <a:ext cx="3619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G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830" name="Text Box 32"/>
            <p:cNvSpPr txBox="1">
              <a:spLocks noChangeArrowheads="1"/>
            </p:cNvSpPr>
            <p:nvPr/>
          </p:nvSpPr>
          <p:spPr bwMode="auto">
            <a:xfrm>
              <a:off x="1393825" y="2070100"/>
              <a:ext cx="692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1080</a:t>
              </a:r>
            </a:p>
          </p:txBody>
        </p:sp>
        <p:sp>
          <p:nvSpPr>
            <p:cNvPr id="16831" name="Text Box 33"/>
            <p:cNvSpPr txBox="1">
              <a:spLocks noChangeArrowheads="1"/>
            </p:cNvSpPr>
            <p:nvPr/>
          </p:nvSpPr>
          <p:spPr bwMode="auto">
            <a:xfrm>
              <a:off x="1474787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145</a:t>
              </a:r>
            </a:p>
          </p:txBody>
        </p:sp>
        <p:sp>
          <p:nvSpPr>
            <p:cNvPr id="16832" name="Text Box 34"/>
            <p:cNvSpPr txBox="1">
              <a:spLocks noChangeArrowheads="1"/>
            </p:cNvSpPr>
            <p:nvPr/>
          </p:nvSpPr>
          <p:spPr bwMode="auto">
            <a:xfrm>
              <a:off x="808038" y="1752600"/>
              <a:ext cx="3365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S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833" name="Text Box 35"/>
            <p:cNvSpPr txBox="1">
              <a:spLocks noChangeArrowheads="1"/>
            </p:cNvSpPr>
            <p:nvPr/>
          </p:nvSpPr>
          <p:spPr bwMode="auto">
            <a:xfrm>
              <a:off x="630238" y="2070100"/>
              <a:ext cx="692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</a:rPr>
                <a:t>1166</a:t>
              </a:r>
            </a:p>
          </p:txBody>
        </p:sp>
        <p:sp>
          <p:nvSpPr>
            <p:cNvPr id="16834" name="Text Box 36"/>
            <p:cNvSpPr txBox="1">
              <a:spLocks noChangeArrowheads="1"/>
            </p:cNvSpPr>
            <p:nvPr/>
          </p:nvSpPr>
          <p:spPr bwMode="auto">
            <a:xfrm>
              <a:off x="774700" y="1447800"/>
              <a:ext cx="438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88</a:t>
              </a:r>
            </a:p>
          </p:txBody>
        </p:sp>
        <p:sp>
          <p:nvSpPr>
            <p:cNvPr id="16835" name="Text Box 37"/>
            <p:cNvSpPr txBox="1">
              <a:spLocks noChangeArrowheads="1"/>
            </p:cNvSpPr>
            <p:nvPr/>
          </p:nvSpPr>
          <p:spPr bwMode="auto">
            <a:xfrm>
              <a:off x="7650163" y="2070100"/>
              <a:ext cx="787395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y ions</a:t>
              </a:r>
            </a:p>
          </p:txBody>
        </p:sp>
        <p:sp>
          <p:nvSpPr>
            <p:cNvPr id="16836" name="Text Box 38"/>
            <p:cNvSpPr txBox="1">
              <a:spLocks noChangeArrowheads="1"/>
            </p:cNvSpPr>
            <p:nvPr/>
          </p:nvSpPr>
          <p:spPr bwMode="auto">
            <a:xfrm>
              <a:off x="7658100" y="1447800"/>
              <a:ext cx="800219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b ions</a:t>
              </a:r>
            </a:p>
          </p:txBody>
        </p:sp>
      </p:grpSp>
      <p:grpSp>
        <p:nvGrpSpPr>
          <p:cNvPr id="871" name="Group 870"/>
          <p:cNvGrpSpPr/>
          <p:nvPr/>
        </p:nvGrpSpPr>
        <p:grpSpPr>
          <a:xfrm>
            <a:off x="300038" y="2654300"/>
            <a:ext cx="8736012" cy="3960813"/>
            <a:chOff x="300038" y="2654300"/>
            <a:chExt cx="8736012" cy="3960813"/>
          </a:xfrm>
        </p:grpSpPr>
        <p:sp>
          <p:nvSpPr>
            <p:cNvPr id="455" name="Rectangle 39"/>
            <p:cNvSpPr>
              <a:spLocks noChangeArrowheads="1"/>
            </p:cNvSpPr>
            <p:nvPr/>
          </p:nvSpPr>
          <p:spPr bwMode="auto">
            <a:xfrm>
              <a:off x="4295775" y="62484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m/z</a:t>
              </a:r>
            </a:p>
          </p:txBody>
        </p:sp>
        <p:sp>
          <p:nvSpPr>
            <p:cNvPr id="456" name="Line 40"/>
            <p:cNvSpPr>
              <a:spLocks noChangeShapeType="1"/>
            </p:cNvSpPr>
            <p:nvPr/>
          </p:nvSpPr>
          <p:spPr bwMode="auto">
            <a:xfrm flipV="1">
              <a:off x="11128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" name="Line 41"/>
            <p:cNvSpPr>
              <a:spLocks noChangeShapeType="1"/>
            </p:cNvSpPr>
            <p:nvPr/>
          </p:nvSpPr>
          <p:spPr bwMode="auto">
            <a:xfrm flipV="1">
              <a:off x="11461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" name="Line 42"/>
            <p:cNvSpPr>
              <a:spLocks noChangeShapeType="1"/>
            </p:cNvSpPr>
            <p:nvPr/>
          </p:nvSpPr>
          <p:spPr bwMode="auto">
            <a:xfrm flipV="1">
              <a:off x="11826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" name="Line 43"/>
            <p:cNvSpPr>
              <a:spLocks noChangeShapeType="1"/>
            </p:cNvSpPr>
            <p:nvPr/>
          </p:nvSpPr>
          <p:spPr bwMode="auto">
            <a:xfrm flipV="1">
              <a:off x="12049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" name="Line 44"/>
            <p:cNvSpPr>
              <a:spLocks noChangeShapeType="1"/>
            </p:cNvSpPr>
            <p:nvPr/>
          </p:nvSpPr>
          <p:spPr bwMode="auto">
            <a:xfrm flipV="1">
              <a:off x="12954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" name="Line 45"/>
            <p:cNvSpPr>
              <a:spLocks noChangeShapeType="1"/>
            </p:cNvSpPr>
            <p:nvPr/>
          </p:nvSpPr>
          <p:spPr bwMode="auto">
            <a:xfrm flipV="1">
              <a:off x="13065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" name="Line 46"/>
            <p:cNvSpPr>
              <a:spLocks noChangeShapeType="1"/>
            </p:cNvSpPr>
            <p:nvPr/>
          </p:nvSpPr>
          <p:spPr bwMode="auto">
            <a:xfrm flipV="1">
              <a:off x="13176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" name="Line 47"/>
            <p:cNvSpPr>
              <a:spLocks noChangeShapeType="1"/>
            </p:cNvSpPr>
            <p:nvPr/>
          </p:nvSpPr>
          <p:spPr bwMode="auto">
            <a:xfrm flipV="1">
              <a:off x="13287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" name="Line 48"/>
            <p:cNvSpPr>
              <a:spLocks noChangeShapeType="1"/>
            </p:cNvSpPr>
            <p:nvPr/>
          </p:nvSpPr>
          <p:spPr bwMode="auto">
            <a:xfrm flipV="1">
              <a:off x="13414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5" name="Line 49"/>
            <p:cNvSpPr>
              <a:spLocks noChangeShapeType="1"/>
            </p:cNvSpPr>
            <p:nvPr/>
          </p:nvSpPr>
          <p:spPr bwMode="auto">
            <a:xfrm flipV="1">
              <a:off x="13525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6" name="Line 50"/>
            <p:cNvSpPr>
              <a:spLocks noChangeShapeType="1"/>
            </p:cNvSpPr>
            <p:nvPr/>
          </p:nvSpPr>
          <p:spPr bwMode="auto">
            <a:xfrm flipV="1">
              <a:off x="13858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7" name="Line 51"/>
            <p:cNvSpPr>
              <a:spLocks noChangeShapeType="1"/>
            </p:cNvSpPr>
            <p:nvPr/>
          </p:nvSpPr>
          <p:spPr bwMode="auto">
            <a:xfrm flipV="1">
              <a:off x="13985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8" name="Line 52"/>
            <p:cNvSpPr>
              <a:spLocks noChangeShapeType="1"/>
            </p:cNvSpPr>
            <p:nvPr/>
          </p:nvSpPr>
          <p:spPr bwMode="auto">
            <a:xfrm flipV="1">
              <a:off x="14097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" name="Line 53"/>
            <p:cNvSpPr>
              <a:spLocks noChangeShapeType="1"/>
            </p:cNvSpPr>
            <p:nvPr/>
          </p:nvSpPr>
          <p:spPr bwMode="auto">
            <a:xfrm flipV="1">
              <a:off x="14208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0" name="Line 54"/>
            <p:cNvSpPr>
              <a:spLocks noChangeShapeType="1"/>
            </p:cNvSpPr>
            <p:nvPr/>
          </p:nvSpPr>
          <p:spPr bwMode="auto">
            <a:xfrm flipV="1">
              <a:off x="14319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" name="Line 55"/>
            <p:cNvSpPr>
              <a:spLocks noChangeShapeType="1"/>
            </p:cNvSpPr>
            <p:nvPr/>
          </p:nvSpPr>
          <p:spPr bwMode="auto">
            <a:xfrm flipV="1">
              <a:off x="14430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" name="Line 56"/>
            <p:cNvSpPr>
              <a:spLocks noChangeShapeType="1"/>
            </p:cNvSpPr>
            <p:nvPr/>
          </p:nvSpPr>
          <p:spPr bwMode="auto">
            <a:xfrm flipV="1">
              <a:off x="1454150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" name="Line 57"/>
            <p:cNvSpPr>
              <a:spLocks noChangeShapeType="1"/>
            </p:cNvSpPr>
            <p:nvPr/>
          </p:nvSpPr>
          <p:spPr bwMode="auto">
            <a:xfrm flipV="1">
              <a:off x="14652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" name="Line 58"/>
            <p:cNvSpPr>
              <a:spLocks noChangeShapeType="1"/>
            </p:cNvSpPr>
            <p:nvPr/>
          </p:nvSpPr>
          <p:spPr bwMode="auto">
            <a:xfrm flipV="1">
              <a:off x="14763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5" name="Line 59"/>
            <p:cNvSpPr>
              <a:spLocks noChangeShapeType="1"/>
            </p:cNvSpPr>
            <p:nvPr/>
          </p:nvSpPr>
          <p:spPr bwMode="auto">
            <a:xfrm flipV="1">
              <a:off x="14890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" name="Line 60"/>
            <p:cNvSpPr>
              <a:spLocks noChangeShapeType="1"/>
            </p:cNvSpPr>
            <p:nvPr/>
          </p:nvSpPr>
          <p:spPr bwMode="auto">
            <a:xfrm flipV="1">
              <a:off x="15001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7" name="Line 61"/>
            <p:cNvSpPr>
              <a:spLocks noChangeShapeType="1"/>
            </p:cNvSpPr>
            <p:nvPr/>
          </p:nvSpPr>
          <p:spPr bwMode="auto">
            <a:xfrm flipV="1">
              <a:off x="15240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" name="Line 62"/>
            <p:cNvSpPr>
              <a:spLocks noChangeShapeType="1"/>
            </p:cNvSpPr>
            <p:nvPr/>
          </p:nvSpPr>
          <p:spPr bwMode="auto">
            <a:xfrm flipV="1">
              <a:off x="15462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" name="Line 63"/>
            <p:cNvSpPr>
              <a:spLocks noChangeShapeType="1"/>
            </p:cNvSpPr>
            <p:nvPr/>
          </p:nvSpPr>
          <p:spPr bwMode="auto">
            <a:xfrm flipV="1">
              <a:off x="1557338" y="5942013"/>
              <a:ext cx="0" cy="603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0" name="Line 64"/>
            <p:cNvSpPr>
              <a:spLocks noChangeShapeType="1"/>
            </p:cNvSpPr>
            <p:nvPr/>
          </p:nvSpPr>
          <p:spPr bwMode="auto">
            <a:xfrm flipV="1">
              <a:off x="15684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" name="Line 65"/>
            <p:cNvSpPr>
              <a:spLocks noChangeShapeType="1"/>
            </p:cNvSpPr>
            <p:nvPr/>
          </p:nvSpPr>
          <p:spPr bwMode="auto">
            <a:xfrm flipV="1">
              <a:off x="15906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" name="Line 66"/>
            <p:cNvSpPr>
              <a:spLocks noChangeShapeType="1"/>
            </p:cNvSpPr>
            <p:nvPr/>
          </p:nvSpPr>
          <p:spPr bwMode="auto">
            <a:xfrm flipV="1">
              <a:off x="16033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" name="Line 67"/>
            <p:cNvSpPr>
              <a:spLocks noChangeShapeType="1"/>
            </p:cNvSpPr>
            <p:nvPr/>
          </p:nvSpPr>
          <p:spPr bwMode="auto">
            <a:xfrm flipV="1">
              <a:off x="16129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" name="Line 68"/>
            <p:cNvSpPr>
              <a:spLocks noChangeShapeType="1"/>
            </p:cNvSpPr>
            <p:nvPr/>
          </p:nvSpPr>
          <p:spPr bwMode="auto">
            <a:xfrm flipV="1">
              <a:off x="162401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" name="Line 69"/>
            <p:cNvSpPr>
              <a:spLocks noChangeShapeType="1"/>
            </p:cNvSpPr>
            <p:nvPr/>
          </p:nvSpPr>
          <p:spPr bwMode="auto">
            <a:xfrm flipV="1">
              <a:off x="16494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" name="Line 70"/>
            <p:cNvSpPr>
              <a:spLocks noChangeShapeType="1"/>
            </p:cNvSpPr>
            <p:nvPr/>
          </p:nvSpPr>
          <p:spPr bwMode="auto">
            <a:xfrm flipV="1">
              <a:off x="1660525" y="5657850"/>
              <a:ext cx="0" cy="3444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7" name="Line 71"/>
            <p:cNvSpPr>
              <a:spLocks noChangeShapeType="1"/>
            </p:cNvSpPr>
            <p:nvPr/>
          </p:nvSpPr>
          <p:spPr bwMode="auto">
            <a:xfrm flipV="1">
              <a:off x="1671638" y="5962650"/>
              <a:ext cx="0" cy="396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8" name="Line 72"/>
            <p:cNvSpPr>
              <a:spLocks noChangeShapeType="1"/>
            </p:cNvSpPr>
            <p:nvPr/>
          </p:nvSpPr>
          <p:spPr bwMode="auto">
            <a:xfrm flipV="1">
              <a:off x="16938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9" name="Line 73"/>
            <p:cNvSpPr>
              <a:spLocks noChangeShapeType="1"/>
            </p:cNvSpPr>
            <p:nvPr/>
          </p:nvSpPr>
          <p:spPr bwMode="auto">
            <a:xfrm flipV="1">
              <a:off x="17049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0" name="Line 74"/>
            <p:cNvSpPr>
              <a:spLocks noChangeShapeType="1"/>
            </p:cNvSpPr>
            <p:nvPr/>
          </p:nvSpPr>
          <p:spPr bwMode="auto">
            <a:xfrm flipV="1">
              <a:off x="17272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" name="Line 75"/>
            <p:cNvSpPr>
              <a:spLocks noChangeShapeType="1"/>
            </p:cNvSpPr>
            <p:nvPr/>
          </p:nvSpPr>
          <p:spPr bwMode="auto">
            <a:xfrm flipV="1">
              <a:off x="17399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" name="Line 76"/>
            <p:cNvSpPr>
              <a:spLocks noChangeShapeType="1"/>
            </p:cNvSpPr>
            <p:nvPr/>
          </p:nvSpPr>
          <p:spPr bwMode="auto">
            <a:xfrm flipV="1">
              <a:off x="1751013" y="5913438"/>
              <a:ext cx="0" cy="8890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" name="Line 77"/>
            <p:cNvSpPr>
              <a:spLocks noChangeShapeType="1"/>
            </p:cNvSpPr>
            <p:nvPr/>
          </p:nvSpPr>
          <p:spPr bwMode="auto">
            <a:xfrm flipV="1">
              <a:off x="1762125" y="5903913"/>
              <a:ext cx="0" cy="984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" name="Line 78"/>
            <p:cNvSpPr>
              <a:spLocks noChangeShapeType="1"/>
            </p:cNvSpPr>
            <p:nvPr/>
          </p:nvSpPr>
          <p:spPr bwMode="auto">
            <a:xfrm flipV="1">
              <a:off x="177482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" name="Line 79"/>
            <p:cNvSpPr>
              <a:spLocks noChangeShapeType="1"/>
            </p:cNvSpPr>
            <p:nvPr/>
          </p:nvSpPr>
          <p:spPr bwMode="auto">
            <a:xfrm flipV="1">
              <a:off x="18192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6" name="Line 80"/>
            <p:cNvSpPr>
              <a:spLocks noChangeShapeType="1"/>
            </p:cNvSpPr>
            <p:nvPr/>
          </p:nvSpPr>
          <p:spPr bwMode="auto">
            <a:xfrm flipV="1">
              <a:off x="18319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7" name="Line 81"/>
            <p:cNvSpPr>
              <a:spLocks noChangeShapeType="1"/>
            </p:cNvSpPr>
            <p:nvPr/>
          </p:nvSpPr>
          <p:spPr bwMode="auto">
            <a:xfrm flipV="1">
              <a:off x="1841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8" name="Line 82"/>
            <p:cNvSpPr>
              <a:spLocks noChangeShapeType="1"/>
            </p:cNvSpPr>
            <p:nvPr/>
          </p:nvSpPr>
          <p:spPr bwMode="auto">
            <a:xfrm flipV="1">
              <a:off x="1854200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9" name="Line 83"/>
            <p:cNvSpPr>
              <a:spLocks noChangeShapeType="1"/>
            </p:cNvSpPr>
            <p:nvPr/>
          </p:nvSpPr>
          <p:spPr bwMode="auto">
            <a:xfrm flipV="1">
              <a:off x="18653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" name="Line 84"/>
            <p:cNvSpPr>
              <a:spLocks noChangeShapeType="1"/>
            </p:cNvSpPr>
            <p:nvPr/>
          </p:nvSpPr>
          <p:spPr bwMode="auto">
            <a:xfrm flipV="1">
              <a:off x="18764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" name="Line 85"/>
            <p:cNvSpPr>
              <a:spLocks noChangeShapeType="1"/>
            </p:cNvSpPr>
            <p:nvPr/>
          </p:nvSpPr>
          <p:spPr bwMode="auto">
            <a:xfrm flipV="1">
              <a:off x="18891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" name="Line 86"/>
            <p:cNvSpPr>
              <a:spLocks noChangeShapeType="1"/>
            </p:cNvSpPr>
            <p:nvPr/>
          </p:nvSpPr>
          <p:spPr bwMode="auto">
            <a:xfrm flipV="1">
              <a:off x="19208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" name="Line 87"/>
            <p:cNvSpPr>
              <a:spLocks noChangeShapeType="1"/>
            </p:cNvSpPr>
            <p:nvPr/>
          </p:nvSpPr>
          <p:spPr bwMode="auto">
            <a:xfrm flipV="1">
              <a:off x="1968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" name="Line 88"/>
            <p:cNvSpPr>
              <a:spLocks noChangeShapeType="1"/>
            </p:cNvSpPr>
            <p:nvPr/>
          </p:nvSpPr>
          <p:spPr bwMode="auto">
            <a:xfrm flipV="1">
              <a:off x="1979613" y="5383213"/>
              <a:ext cx="0" cy="619125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5" name="Line 89"/>
            <p:cNvSpPr>
              <a:spLocks noChangeShapeType="1"/>
            </p:cNvSpPr>
            <p:nvPr/>
          </p:nvSpPr>
          <p:spPr bwMode="auto">
            <a:xfrm flipV="1">
              <a:off x="1990725" y="5903913"/>
              <a:ext cx="0" cy="98425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" name="Line 90"/>
            <p:cNvSpPr>
              <a:spLocks noChangeShapeType="1"/>
            </p:cNvSpPr>
            <p:nvPr/>
          </p:nvSpPr>
          <p:spPr bwMode="auto">
            <a:xfrm flipV="1">
              <a:off x="20034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7" name="Line 91"/>
            <p:cNvSpPr>
              <a:spLocks noChangeShapeType="1"/>
            </p:cNvSpPr>
            <p:nvPr/>
          </p:nvSpPr>
          <p:spPr bwMode="auto">
            <a:xfrm flipV="1">
              <a:off x="20240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" name="Line 92"/>
            <p:cNvSpPr>
              <a:spLocks noChangeShapeType="1"/>
            </p:cNvSpPr>
            <p:nvPr/>
          </p:nvSpPr>
          <p:spPr bwMode="auto">
            <a:xfrm flipV="1">
              <a:off x="20351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9" name="Line 93"/>
            <p:cNvSpPr>
              <a:spLocks noChangeShapeType="1"/>
            </p:cNvSpPr>
            <p:nvPr/>
          </p:nvSpPr>
          <p:spPr bwMode="auto">
            <a:xfrm flipV="1">
              <a:off x="20923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0" name="Line 94"/>
            <p:cNvSpPr>
              <a:spLocks noChangeShapeType="1"/>
            </p:cNvSpPr>
            <p:nvPr/>
          </p:nvSpPr>
          <p:spPr bwMode="auto">
            <a:xfrm flipV="1">
              <a:off x="21145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1" name="Line 95"/>
            <p:cNvSpPr>
              <a:spLocks noChangeShapeType="1"/>
            </p:cNvSpPr>
            <p:nvPr/>
          </p:nvSpPr>
          <p:spPr bwMode="auto">
            <a:xfrm flipV="1">
              <a:off x="21272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" name="Line 96"/>
            <p:cNvSpPr>
              <a:spLocks noChangeShapeType="1"/>
            </p:cNvSpPr>
            <p:nvPr/>
          </p:nvSpPr>
          <p:spPr bwMode="auto">
            <a:xfrm flipV="1">
              <a:off x="21383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" name="Line 97"/>
            <p:cNvSpPr>
              <a:spLocks noChangeShapeType="1"/>
            </p:cNvSpPr>
            <p:nvPr/>
          </p:nvSpPr>
          <p:spPr bwMode="auto">
            <a:xfrm flipV="1">
              <a:off x="21494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" name="Line 98"/>
            <p:cNvSpPr>
              <a:spLocks noChangeShapeType="1"/>
            </p:cNvSpPr>
            <p:nvPr/>
          </p:nvSpPr>
          <p:spPr bwMode="auto">
            <a:xfrm flipV="1">
              <a:off x="21605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" name="Line 99"/>
            <p:cNvSpPr>
              <a:spLocks noChangeShapeType="1"/>
            </p:cNvSpPr>
            <p:nvPr/>
          </p:nvSpPr>
          <p:spPr bwMode="auto">
            <a:xfrm flipV="1">
              <a:off x="217170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" name="Line 100"/>
            <p:cNvSpPr>
              <a:spLocks noChangeShapeType="1"/>
            </p:cNvSpPr>
            <p:nvPr/>
          </p:nvSpPr>
          <p:spPr bwMode="auto">
            <a:xfrm flipV="1">
              <a:off x="21828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" name="Line 101"/>
            <p:cNvSpPr>
              <a:spLocks noChangeShapeType="1"/>
            </p:cNvSpPr>
            <p:nvPr/>
          </p:nvSpPr>
          <p:spPr bwMode="auto">
            <a:xfrm flipV="1">
              <a:off x="22066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" name="Line 102"/>
            <p:cNvSpPr>
              <a:spLocks noChangeShapeType="1"/>
            </p:cNvSpPr>
            <p:nvPr/>
          </p:nvSpPr>
          <p:spPr bwMode="auto">
            <a:xfrm flipV="1">
              <a:off x="22177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" name="Line 103"/>
            <p:cNvSpPr>
              <a:spLocks noChangeShapeType="1"/>
            </p:cNvSpPr>
            <p:nvPr/>
          </p:nvSpPr>
          <p:spPr bwMode="auto">
            <a:xfrm flipV="1">
              <a:off x="22288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" name="Line 104"/>
            <p:cNvSpPr>
              <a:spLocks noChangeShapeType="1"/>
            </p:cNvSpPr>
            <p:nvPr/>
          </p:nvSpPr>
          <p:spPr bwMode="auto">
            <a:xfrm flipV="1">
              <a:off x="22399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" name="Line 105"/>
            <p:cNvSpPr>
              <a:spLocks noChangeShapeType="1"/>
            </p:cNvSpPr>
            <p:nvPr/>
          </p:nvSpPr>
          <p:spPr bwMode="auto">
            <a:xfrm flipV="1">
              <a:off x="22621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" name="Line 106"/>
            <p:cNvSpPr>
              <a:spLocks noChangeShapeType="1"/>
            </p:cNvSpPr>
            <p:nvPr/>
          </p:nvSpPr>
          <p:spPr bwMode="auto">
            <a:xfrm flipV="1">
              <a:off x="22860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" name="Line 107"/>
            <p:cNvSpPr>
              <a:spLocks noChangeShapeType="1"/>
            </p:cNvSpPr>
            <p:nvPr/>
          </p:nvSpPr>
          <p:spPr bwMode="auto">
            <a:xfrm flipV="1">
              <a:off x="22971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" name="Line 108"/>
            <p:cNvSpPr>
              <a:spLocks noChangeShapeType="1"/>
            </p:cNvSpPr>
            <p:nvPr/>
          </p:nvSpPr>
          <p:spPr bwMode="auto">
            <a:xfrm flipV="1">
              <a:off x="23098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" name="Line 109"/>
            <p:cNvSpPr>
              <a:spLocks noChangeShapeType="1"/>
            </p:cNvSpPr>
            <p:nvPr/>
          </p:nvSpPr>
          <p:spPr bwMode="auto">
            <a:xfrm flipV="1">
              <a:off x="23209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" name="Line 110"/>
            <p:cNvSpPr>
              <a:spLocks noChangeShapeType="1"/>
            </p:cNvSpPr>
            <p:nvPr/>
          </p:nvSpPr>
          <p:spPr bwMode="auto">
            <a:xfrm flipV="1">
              <a:off x="23431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" name="Line 111"/>
            <p:cNvSpPr>
              <a:spLocks noChangeShapeType="1"/>
            </p:cNvSpPr>
            <p:nvPr/>
          </p:nvSpPr>
          <p:spPr bwMode="auto">
            <a:xfrm flipV="1">
              <a:off x="23542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" name="Line 112"/>
            <p:cNvSpPr>
              <a:spLocks noChangeShapeType="1"/>
            </p:cNvSpPr>
            <p:nvPr/>
          </p:nvSpPr>
          <p:spPr bwMode="auto">
            <a:xfrm flipV="1">
              <a:off x="23653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" name="Line 113"/>
            <p:cNvSpPr>
              <a:spLocks noChangeShapeType="1"/>
            </p:cNvSpPr>
            <p:nvPr/>
          </p:nvSpPr>
          <p:spPr bwMode="auto">
            <a:xfrm flipV="1">
              <a:off x="23764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" name="Line 114"/>
            <p:cNvSpPr>
              <a:spLocks noChangeShapeType="1"/>
            </p:cNvSpPr>
            <p:nvPr/>
          </p:nvSpPr>
          <p:spPr bwMode="auto">
            <a:xfrm flipV="1">
              <a:off x="23891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" name="Line 115"/>
            <p:cNvSpPr>
              <a:spLocks noChangeShapeType="1"/>
            </p:cNvSpPr>
            <p:nvPr/>
          </p:nvSpPr>
          <p:spPr bwMode="auto">
            <a:xfrm flipV="1">
              <a:off x="23987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" name="Line 116"/>
            <p:cNvSpPr>
              <a:spLocks noChangeShapeType="1"/>
            </p:cNvSpPr>
            <p:nvPr/>
          </p:nvSpPr>
          <p:spPr bwMode="auto">
            <a:xfrm flipV="1">
              <a:off x="24098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" name="Line 117"/>
            <p:cNvSpPr>
              <a:spLocks noChangeShapeType="1"/>
            </p:cNvSpPr>
            <p:nvPr/>
          </p:nvSpPr>
          <p:spPr bwMode="auto">
            <a:xfrm flipV="1">
              <a:off x="24209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" name="Line 118"/>
            <p:cNvSpPr>
              <a:spLocks noChangeShapeType="1"/>
            </p:cNvSpPr>
            <p:nvPr/>
          </p:nvSpPr>
          <p:spPr bwMode="auto">
            <a:xfrm flipV="1">
              <a:off x="24352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" name="Line 119"/>
            <p:cNvSpPr>
              <a:spLocks noChangeShapeType="1"/>
            </p:cNvSpPr>
            <p:nvPr/>
          </p:nvSpPr>
          <p:spPr bwMode="auto">
            <a:xfrm flipV="1">
              <a:off x="24463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" name="Line 120"/>
            <p:cNvSpPr>
              <a:spLocks noChangeShapeType="1"/>
            </p:cNvSpPr>
            <p:nvPr/>
          </p:nvSpPr>
          <p:spPr bwMode="auto">
            <a:xfrm flipV="1">
              <a:off x="245745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" name="Line 121"/>
            <p:cNvSpPr>
              <a:spLocks noChangeShapeType="1"/>
            </p:cNvSpPr>
            <p:nvPr/>
          </p:nvSpPr>
          <p:spPr bwMode="auto">
            <a:xfrm flipV="1">
              <a:off x="24685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" name="Line 122"/>
            <p:cNvSpPr>
              <a:spLocks noChangeShapeType="1"/>
            </p:cNvSpPr>
            <p:nvPr/>
          </p:nvSpPr>
          <p:spPr bwMode="auto">
            <a:xfrm flipV="1">
              <a:off x="2479675" y="5951538"/>
              <a:ext cx="0" cy="5080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9" name="Line 123"/>
            <p:cNvSpPr>
              <a:spLocks noChangeShapeType="1"/>
            </p:cNvSpPr>
            <p:nvPr/>
          </p:nvSpPr>
          <p:spPr bwMode="auto">
            <a:xfrm flipV="1">
              <a:off x="24907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0" name="Line 124"/>
            <p:cNvSpPr>
              <a:spLocks noChangeShapeType="1"/>
            </p:cNvSpPr>
            <p:nvPr/>
          </p:nvSpPr>
          <p:spPr bwMode="auto">
            <a:xfrm flipV="1">
              <a:off x="25034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1" name="Line 125"/>
            <p:cNvSpPr>
              <a:spLocks noChangeShapeType="1"/>
            </p:cNvSpPr>
            <p:nvPr/>
          </p:nvSpPr>
          <p:spPr bwMode="auto">
            <a:xfrm flipV="1">
              <a:off x="25130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" name="Line 126"/>
            <p:cNvSpPr>
              <a:spLocks noChangeShapeType="1"/>
            </p:cNvSpPr>
            <p:nvPr/>
          </p:nvSpPr>
          <p:spPr bwMode="auto">
            <a:xfrm flipV="1">
              <a:off x="25352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" name="Line 127"/>
            <p:cNvSpPr>
              <a:spLocks noChangeShapeType="1"/>
            </p:cNvSpPr>
            <p:nvPr/>
          </p:nvSpPr>
          <p:spPr bwMode="auto">
            <a:xfrm flipV="1">
              <a:off x="25479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" name="Line 128"/>
            <p:cNvSpPr>
              <a:spLocks noChangeShapeType="1"/>
            </p:cNvSpPr>
            <p:nvPr/>
          </p:nvSpPr>
          <p:spPr bwMode="auto">
            <a:xfrm flipV="1">
              <a:off x="2560638" y="5942013"/>
              <a:ext cx="0" cy="603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" name="Line 129"/>
            <p:cNvSpPr>
              <a:spLocks noChangeShapeType="1"/>
            </p:cNvSpPr>
            <p:nvPr/>
          </p:nvSpPr>
          <p:spPr bwMode="auto">
            <a:xfrm flipV="1">
              <a:off x="25701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6" name="Line 130"/>
            <p:cNvSpPr>
              <a:spLocks noChangeShapeType="1"/>
            </p:cNvSpPr>
            <p:nvPr/>
          </p:nvSpPr>
          <p:spPr bwMode="auto">
            <a:xfrm flipV="1">
              <a:off x="2581275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7" name="Line 131"/>
            <p:cNvSpPr>
              <a:spLocks noChangeShapeType="1"/>
            </p:cNvSpPr>
            <p:nvPr/>
          </p:nvSpPr>
          <p:spPr bwMode="auto">
            <a:xfrm flipV="1">
              <a:off x="2593975" y="5688013"/>
              <a:ext cx="0" cy="31432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8" name="Line 132"/>
            <p:cNvSpPr>
              <a:spLocks noChangeShapeType="1"/>
            </p:cNvSpPr>
            <p:nvPr/>
          </p:nvSpPr>
          <p:spPr bwMode="auto">
            <a:xfrm flipV="1">
              <a:off x="2605088" y="5922963"/>
              <a:ext cx="0" cy="7937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9" name="Line 133"/>
            <p:cNvSpPr>
              <a:spLocks noChangeShapeType="1"/>
            </p:cNvSpPr>
            <p:nvPr/>
          </p:nvSpPr>
          <p:spPr bwMode="auto">
            <a:xfrm flipV="1">
              <a:off x="26177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" name="Line 134"/>
            <p:cNvSpPr>
              <a:spLocks noChangeShapeType="1"/>
            </p:cNvSpPr>
            <p:nvPr/>
          </p:nvSpPr>
          <p:spPr bwMode="auto">
            <a:xfrm flipV="1">
              <a:off x="26273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1" name="Line 135"/>
            <p:cNvSpPr>
              <a:spLocks noChangeShapeType="1"/>
            </p:cNvSpPr>
            <p:nvPr/>
          </p:nvSpPr>
          <p:spPr bwMode="auto">
            <a:xfrm flipV="1">
              <a:off x="26384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" name="Line 136"/>
            <p:cNvSpPr>
              <a:spLocks noChangeShapeType="1"/>
            </p:cNvSpPr>
            <p:nvPr/>
          </p:nvSpPr>
          <p:spPr bwMode="auto">
            <a:xfrm flipV="1">
              <a:off x="26511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" name="Line 137"/>
            <p:cNvSpPr>
              <a:spLocks noChangeShapeType="1"/>
            </p:cNvSpPr>
            <p:nvPr/>
          </p:nvSpPr>
          <p:spPr bwMode="auto">
            <a:xfrm flipV="1">
              <a:off x="26622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" name="Line 138"/>
            <p:cNvSpPr>
              <a:spLocks noChangeShapeType="1"/>
            </p:cNvSpPr>
            <p:nvPr/>
          </p:nvSpPr>
          <p:spPr bwMode="auto">
            <a:xfrm flipV="1">
              <a:off x="2674938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5" name="Line 139"/>
            <p:cNvSpPr>
              <a:spLocks noChangeShapeType="1"/>
            </p:cNvSpPr>
            <p:nvPr/>
          </p:nvSpPr>
          <p:spPr bwMode="auto">
            <a:xfrm flipV="1">
              <a:off x="2684463" y="5932488"/>
              <a:ext cx="0" cy="6985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" name="Line 140"/>
            <p:cNvSpPr>
              <a:spLocks noChangeShapeType="1"/>
            </p:cNvSpPr>
            <p:nvPr/>
          </p:nvSpPr>
          <p:spPr bwMode="auto">
            <a:xfrm flipV="1">
              <a:off x="2695575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7" name="Line 141"/>
            <p:cNvSpPr>
              <a:spLocks noChangeShapeType="1"/>
            </p:cNvSpPr>
            <p:nvPr/>
          </p:nvSpPr>
          <p:spPr bwMode="auto">
            <a:xfrm flipV="1">
              <a:off x="27178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" name="Line 142"/>
            <p:cNvSpPr>
              <a:spLocks noChangeShapeType="1"/>
            </p:cNvSpPr>
            <p:nvPr/>
          </p:nvSpPr>
          <p:spPr bwMode="auto">
            <a:xfrm flipV="1">
              <a:off x="27289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" name="Line 143"/>
            <p:cNvSpPr>
              <a:spLocks noChangeShapeType="1"/>
            </p:cNvSpPr>
            <p:nvPr/>
          </p:nvSpPr>
          <p:spPr bwMode="auto">
            <a:xfrm flipV="1">
              <a:off x="27400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" name="Line 144"/>
            <p:cNvSpPr>
              <a:spLocks noChangeShapeType="1"/>
            </p:cNvSpPr>
            <p:nvPr/>
          </p:nvSpPr>
          <p:spPr bwMode="auto">
            <a:xfrm flipV="1">
              <a:off x="27527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" name="Line 145"/>
            <p:cNvSpPr>
              <a:spLocks noChangeShapeType="1"/>
            </p:cNvSpPr>
            <p:nvPr/>
          </p:nvSpPr>
          <p:spPr bwMode="auto">
            <a:xfrm flipV="1">
              <a:off x="276542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" name="Line 146"/>
            <p:cNvSpPr>
              <a:spLocks noChangeShapeType="1"/>
            </p:cNvSpPr>
            <p:nvPr/>
          </p:nvSpPr>
          <p:spPr bwMode="auto">
            <a:xfrm flipV="1">
              <a:off x="27765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" name="Line 147"/>
            <p:cNvSpPr>
              <a:spLocks noChangeShapeType="1"/>
            </p:cNvSpPr>
            <p:nvPr/>
          </p:nvSpPr>
          <p:spPr bwMode="auto">
            <a:xfrm flipV="1">
              <a:off x="2789238" y="5922963"/>
              <a:ext cx="0" cy="7937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" name="Line 148"/>
            <p:cNvSpPr>
              <a:spLocks noChangeShapeType="1"/>
            </p:cNvSpPr>
            <p:nvPr/>
          </p:nvSpPr>
          <p:spPr bwMode="auto">
            <a:xfrm flipV="1">
              <a:off x="2798763" y="5481638"/>
              <a:ext cx="0" cy="52070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" name="Line 149"/>
            <p:cNvSpPr>
              <a:spLocks noChangeShapeType="1"/>
            </p:cNvSpPr>
            <p:nvPr/>
          </p:nvSpPr>
          <p:spPr bwMode="auto">
            <a:xfrm flipV="1">
              <a:off x="2809875" y="5903913"/>
              <a:ext cx="0" cy="98425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" name="Line 150"/>
            <p:cNvSpPr>
              <a:spLocks noChangeShapeType="1"/>
            </p:cNvSpPr>
            <p:nvPr/>
          </p:nvSpPr>
          <p:spPr bwMode="auto">
            <a:xfrm flipV="1">
              <a:off x="28209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" name="Line 151"/>
            <p:cNvSpPr>
              <a:spLocks noChangeShapeType="1"/>
            </p:cNvSpPr>
            <p:nvPr/>
          </p:nvSpPr>
          <p:spPr bwMode="auto">
            <a:xfrm flipV="1">
              <a:off x="28321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" name="Line 152"/>
            <p:cNvSpPr>
              <a:spLocks noChangeShapeType="1"/>
            </p:cNvSpPr>
            <p:nvPr/>
          </p:nvSpPr>
          <p:spPr bwMode="auto">
            <a:xfrm flipV="1">
              <a:off x="28432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" name="Line 153"/>
            <p:cNvSpPr>
              <a:spLocks noChangeShapeType="1"/>
            </p:cNvSpPr>
            <p:nvPr/>
          </p:nvSpPr>
          <p:spPr bwMode="auto">
            <a:xfrm flipV="1">
              <a:off x="28543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" name="Line 154"/>
            <p:cNvSpPr>
              <a:spLocks noChangeShapeType="1"/>
            </p:cNvSpPr>
            <p:nvPr/>
          </p:nvSpPr>
          <p:spPr bwMode="auto">
            <a:xfrm flipV="1">
              <a:off x="28654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" name="Line 155"/>
            <p:cNvSpPr>
              <a:spLocks noChangeShapeType="1"/>
            </p:cNvSpPr>
            <p:nvPr/>
          </p:nvSpPr>
          <p:spPr bwMode="auto">
            <a:xfrm flipV="1">
              <a:off x="28892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2" name="Line 156"/>
            <p:cNvSpPr>
              <a:spLocks noChangeShapeType="1"/>
            </p:cNvSpPr>
            <p:nvPr/>
          </p:nvSpPr>
          <p:spPr bwMode="auto">
            <a:xfrm flipV="1">
              <a:off x="29035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" name="Line 157"/>
            <p:cNvSpPr>
              <a:spLocks noChangeShapeType="1"/>
            </p:cNvSpPr>
            <p:nvPr/>
          </p:nvSpPr>
          <p:spPr bwMode="auto">
            <a:xfrm flipV="1">
              <a:off x="29130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" name="Line 158"/>
            <p:cNvSpPr>
              <a:spLocks noChangeShapeType="1"/>
            </p:cNvSpPr>
            <p:nvPr/>
          </p:nvSpPr>
          <p:spPr bwMode="auto">
            <a:xfrm flipV="1">
              <a:off x="29241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" name="Line 159"/>
            <p:cNvSpPr>
              <a:spLocks noChangeShapeType="1"/>
            </p:cNvSpPr>
            <p:nvPr/>
          </p:nvSpPr>
          <p:spPr bwMode="auto">
            <a:xfrm flipV="1">
              <a:off x="29352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" name="Line 160"/>
            <p:cNvSpPr>
              <a:spLocks noChangeShapeType="1"/>
            </p:cNvSpPr>
            <p:nvPr/>
          </p:nvSpPr>
          <p:spPr bwMode="auto">
            <a:xfrm flipV="1">
              <a:off x="29575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" name="Line 161"/>
            <p:cNvSpPr>
              <a:spLocks noChangeShapeType="1"/>
            </p:cNvSpPr>
            <p:nvPr/>
          </p:nvSpPr>
          <p:spPr bwMode="auto">
            <a:xfrm flipV="1">
              <a:off x="29686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" name="Line 162"/>
            <p:cNvSpPr>
              <a:spLocks noChangeShapeType="1"/>
            </p:cNvSpPr>
            <p:nvPr/>
          </p:nvSpPr>
          <p:spPr bwMode="auto">
            <a:xfrm flipV="1">
              <a:off x="29797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" name="Line 163"/>
            <p:cNvSpPr>
              <a:spLocks noChangeShapeType="1"/>
            </p:cNvSpPr>
            <p:nvPr/>
          </p:nvSpPr>
          <p:spPr bwMode="auto">
            <a:xfrm flipV="1">
              <a:off x="29924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" name="Line 164"/>
            <p:cNvSpPr>
              <a:spLocks noChangeShapeType="1"/>
            </p:cNvSpPr>
            <p:nvPr/>
          </p:nvSpPr>
          <p:spPr bwMode="auto">
            <a:xfrm flipV="1">
              <a:off x="30035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1" name="Line 165"/>
            <p:cNvSpPr>
              <a:spLocks noChangeShapeType="1"/>
            </p:cNvSpPr>
            <p:nvPr/>
          </p:nvSpPr>
          <p:spPr bwMode="auto">
            <a:xfrm flipV="1">
              <a:off x="30146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2" name="Line 166"/>
            <p:cNvSpPr>
              <a:spLocks noChangeShapeType="1"/>
            </p:cNvSpPr>
            <p:nvPr/>
          </p:nvSpPr>
          <p:spPr bwMode="auto">
            <a:xfrm flipV="1">
              <a:off x="3036888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" name="Line 167"/>
            <p:cNvSpPr>
              <a:spLocks noChangeShapeType="1"/>
            </p:cNvSpPr>
            <p:nvPr/>
          </p:nvSpPr>
          <p:spPr bwMode="auto">
            <a:xfrm flipV="1">
              <a:off x="30480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" name="Line 168"/>
            <p:cNvSpPr>
              <a:spLocks noChangeShapeType="1"/>
            </p:cNvSpPr>
            <p:nvPr/>
          </p:nvSpPr>
          <p:spPr bwMode="auto">
            <a:xfrm flipV="1">
              <a:off x="30607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" name="Line 169"/>
            <p:cNvSpPr>
              <a:spLocks noChangeShapeType="1"/>
            </p:cNvSpPr>
            <p:nvPr/>
          </p:nvSpPr>
          <p:spPr bwMode="auto">
            <a:xfrm flipV="1">
              <a:off x="308292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" name="Line 170"/>
            <p:cNvSpPr>
              <a:spLocks noChangeShapeType="1"/>
            </p:cNvSpPr>
            <p:nvPr/>
          </p:nvSpPr>
          <p:spPr bwMode="auto">
            <a:xfrm flipV="1">
              <a:off x="3106738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" name="Line 171"/>
            <p:cNvSpPr>
              <a:spLocks noChangeShapeType="1"/>
            </p:cNvSpPr>
            <p:nvPr/>
          </p:nvSpPr>
          <p:spPr bwMode="auto">
            <a:xfrm flipV="1">
              <a:off x="31178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8" name="Line 172"/>
            <p:cNvSpPr>
              <a:spLocks noChangeShapeType="1"/>
            </p:cNvSpPr>
            <p:nvPr/>
          </p:nvSpPr>
          <p:spPr bwMode="auto">
            <a:xfrm flipV="1">
              <a:off x="31289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9" name="Line 173"/>
            <p:cNvSpPr>
              <a:spLocks noChangeShapeType="1"/>
            </p:cNvSpPr>
            <p:nvPr/>
          </p:nvSpPr>
          <p:spPr bwMode="auto">
            <a:xfrm flipV="1">
              <a:off x="31400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" name="Line 174"/>
            <p:cNvSpPr>
              <a:spLocks noChangeShapeType="1"/>
            </p:cNvSpPr>
            <p:nvPr/>
          </p:nvSpPr>
          <p:spPr bwMode="auto">
            <a:xfrm flipV="1">
              <a:off x="31511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1" name="Line 175"/>
            <p:cNvSpPr>
              <a:spLocks noChangeShapeType="1"/>
            </p:cNvSpPr>
            <p:nvPr/>
          </p:nvSpPr>
          <p:spPr bwMode="auto">
            <a:xfrm flipV="1">
              <a:off x="31623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" name="Line 176"/>
            <p:cNvSpPr>
              <a:spLocks noChangeShapeType="1"/>
            </p:cNvSpPr>
            <p:nvPr/>
          </p:nvSpPr>
          <p:spPr bwMode="auto">
            <a:xfrm flipV="1">
              <a:off x="317500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" name="Line 177"/>
            <p:cNvSpPr>
              <a:spLocks noChangeShapeType="1"/>
            </p:cNvSpPr>
            <p:nvPr/>
          </p:nvSpPr>
          <p:spPr bwMode="auto">
            <a:xfrm flipV="1">
              <a:off x="31845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" name="Line 178"/>
            <p:cNvSpPr>
              <a:spLocks noChangeShapeType="1"/>
            </p:cNvSpPr>
            <p:nvPr/>
          </p:nvSpPr>
          <p:spPr bwMode="auto">
            <a:xfrm flipV="1">
              <a:off x="31956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" name="Line 179"/>
            <p:cNvSpPr>
              <a:spLocks noChangeShapeType="1"/>
            </p:cNvSpPr>
            <p:nvPr/>
          </p:nvSpPr>
          <p:spPr bwMode="auto">
            <a:xfrm flipV="1">
              <a:off x="32210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6" name="Line 180"/>
            <p:cNvSpPr>
              <a:spLocks noChangeShapeType="1"/>
            </p:cNvSpPr>
            <p:nvPr/>
          </p:nvSpPr>
          <p:spPr bwMode="auto">
            <a:xfrm flipV="1">
              <a:off x="32432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7" name="Line 181"/>
            <p:cNvSpPr>
              <a:spLocks noChangeShapeType="1"/>
            </p:cNvSpPr>
            <p:nvPr/>
          </p:nvSpPr>
          <p:spPr bwMode="auto">
            <a:xfrm flipV="1">
              <a:off x="32543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" name="Line 182"/>
            <p:cNvSpPr>
              <a:spLocks noChangeShapeType="1"/>
            </p:cNvSpPr>
            <p:nvPr/>
          </p:nvSpPr>
          <p:spPr bwMode="auto">
            <a:xfrm flipV="1">
              <a:off x="32654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" name="Line 183"/>
            <p:cNvSpPr>
              <a:spLocks noChangeShapeType="1"/>
            </p:cNvSpPr>
            <p:nvPr/>
          </p:nvSpPr>
          <p:spPr bwMode="auto">
            <a:xfrm flipV="1">
              <a:off x="3276600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" name="Line 184"/>
            <p:cNvSpPr>
              <a:spLocks noChangeShapeType="1"/>
            </p:cNvSpPr>
            <p:nvPr/>
          </p:nvSpPr>
          <p:spPr bwMode="auto">
            <a:xfrm flipV="1">
              <a:off x="32893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1" name="Line 185"/>
            <p:cNvSpPr>
              <a:spLocks noChangeShapeType="1"/>
            </p:cNvSpPr>
            <p:nvPr/>
          </p:nvSpPr>
          <p:spPr bwMode="auto">
            <a:xfrm flipV="1">
              <a:off x="32988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2" name="Line 186"/>
            <p:cNvSpPr>
              <a:spLocks noChangeShapeType="1"/>
            </p:cNvSpPr>
            <p:nvPr/>
          </p:nvSpPr>
          <p:spPr bwMode="auto">
            <a:xfrm flipV="1">
              <a:off x="33099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" name="Line 187"/>
            <p:cNvSpPr>
              <a:spLocks noChangeShapeType="1"/>
            </p:cNvSpPr>
            <p:nvPr/>
          </p:nvSpPr>
          <p:spPr bwMode="auto">
            <a:xfrm flipV="1">
              <a:off x="33210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" name="Line 188"/>
            <p:cNvSpPr>
              <a:spLocks noChangeShapeType="1"/>
            </p:cNvSpPr>
            <p:nvPr/>
          </p:nvSpPr>
          <p:spPr bwMode="auto">
            <a:xfrm flipV="1">
              <a:off x="33321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" name="Line 189"/>
            <p:cNvSpPr>
              <a:spLocks noChangeShapeType="1"/>
            </p:cNvSpPr>
            <p:nvPr/>
          </p:nvSpPr>
          <p:spPr bwMode="auto">
            <a:xfrm flipV="1">
              <a:off x="33464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" name="Line 190"/>
            <p:cNvSpPr>
              <a:spLocks noChangeShapeType="1"/>
            </p:cNvSpPr>
            <p:nvPr/>
          </p:nvSpPr>
          <p:spPr bwMode="auto">
            <a:xfrm flipV="1">
              <a:off x="33559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" name="Line 191"/>
            <p:cNvSpPr>
              <a:spLocks noChangeShapeType="1"/>
            </p:cNvSpPr>
            <p:nvPr/>
          </p:nvSpPr>
          <p:spPr bwMode="auto">
            <a:xfrm flipV="1">
              <a:off x="33797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" name="Line 192"/>
            <p:cNvSpPr>
              <a:spLocks noChangeShapeType="1"/>
            </p:cNvSpPr>
            <p:nvPr/>
          </p:nvSpPr>
          <p:spPr bwMode="auto">
            <a:xfrm flipV="1">
              <a:off x="339090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" name="Line 193"/>
            <p:cNvSpPr>
              <a:spLocks noChangeShapeType="1"/>
            </p:cNvSpPr>
            <p:nvPr/>
          </p:nvSpPr>
          <p:spPr bwMode="auto">
            <a:xfrm flipV="1">
              <a:off x="3403600" y="5918200"/>
              <a:ext cx="0" cy="84138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" name="Line 194"/>
            <p:cNvSpPr>
              <a:spLocks noChangeShapeType="1"/>
            </p:cNvSpPr>
            <p:nvPr/>
          </p:nvSpPr>
          <p:spPr bwMode="auto">
            <a:xfrm flipV="1">
              <a:off x="3413125" y="5962650"/>
              <a:ext cx="0" cy="39688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" name="Line 195"/>
            <p:cNvSpPr>
              <a:spLocks noChangeShapeType="1"/>
            </p:cNvSpPr>
            <p:nvPr/>
          </p:nvSpPr>
          <p:spPr bwMode="auto">
            <a:xfrm flipV="1">
              <a:off x="34353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" name="Line 196"/>
            <p:cNvSpPr>
              <a:spLocks noChangeShapeType="1"/>
            </p:cNvSpPr>
            <p:nvPr/>
          </p:nvSpPr>
          <p:spPr bwMode="auto">
            <a:xfrm flipV="1">
              <a:off x="34480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" name="Line 197"/>
            <p:cNvSpPr>
              <a:spLocks noChangeShapeType="1"/>
            </p:cNvSpPr>
            <p:nvPr/>
          </p:nvSpPr>
          <p:spPr bwMode="auto">
            <a:xfrm flipV="1">
              <a:off x="34607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" name="Line 198"/>
            <p:cNvSpPr>
              <a:spLocks noChangeShapeType="1"/>
            </p:cNvSpPr>
            <p:nvPr/>
          </p:nvSpPr>
          <p:spPr bwMode="auto">
            <a:xfrm flipV="1">
              <a:off x="34702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" name="Line 199"/>
            <p:cNvSpPr>
              <a:spLocks noChangeShapeType="1"/>
            </p:cNvSpPr>
            <p:nvPr/>
          </p:nvSpPr>
          <p:spPr bwMode="auto">
            <a:xfrm flipV="1">
              <a:off x="34813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" name="Line 200"/>
            <p:cNvSpPr>
              <a:spLocks noChangeShapeType="1"/>
            </p:cNvSpPr>
            <p:nvPr/>
          </p:nvSpPr>
          <p:spPr bwMode="auto">
            <a:xfrm flipV="1">
              <a:off x="3492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" name="Line 201"/>
            <p:cNvSpPr>
              <a:spLocks noChangeShapeType="1"/>
            </p:cNvSpPr>
            <p:nvPr/>
          </p:nvSpPr>
          <p:spPr bwMode="auto">
            <a:xfrm flipV="1">
              <a:off x="35036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" name="Line 202"/>
            <p:cNvSpPr>
              <a:spLocks noChangeShapeType="1"/>
            </p:cNvSpPr>
            <p:nvPr/>
          </p:nvSpPr>
          <p:spPr bwMode="auto">
            <a:xfrm flipV="1">
              <a:off x="3514725" y="5805488"/>
              <a:ext cx="0" cy="19685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" name="Line 203"/>
            <p:cNvSpPr>
              <a:spLocks noChangeShapeType="1"/>
            </p:cNvSpPr>
            <p:nvPr/>
          </p:nvSpPr>
          <p:spPr bwMode="auto">
            <a:xfrm flipV="1">
              <a:off x="3527425" y="5892800"/>
              <a:ext cx="0" cy="10953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" name="Line 204"/>
            <p:cNvSpPr>
              <a:spLocks noChangeShapeType="1"/>
            </p:cNvSpPr>
            <p:nvPr/>
          </p:nvSpPr>
          <p:spPr bwMode="auto">
            <a:xfrm flipV="1">
              <a:off x="35385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" name="Line 205"/>
            <p:cNvSpPr>
              <a:spLocks noChangeShapeType="1"/>
            </p:cNvSpPr>
            <p:nvPr/>
          </p:nvSpPr>
          <p:spPr bwMode="auto">
            <a:xfrm flipV="1">
              <a:off x="35496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" name="Line 206"/>
            <p:cNvSpPr>
              <a:spLocks noChangeShapeType="1"/>
            </p:cNvSpPr>
            <p:nvPr/>
          </p:nvSpPr>
          <p:spPr bwMode="auto">
            <a:xfrm flipV="1">
              <a:off x="3575050" y="5580063"/>
              <a:ext cx="0" cy="42227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" name="Line 207"/>
            <p:cNvSpPr>
              <a:spLocks noChangeShapeType="1"/>
            </p:cNvSpPr>
            <p:nvPr/>
          </p:nvSpPr>
          <p:spPr bwMode="auto">
            <a:xfrm flipV="1">
              <a:off x="3584575" y="5922963"/>
              <a:ext cx="0" cy="7937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" name="Line 208"/>
            <p:cNvSpPr>
              <a:spLocks noChangeShapeType="1"/>
            </p:cNvSpPr>
            <p:nvPr/>
          </p:nvSpPr>
          <p:spPr bwMode="auto">
            <a:xfrm flipV="1">
              <a:off x="3606800" y="5873750"/>
              <a:ext cx="0" cy="1285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" name="Line 209"/>
            <p:cNvSpPr>
              <a:spLocks noChangeShapeType="1"/>
            </p:cNvSpPr>
            <p:nvPr/>
          </p:nvSpPr>
          <p:spPr bwMode="auto">
            <a:xfrm flipV="1">
              <a:off x="3617913" y="5892800"/>
              <a:ext cx="0" cy="1095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" name="Line 210"/>
            <p:cNvSpPr>
              <a:spLocks noChangeShapeType="1"/>
            </p:cNvSpPr>
            <p:nvPr/>
          </p:nvSpPr>
          <p:spPr bwMode="auto">
            <a:xfrm flipV="1">
              <a:off x="362902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" name="Line 211"/>
            <p:cNvSpPr>
              <a:spLocks noChangeShapeType="1"/>
            </p:cNvSpPr>
            <p:nvPr/>
          </p:nvSpPr>
          <p:spPr bwMode="auto">
            <a:xfrm flipV="1">
              <a:off x="36401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" name="Line 212"/>
            <p:cNvSpPr>
              <a:spLocks noChangeShapeType="1"/>
            </p:cNvSpPr>
            <p:nvPr/>
          </p:nvSpPr>
          <p:spPr bwMode="auto">
            <a:xfrm flipV="1">
              <a:off x="36512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" name="Line 213"/>
            <p:cNvSpPr>
              <a:spLocks noChangeShapeType="1"/>
            </p:cNvSpPr>
            <p:nvPr/>
          </p:nvSpPr>
          <p:spPr bwMode="auto">
            <a:xfrm flipV="1">
              <a:off x="36623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" name="Line 214"/>
            <p:cNvSpPr>
              <a:spLocks noChangeShapeType="1"/>
            </p:cNvSpPr>
            <p:nvPr/>
          </p:nvSpPr>
          <p:spPr bwMode="auto">
            <a:xfrm flipV="1">
              <a:off x="36750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" name="Line 215"/>
            <p:cNvSpPr>
              <a:spLocks noChangeShapeType="1"/>
            </p:cNvSpPr>
            <p:nvPr/>
          </p:nvSpPr>
          <p:spPr bwMode="auto">
            <a:xfrm flipV="1">
              <a:off x="36988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" name="Line 216"/>
            <p:cNvSpPr>
              <a:spLocks noChangeShapeType="1"/>
            </p:cNvSpPr>
            <p:nvPr/>
          </p:nvSpPr>
          <p:spPr bwMode="auto">
            <a:xfrm flipV="1">
              <a:off x="37099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" name="Line 217"/>
            <p:cNvSpPr>
              <a:spLocks noChangeShapeType="1"/>
            </p:cNvSpPr>
            <p:nvPr/>
          </p:nvSpPr>
          <p:spPr bwMode="auto">
            <a:xfrm flipV="1">
              <a:off x="372110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" name="Line 218"/>
            <p:cNvSpPr>
              <a:spLocks noChangeShapeType="1"/>
            </p:cNvSpPr>
            <p:nvPr/>
          </p:nvSpPr>
          <p:spPr bwMode="auto">
            <a:xfrm flipV="1">
              <a:off x="3732213" y="5727700"/>
              <a:ext cx="0" cy="274638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" name="Line 219"/>
            <p:cNvSpPr>
              <a:spLocks noChangeShapeType="1"/>
            </p:cNvSpPr>
            <p:nvPr/>
          </p:nvSpPr>
          <p:spPr bwMode="auto">
            <a:xfrm flipV="1">
              <a:off x="3743325" y="5932488"/>
              <a:ext cx="0" cy="69850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" name="Line 220"/>
            <p:cNvSpPr>
              <a:spLocks noChangeShapeType="1"/>
            </p:cNvSpPr>
            <p:nvPr/>
          </p:nvSpPr>
          <p:spPr bwMode="auto">
            <a:xfrm flipV="1">
              <a:off x="37544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" name="Line 221"/>
            <p:cNvSpPr>
              <a:spLocks noChangeShapeType="1"/>
            </p:cNvSpPr>
            <p:nvPr/>
          </p:nvSpPr>
          <p:spPr bwMode="auto">
            <a:xfrm flipV="1">
              <a:off x="37655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" name="Line 222"/>
            <p:cNvSpPr>
              <a:spLocks noChangeShapeType="1"/>
            </p:cNvSpPr>
            <p:nvPr/>
          </p:nvSpPr>
          <p:spPr bwMode="auto">
            <a:xfrm flipV="1">
              <a:off x="3776663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" name="Line 223"/>
            <p:cNvSpPr>
              <a:spLocks noChangeShapeType="1"/>
            </p:cNvSpPr>
            <p:nvPr/>
          </p:nvSpPr>
          <p:spPr bwMode="auto">
            <a:xfrm flipV="1">
              <a:off x="37893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" name="Line 224"/>
            <p:cNvSpPr>
              <a:spLocks noChangeShapeType="1"/>
            </p:cNvSpPr>
            <p:nvPr/>
          </p:nvSpPr>
          <p:spPr bwMode="auto">
            <a:xfrm flipV="1">
              <a:off x="38004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" name="Line 225"/>
            <p:cNvSpPr>
              <a:spLocks noChangeShapeType="1"/>
            </p:cNvSpPr>
            <p:nvPr/>
          </p:nvSpPr>
          <p:spPr bwMode="auto">
            <a:xfrm flipV="1">
              <a:off x="38115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" name="Line 226"/>
            <p:cNvSpPr>
              <a:spLocks noChangeShapeType="1"/>
            </p:cNvSpPr>
            <p:nvPr/>
          </p:nvSpPr>
          <p:spPr bwMode="auto">
            <a:xfrm flipV="1">
              <a:off x="38227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" name="Line 227"/>
            <p:cNvSpPr>
              <a:spLocks noChangeShapeType="1"/>
            </p:cNvSpPr>
            <p:nvPr/>
          </p:nvSpPr>
          <p:spPr bwMode="auto">
            <a:xfrm flipV="1">
              <a:off x="38338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" name="Line 228"/>
            <p:cNvSpPr>
              <a:spLocks noChangeShapeType="1"/>
            </p:cNvSpPr>
            <p:nvPr/>
          </p:nvSpPr>
          <p:spPr bwMode="auto">
            <a:xfrm flipV="1">
              <a:off x="38465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" name="Line 229"/>
            <p:cNvSpPr>
              <a:spLocks noChangeShapeType="1"/>
            </p:cNvSpPr>
            <p:nvPr/>
          </p:nvSpPr>
          <p:spPr bwMode="auto">
            <a:xfrm flipV="1">
              <a:off x="38576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" name="Line 230"/>
            <p:cNvSpPr>
              <a:spLocks noChangeShapeType="1"/>
            </p:cNvSpPr>
            <p:nvPr/>
          </p:nvSpPr>
          <p:spPr bwMode="auto">
            <a:xfrm flipV="1">
              <a:off x="38687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" name="Line 231"/>
            <p:cNvSpPr>
              <a:spLocks noChangeShapeType="1"/>
            </p:cNvSpPr>
            <p:nvPr/>
          </p:nvSpPr>
          <p:spPr bwMode="auto">
            <a:xfrm flipV="1">
              <a:off x="38798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" name="Line 232"/>
            <p:cNvSpPr>
              <a:spLocks noChangeShapeType="1"/>
            </p:cNvSpPr>
            <p:nvPr/>
          </p:nvSpPr>
          <p:spPr bwMode="auto">
            <a:xfrm flipV="1">
              <a:off x="38909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" name="Line 233"/>
            <p:cNvSpPr>
              <a:spLocks noChangeShapeType="1"/>
            </p:cNvSpPr>
            <p:nvPr/>
          </p:nvSpPr>
          <p:spPr bwMode="auto">
            <a:xfrm flipV="1">
              <a:off x="39036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0" name="Line 234"/>
            <p:cNvSpPr>
              <a:spLocks noChangeShapeType="1"/>
            </p:cNvSpPr>
            <p:nvPr/>
          </p:nvSpPr>
          <p:spPr bwMode="auto">
            <a:xfrm flipV="1">
              <a:off x="39147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1" name="Line 235"/>
            <p:cNvSpPr>
              <a:spLocks noChangeShapeType="1"/>
            </p:cNvSpPr>
            <p:nvPr/>
          </p:nvSpPr>
          <p:spPr bwMode="auto">
            <a:xfrm flipV="1">
              <a:off x="3925888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" name="Line 236"/>
            <p:cNvSpPr>
              <a:spLocks noChangeShapeType="1"/>
            </p:cNvSpPr>
            <p:nvPr/>
          </p:nvSpPr>
          <p:spPr bwMode="auto">
            <a:xfrm flipV="1">
              <a:off x="393700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3" name="Line 237"/>
            <p:cNvSpPr>
              <a:spLocks noChangeShapeType="1"/>
            </p:cNvSpPr>
            <p:nvPr/>
          </p:nvSpPr>
          <p:spPr bwMode="auto">
            <a:xfrm flipV="1">
              <a:off x="3960813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4" name="Line 238"/>
            <p:cNvSpPr>
              <a:spLocks noChangeShapeType="1"/>
            </p:cNvSpPr>
            <p:nvPr/>
          </p:nvSpPr>
          <p:spPr bwMode="auto">
            <a:xfrm flipV="1">
              <a:off x="3970338" y="5922963"/>
              <a:ext cx="0" cy="7937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" name="Line 239"/>
            <p:cNvSpPr>
              <a:spLocks noChangeShapeType="1"/>
            </p:cNvSpPr>
            <p:nvPr/>
          </p:nvSpPr>
          <p:spPr bwMode="auto">
            <a:xfrm flipV="1">
              <a:off x="398145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" name="Line 240"/>
            <p:cNvSpPr>
              <a:spLocks noChangeShapeType="1"/>
            </p:cNvSpPr>
            <p:nvPr/>
          </p:nvSpPr>
          <p:spPr bwMode="auto">
            <a:xfrm flipV="1">
              <a:off x="39925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" name="Line 241"/>
            <p:cNvSpPr>
              <a:spLocks noChangeShapeType="1"/>
            </p:cNvSpPr>
            <p:nvPr/>
          </p:nvSpPr>
          <p:spPr bwMode="auto">
            <a:xfrm flipV="1">
              <a:off x="40052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8" name="Line 242"/>
            <p:cNvSpPr>
              <a:spLocks noChangeShapeType="1"/>
            </p:cNvSpPr>
            <p:nvPr/>
          </p:nvSpPr>
          <p:spPr bwMode="auto">
            <a:xfrm flipV="1">
              <a:off x="40179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9" name="Line 243"/>
            <p:cNvSpPr>
              <a:spLocks noChangeShapeType="1"/>
            </p:cNvSpPr>
            <p:nvPr/>
          </p:nvSpPr>
          <p:spPr bwMode="auto">
            <a:xfrm flipV="1">
              <a:off x="4029075" y="5815013"/>
              <a:ext cx="0" cy="1873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" name="Line 244"/>
            <p:cNvSpPr>
              <a:spLocks noChangeShapeType="1"/>
            </p:cNvSpPr>
            <p:nvPr/>
          </p:nvSpPr>
          <p:spPr bwMode="auto">
            <a:xfrm flipV="1">
              <a:off x="4040188" y="5951538"/>
              <a:ext cx="0" cy="5080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" name="Line 245"/>
            <p:cNvSpPr>
              <a:spLocks noChangeShapeType="1"/>
            </p:cNvSpPr>
            <p:nvPr/>
          </p:nvSpPr>
          <p:spPr bwMode="auto">
            <a:xfrm flipV="1">
              <a:off x="4051300" y="5824538"/>
              <a:ext cx="0" cy="17780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" name="Line 246"/>
            <p:cNvSpPr>
              <a:spLocks noChangeShapeType="1"/>
            </p:cNvSpPr>
            <p:nvPr/>
          </p:nvSpPr>
          <p:spPr bwMode="auto">
            <a:xfrm flipV="1">
              <a:off x="40624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" name="Line 247"/>
            <p:cNvSpPr>
              <a:spLocks noChangeShapeType="1"/>
            </p:cNvSpPr>
            <p:nvPr/>
          </p:nvSpPr>
          <p:spPr bwMode="auto">
            <a:xfrm flipV="1">
              <a:off x="40751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4" name="Line 248"/>
            <p:cNvSpPr>
              <a:spLocks noChangeShapeType="1"/>
            </p:cNvSpPr>
            <p:nvPr/>
          </p:nvSpPr>
          <p:spPr bwMode="auto">
            <a:xfrm flipV="1">
              <a:off x="40846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" name="Line 249"/>
            <p:cNvSpPr>
              <a:spLocks noChangeShapeType="1"/>
            </p:cNvSpPr>
            <p:nvPr/>
          </p:nvSpPr>
          <p:spPr bwMode="auto">
            <a:xfrm flipV="1">
              <a:off x="4095750" y="4508500"/>
              <a:ext cx="0" cy="14938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" name="Line 250"/>
            <p:cNvSpPr>
              <a:spLocks noChangeShapeType="1"/>
            </p:cNvSpPr>
            <p:nvPr/>
          </p:nvSpPr>
          <p:spPr bwMode="auto">
            <a:xfrm flipV="1">
              <a:off x="4106863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" name="Line 251"/>
            <p:cNvSpPr>
              <a:spLocks noChangeShapeType="1"/>
            </p:cNvSpPr>
            <p:nvPr/>
          </p:nvSpPr>
          <p:spPr bwMode="auto">
            <a:xfrm flipV="1">
              <a:off x="411797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8" name="Line 252"/>
            <p:cNvSpPr>
              <a:spLocks noChangeShapeType="1"/>
            </p:cNvSpPr>
            <p:nvPr/>
          </p:nvSpPr>
          <p:spPr bwMode="auto">
            <a:xfrm flipV="1">
              <a:off x="41290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" name="Line 253"/>
            <p:cNvSpPr>
              <a:spLocks noChangeShapeType="1"/>
            </p:cNvSpPr>
            <p:nvPr/>
          </p:nvSpPr>
          <p:spPr bwMode="auto">
            <a:xfrm flipV="1">
              <a:off x="41417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0" name="Line 254"/>
            <p:cNvSpPr>
              <a:spLocks noChangeShapeType="1"/>
            </p:cNvSpPr>
            <p:nvPr/>
          </p:nvSpPr>
          <p:spPr bwMode="auto">
            <a:xfrm flipV="1">
              <a:off x="41989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1" name="Line 255"/>
            <p:cNvSpPr>
              <a:spLocks noChangeShapeType="1"/>
            </p:cNvSpPr>
            <p:nvPr/>
          </p:nvSpPr>
          <p:spPr bwMode="auto">
            <a:xfrm flipV="1">
              <a:off x="42100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2" name="Line 256"/>
            <p:cNvSpPr>
              <a:spLocks noChangeShapeType="1"/>
            </p:cNvSpPr>
            <p:nvPr/>
          </p:nvSpPr>
          <p:spPr bwMode="auto">
            <a:xfrm flipV="1">
              <a:off x="42211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" name="Line 257"/>
            <p:cNvSpPr>
              <a:spLocks noChangeShapeType="1"/>
            </p:cNvSpPr>
            <p:nvPr/>
          </p:nvSpPr>
          <p:spPr bwMode="auto">
            <a:xfrm flipV="1">
              <a:off x="42322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" name="Line 258"/>
            <p:cNvSpPr>
              <a:spLocks noChangeShapeType="1"/>
            </p:cNvSpPr>
            <p:nvPr/>
          </p:nvSpPr>
          <p:spPr bwMode="auto">
            <a:xfrm flipV="1">
              <a:off x="42560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" name="Line 259"/>
            <p:cNvSpPr>
              <a:spLocks noChangeShapeType="1"/>
            </p:cNvSpPr>
            <p:nvPr/>
          </p:nvSpPr>
          <p:spPr bwMode="auto">
            <a:xfrm flipV="1">
              <a:off x="42783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" name="Line 260"/>
            <p:cNvSpPr>
              <a:spLocks noChangeShapeType="1"/>
            </p:cNvSpPr>
            <p:nvPr/>
          </p:nvSpPr>
          <p:spPr bwMode="auto">
            <a:xfrm flipV="1">
              <a:off x="43005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" name="Line 261"/>
            <p:cNvSpPr>
              <a:spLocks noChangeShapeType="1"/>
            </p:cNvSpPr>
            <p:nvPr/>
          </p:nvSpPr>
          <p:spPr bwMode="auto">
            <a:xfrm flipV="1">
              <a:off x="43132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" name="Line 262"/>
            <p:cNvSpPr>
              <a:spLocks noChangeShapeType="1"/>
            </p:cNvSpPr>
            <p:nvPr/>
          </p:nvSpPr>
          <p:spPr bwMode="auto">
            <a:xfrm flipV="1">
              <a:off x="4324350" y="5942013"/>
              <a:ext cx="0" cy="603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9" name="Line 263"/>
            <p:cNvSpPr>
              <a:spLocks noChangeShapeType="1"/>
            </p:cNvSpPr>
            <p:nvPr/>
          </p:nvSpPr>
          <p:spPr bwMode="auto">
            <a:xfrm flipV="1">
              <a:off x="43354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0" name="Line 264"/>
            <p:cNvSpPr>
              <a:spLocks noChangeShapeType="1"/>
            </p:cNvSpPr>
            <p:nvPr/>
          </p:nvSpPr>
          <p:spPr bwMode="auto">
            <a:xfrm flipV="1">
              <a:off x="434657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" name="Line 265"/>
            <p:cNvSpPr>
              <a:spLocks noChangeShapeType="1"/>
            </p:cNvSpPr>
            <p:nvPr/>
          </p:nvSpPr>
          <p:spPr bwMode="auto">
            <a:xfrm flipV="1">
              <a:off x="4360863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2" name="Line 266"/>
            <p:cNvSpPr>
              <a:spLocks noChangeShapeType="1"/>
            </p:cNvSpPr>
            <p:nvPr/>
          </p:nvSpPr>
          <p:spPr bwMode="auto">
            <a:xfrm flipV="1">
              <a:off x="43703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3" name="Line 267"/>
            <p:cNvSpPr>
              <a:spLocks noChangeShapeType="1"/>
            </p:cNvSpPr>
            <p:nvPr/>
          </p:nvSpPr>
          <p:spPr bwMode="auto">
            <a:xfrm flipV="1">
              <a:off x="4381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" name="Line 268"/>
            <p:cNvSpPr>
              <a:spLocks noChangeShapeType="1"/>
            </p:cNvSpPr>
            <p:nvPr/>
          </p:nvSpPr>
          <p:spPr bwMode="auto">
            <a:xfrm flipV="1">
              <a:off x="43926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" name="Line 269"/>
            <p:cNvSpPr>
              <a:spLocks noChangeShapeType="1"/>
            </p:cNvSpPr>
            <p:nvPr/>
          </p:nvSpPr>
          <p:spPr bwMode="auto">
            <a:xfrm flipV="1">
              <a:off x="44037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" name="Line 270"/>
            <p:cNvSpPr>
              <a:spLocks noChangeShapeType="1"/>
            </p:cNvSpPr>
            <p:nvPr/>
          </p:nvSpPr>
          <p:spPr bwMode="auto">
            <a:xfrm flipV="1">
              <a:off x="4414838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" name="Line 271"/>
            <p:cNvSpPr>
              <a:spLocks noChangeShapeType="1"/>
            </p:cNvSpPr>
            <p:nvPr/>
          </p:nvSpPr>
          <p:spPr bwMode="auto">
            <a:xfrm flipV="1">
              <a:off x="44259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" name="Line 272"/>
            <p:cNvSpPr>
              <a:spLocks noChangeShapeType="1"/>
            </p:cNvSpPr>
            <p:nvPr/>
          </p:nvSpPr>
          <p:spPr bwMode="auto">
            <a:xfrm flipV="1">
              <a:off x="44370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" name="Line 273"/>
            <p:cNvSpPr>
              <a:spLocks noChangeShapeType="1"/>
            </p:cNvSpPr>
            <p:nvPr/>
          </p:nvSpPr>
          <p:spPr bwMode="auto">
            <a:xfrm flipV="1">
              <a:off x="4448175" y="5099050"/>
              <a:ext cx="0" cy="903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0" name="Line 274"/>
            <p:cNvSpPr>
              <a:spLocks noChangeShapeType="1"/>
            </p:cNvSpPr>
            <p:nvPr/>
          </p:nvSpPr>
          <p:spPr bwMode="auto">
            <a:xfrm flipV="1">
              <a:off x="4460875" y="5756275"/>
              <a:ext cx="0" cy="24606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" name="Line 275"/>
            <p:cNvSpPr>
              <a:spLocks noChangeShapeType="1"/>
            </p:cNvSpPr>
            <p:nvPr/>
          </p:nvSpPr>
          <p:spPr bwMode="auto">
            <a:xfrm flipV="1">
              <a:off x="4475163" y="5942013"/>
              <a:ext cx="0" cy="603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2" name="Line 276"/>
            <p:cNvSpPr>
              <a:spLocks noChangeShapeType="1"/>
            </p:cNvSpPr>
            <p:nvPr/>
          </p:nvSpPr>
          <p:spPr bwMode="auto">
            <a:xfrm flipV="1">
              <a:off x="44958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3" name="Line 277"/>
            <p:cNvSpPr>
              <a:spLocks noChangeShapeType="1"/>
            </p:cNvSpPr>
            <p:nvPr/>
          </p:nvSpPr>
          <p:spPr bwMode="auto">
            <a:xfrm flipV="1">
              <a:off x="45180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4" name="Line 278"/>
            <p:cNvSpPr>
              <a:spLocks noChangeShapeType="1"/>
            </p:cNvSpPr>
            <p:nvPr/>
          </p:nvSpPr>
          <p:spPr bwMode="auto">
            <a:xfrm flipV="1">
              <a:off x="45291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" name="Line 279"/>
            <p:cNvSpPr>
              <a:spLocks noChangeShapeType="1"/>
            </p:cNvSpPr>
            <p:nvPr/>
          </p:nvSpPr>
          <p:spPr bwMode="auto">
            <a:xfrm flipV="1">
              <a:off x="4540250" y="5922963"/>
              <a:ext cx="0" cy="7937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" name="Line 280"/>
            <p:cNvSpPr>
              <a:spLocks noChangeShapeType="1"/>
            </p:cNvSpPr>
            <p:nvPr/>
          </p:nvSpPr>
          <p:spPr bwMode="auto">
            <a:xfrm flipV="1">
              <a:off x="45513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" name="Line 281"/>
            <p:cNvSpPr>
              <a:spLocks noChangeShapeType="1"/>
            </p:cNvSpPr>
            <p:nvPr/>
          </p:nvSpPr>
          <p:spPr bwMode="auto">
            <a:xfrm flipV="1">
              <a:off x="45751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8" name="Line 282"/>
            <p:cNvSpPr>
              <a:spLocks noChangeShapeType="1"/>
            </p:cNvSpPr>
            <p:nvPr/>
          </p:nvSpPr>
          <p:spPr bwMode="auto">
            <a:xfrm flipV="1">
              <a:off x="45847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" name="Line 283"/>
            <p:cNvSpPr>
              <a:spLocks noChangeShapeType="1"/>
            </p:cNvSpPr>
            <p:nvPr/>
          </p:nvSpPr>
          <p:spPr bwMode="auto">
            <a:xfrm flipV="1">
              <a:off x="45974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" name="Line 284"/>
            <p:cNvSpPr>
              <a:spLocks noChangeShapeType="1"/>
            </p:cNvSpPr>
            <p:nvPr/>
          </p:nvSpPr>
          <p:spPr bwMode="auto">
            <a:xfrm flipV="1">
              <a:off x="46085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" name="Line 285"/>
            <p:cNvSpPr>
              <a:spLocks noChangeShapeType="1"/>
            </p:cNvSpPr>
            <p:nvPr/>
          </p:nvSpPr>
          <p:spPr bwMode="auto">
            <a:xfrm flipV="1">
              <a:off x="46212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" name="Line 286"/>
            <p:cNvSpPr>
              <a:spLocks noChangeShapeType="1"/>
            </p:cNvSpPr>
            <p:nvPr/>
          </p:nvSpPr>
          <p:spPr bwMode="auto">
            <a:xfrm flipV="1">
              <a:off x="46545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3" name="Line 287"/>
            <p:cNvSpPr>
              <a:spLocks noChangeShapeType="1"/>
            </p:cNvSpPr>
            <p:nvPr/>
          </p:nvSpPr>
          <p:spPr bwMode="auto">
            <a:xfrm flipV="1">
              <a:off x="4665663" y="5892800"/>
              <a:ext cx="0" cy="109538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" name="Line 288"/>
            <p:cNvSpPr>
              <a:spLocks noChangeShapeType="1"/>
            </p:cNvSpPr>
            <p:nvPr/>
          </p:nvSpPr>
          <p:spPr bwMode="auto">
            <a:xfrm flipV="1">
              <a:off x="4676775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" name="Line 289"/>
            <p:cNvSpPr>
              <a:spLocks noChangeShapeType="1"/>
            </p:cNvSpPr>
            <p:nvPr/>
          </p:nvSpPr>
          <p:spPr bwMode="auto">
            <a:xfrm flipV="1">
              <a:off x="4689475" y="5981700"/>
              <a:ext cx="0" cy="20638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" name="Line 290"/>
            <p:cNvSpPr>
              <a:spLocks noChangeShapeType="1"/>
            </p:cNvSpPr>
            <p:nvPr/>
          </p:nvSpPr>
          <p:spPr bwMode="auto">
            <a:xfrm flipV="1">
              <a:off x="47561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" name="Line 291"/>
            <p:cNvSpPr>
              <a:spLocks noChangeShapeType="1"/>
            </p:cNvSpPr>
            <p:nvPr/>
          </p:nvSpPr>
          <p:spPr bwMode="auto">
            <a:xfrm flipV="1">
              <a:off x="48037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" name="Line 292"/>
            <p:cNvSpPr>
              <a:spLocks noChangeShapeType="1"/>
            </p:cNvSpPr>
            <p:nvPr/>
          </p:nvSpPr>
          <p:spPr bwMode="auto">
            <a:xfrm flipV="1">
              <a:off x="48609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" name="Line 293"/>
            <p:cNvSpPr>
              <a:spLocks noChangeShapeType="1"/>
            </p:cNvSpPr>
            <p:nvPr/>
          </p:nvSpPr>
          <p:spPr bwMode="auto">
            <a:xfrm flipV="1">
              <a:off x="48815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" name="Line 294"/>
            <p:cNvSpPr>
              <a:spLocks noChangeShapeType="1"/>
            </p:cNvSpPr>
            <p:nvPr/>
          </p:nvSpPr>
          <p:spPr bwMode="auto">
            <a:xfrm flipV="1">
              <a:off x="49037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" name="Line 295"/>
            <p:cNvSpPr>
              <a:spLocks noChangeShapeType="1"/>
            </p:cNvSpPr>
            <p:nvPr/>
          </p:nvSpPr>
          <p:spPr bwMode="auto">
            <a:xfrm flipV="1">
              <a:off x="49149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" name="Line 296"/>
            <p:cNvSpPr>
              <a:spLocks noChangeShapeType="1"/>
            </p:cNvSpPr>
            <p:nvPr/>
          </p:nvSpPr>
          <p:spPr bwMode="auto">
            <a:xfrm flipV="1">
              <a:off x="49260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3" name="Line 297"/>
            <p:cNvSpPr>
              <a:spLocks noChangeShapeType="1"/>
            </p:cNvSpPr>
            <p:nvPr/>
          </p:nvSpPr>
          <p:spPr bwMode="auto">
            <a:xfrm flipV="1">
              <a:off x="49514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4" name="Line 298"/>
            <p:cNvSpPr>
              <a:spLocks noChangeShapeType="1"/>
            </p:cNvSpPr>
            <p:nvPr/>
          </p:nvSpPr>
          <p:spPr bwMode="auto">
            <a:xfrm flipV="1">
              <a:off x="49625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5" name="Line 299"/>
            <p:cNvSpPr>
              <a:spLocks noChangeShapeType="1"/>
            </p:cNvSpPr>
            <p:nvPr/>
          </p:nvSpPr>
          <p:spPr bwMode="auto">
            <a:xfrm flipV="1">
              <a:off x="49847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" name="Line 300"/>
            <p:cNvSpPr>
              <a:spLocks noChangeShapeType="1"/>
            </p:cNvSpPr>
            <p:nvPr/>
          </p:nvSpPr>
          <p:spPr bwMode="auto">
            <a:xfrm flipV="1">
              <a:off x="49958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" name="Line 301"/>
            <p:cNvSpPr>
              <a:spLocks noChangeShapeType="1"/>
            </p:cNvSpPr>
            <p:nvPr/>
          </p:nvSpPr>
          <p:spPr bwMode="auto">
            <a:xfrm flipV="1">
              <a:off x="50180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" name="Line 302"/>
            <p:cNvSpPr>
              <a:spLocks noChangeShapeType="1"/>
            </p:cNvSpPr>
            <p:nvPr/>
          </p:nvSpPr>
          <p:spPr bwMode="auto">
            <a:xfrm flipV="1">
              <a:off x="50530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" name="Line 303"/>
            <p:cNvSpPr>
              <a:spLocks noChangeShapeType="1"/>
            </p:cNvSpPr>
            <p:nvPr/>
          </p:nvSpPr>
          <p:spPr bwMode="auto">
            <a:xfrm flipV="1">
              <a:off x="50641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" name="Line 304"/>
            <p:cNvSpPr>
              <a:spLocks noChangeShapeType="1"/>
            </p:cNvSpPr>
            <p:nvPr/>
          </p:nvSpPr>
          <p:spPr bwMode="auto">
            <a:xfrm flipV="1">
              <a:off x="50752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" name="Line 305"/>
            <p:cNvSpPr>
              <a:spLocks noChangeShapeType="1"/>
            </p:cNvSpPr>
            <p:nvPr/>
          </p:nvSpPr>
          <p:spPr bwMode="auto">
            <a:xfrm flipV="1">
              <a:off x="50863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" name="Line 306"/>
            <p:cNvSpPr>
              <a:spLocks noChangeShapeType="1"/>
            </p:cNvSpPr>
            <p:nvPr/>
          </p:nvSpPr>
          <p:spPr bwMode="auto">
            <a:xfrm flipV="1">
              <a:off x="50990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" name="Line 307"/>
            <p:cNvSpPr>
              <a:spLocks noChangeShapeType="1"/>
            </p:cNvSpPr>
            <p:nvPr/>
          </p:nvSpPr>
          <p:spPr bwMode="auto">
            <a:xfrm flipV="1">
              <a:off x="51101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" name="Line 308"/>
            <p:cNvSpPr>
              <a:spLocks noChangeShapeType="1"/>
            </p:cNvSpPr>
            <p:nvPr/>
          </p:nvSpPr>
          <p:spPr bwMode="auto">
            <a:xfrm flipV="1">
              <a:off x="512127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" name="Line 309"/>
            <p:cNvSpPr>
              <a:spLocks noChangeShapeType="1"/>
            </p:cNvSpPr>
            <p:nvPr/>
          </p:nvSpPr>
          <p:spPr bwMode="auto">
            <a:xfrm flipV="1">
              <a:off x="51323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" name="Line 310"/>
            <p:cNvSpPr>
              <a:spLocks noChangeShapeType="1"/>
            </p:cNvSpPr>
            <p:nvPr/>
          </p:nvSpPr>
          <p:spPr bwMode="auto">
            <a:xfrm flipV="1">
              <a:off x="5143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" name="Line 311"/>
            <p:cNvSpPr>
              <a:spLocks noChangeShapeType="1"/>
            </p:cNvSpPr>
            <p:nvPr/>
          </p:nvSpPr>
          <p:spPr bwMode="auto">
            <a:xfrm flipV="1">
              <a:off x="51562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" name="Line 312"/>
            <p:cNvSpPr>
              <a:spLocks noChangeShapeType="1"/>
            </p:cNvSpPr>
            <p:nvPr/>
          </p:nvSpPr>
          <p:spPr bwMode="auto">
            <a:xfrm flipV="1">
              <a:off x="51673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" name="Line 313"/>
            <p:cNvSpPr>
              <a:spLocks noChangeShapeType="1"/>
            </p:cNvSpPr>
            <p:nvPr/>
          </p:nvSpPr>
          <p:spPr bwMode="auto">
            <a:xfrm flipV="1">
              <a:off x="51784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" name="Line 314"/>
            <p:cNvSpPr>
              <a:spLocks noChangeShapeType="1"/>
            </p:cNvSpPr>
            <p:nvPr/>
          </p:nvSpPr>
          <p:spPr bwMode="auto">
            <a:xfrm flipV="1">
              <a:off x="51895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" name="Line 315"/>
            <p:cNvSpPr>
              <a:spLocks noChangeShapeType="1"/>
            </p:cNvSpPr>
            <p:nvPr/>
          </p:nvSpPr>
          <p:spPr bwMode="auto">
            <a:xfrm flipV="1">
              <a:off x="52466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2" name="Line 316"/>
            <p:cNvSpPr>
              <a:spLocks noChangeShapeType="1"/>
            </p:cNvSpPr>
            <p:nvPr/>
          </p:nvSpPr>
          <p:spPr bwMode="auto">
            <a:xfrm flipV="1">
              <a:off x="5257800" y="5873750"/>
              <a:ext cx="0" cy="1285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3" name="Line 317"/>
            <p:cNvSpPr>
              <a:spLocks noChangeShapeType="1"/>
            </p:cNvSpPr>
            <p:nvPr/>
          </p:nvSpPr>
          <p:spPr bwMode="auto">
            <a:xfrm flipV="1">
              <a:off x="52705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4" name="Line 318"/>
            <p:cNvSpPr>
              <a:spLocks noChangeShapeType="1"/>
            </p:cNvSpPr>
            <p:nvPr/>
          </p:nvSpPr>
          <p:spPr bwMode="auto">
            <a:xfrm flipV="1">
              <a:off x="52927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" name="Line 319"/>
            <p:cNvSpPr>
              <a:spLocks noChangeShapeType="1"/>
            </p:cNvSpPr>
            <p:nvPr/>
          </p:nvSpPr>
          <p:spPr bwMode="auto">
            <a:xfrm flipV="1">
              <a:off x="53038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" name="Line 320"/>
            <p:cNvSpPr>
              <a:spLocks noChangeShapeType="1"/>
            </p:cNvSpPr>
            <p:nvPr/>
          </p:nvSpPr>
          <p:spPr bwMode="auto">
            <a:xfrm flipV="1">
              <a:off x="53260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" name="Line 321"/>
            <p:cNvSpPr>
              <a:spLocks noChangeShapeType="1"/>
            </p:cNvSpPr>
            <p:nvPr/>
          </p:nvSpPr>
          <p:spPr bwMode="auto">
            <a:xfrm flipV="1">
              <a:off x="53371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" name="Line 322"/>
            <p:cNvSpPr>
              <a:spLocks noChangeShapeType="1"/>
            </p:cNvSpPr>
            <p:nvPr/>
          </p:nvSpPr>
          <p:spPr bwMode="auto">
            <a:xfrm flipV="1">
              <a:off x="53609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" name="Line 323"/>
            <p:cNvSpPr>
              <a:spLocks noChangeShapeType="1"/>
            </p:cNvSpPr>
            <p:nvPr/>
          </p:nvSpPr>
          <p:spPr bwMode="auto">
            <a:xfrm flipV="1">
              <a:off x="53705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" name="Line 324"/>
            <p:cNvSpPr>
              <a:spLocks noChangeShapeType="1"/>
            </p:cNvSpPr>
            <p:nvPr/>
          </p:nvSpPr>
          <p:spPr bwMode="auto">
            <a:xfrm flipV="1">
              <a:off x="5381625" y="3014663"/>
              <a:ext cx="0" cy="298767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" name="Line 325"/>
            <p:cNvSpPr>
              <a:spLocks noChangeShapeType="1"/>
            </p:cNvSpPr>
            <p:nvPr/>
          </p:nvSpPr>
          <p:spPr bwMode="auto">
            <a:xfrm flipV="1">
              <a:off x="5394325" y="4911725"/>
              <a:ext cx="0" cy="109061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" name="Line 326"/>
            <p:cNvSpPr>
              <a:spLocks noChangeShapeType="1"/>
            </p:cNvSpPr>
            <p:nvPr/>
          </p:nvSpPr>
          <p:spPr bwMode="auto">
            <a:xfrm flipV="1">
              <a:off x="5407025" y="5845175"/>
              <a:ext cx="0" cy="157163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" name="Line 327"/>
            <p:cNvSpPr>
              <a:spLocks noChangeShapeType="1"/>
            </p:cNvSpPr>
            <p:nvPr/>
          </p:nvSpPr>
          <p:spPr bwMode="auto">
            <a:xfrm flipV="1">
              <a:off x="54181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" name="Line 328"/>
            <p:cNvSpPr>
              <a:spLocks noChangeShapeType="1"/>
            </p:cNvSpPr>
            <p:nvPr/>
          </p:nvSpPr>
          <p:spPr bwMode="auto">
            <a:xfrm flipV="1">
              <a:off x="54625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" name="Line 329"/>
            <p:cNvSpPr>
              <a:spLocks noChangeShapeType="1"/>
            </p:cNvSpPr>
            <p:nvPr/>
          </p:nvSpPr>
          <p:spPr bwMode="auto">
            <a:xfrm flipV="1">
              <a:off x="54752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6" name="Line 330"/>
            <p:cNvSpPr>
              <a:spLocks noChangeShapeType="1"/>
            </p:cNvSpPr>
            <p:nvPr/>
          </p:nvSpPr>
          <p:spPr bwMode="auto">
            <a:xfrm flipV="1">
              <a:off x="54848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" name="Line 331"/>
            <p:cNvSpPr>
              <a:spLocks noChangeShapeType="1"/>
            </p:cNvSpPr>
            <p:nvPr/>
          </p:nvSpPr>
          <p:spPr bwMode="auto">
            <a:xfrm flipV="1">
              <a:off x="5497513" y="5922963"/>
              <a:ext cx="0" cy="79375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" name="Line 332"/>
            <p:cNvSpPr>
              <a:spLocks noChangeShapeType="1"/>
            </p:cNvSpPr>
            <p:nvPr/>
          </p:nvSpPr>
          <p:spPr bwMode="auto">
            <a:xfrm flipV="1">
              <a:off x="5508625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9" name="Line 333"/>
            <p:cNvSpPr>
              <a:spLocks noChangeShapeType="1"/>
            </p:cNvSpPr>
            <p:nvPr/>
          </p:nvSpPr>
          <p:spPr bwMode="auto">
            <a:xfrm flipV="1">
              <a:off x="5519738" y="5962650"/>
              <a:ext cx="0" cy="39688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" name="Line 334"/>
            <p:cNvSpPr>
              <a:spLocks noChangeShapeType="1"/>
            </p:cNvSpPr>
            <p:nvPr/>
          </p:nvSpPr>
          <p:spPr bwMode="auto">
            <a:xfrm flipV="1">
              <a:off x="55530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" name="Line 335"/>
            <p:cNvSpPr>
              <a:spLocks noChangeShapeType="1"/>
            </p:cNvSpPr>
            <p:nvPr/>
          </p:nvSpPr>
          <p:spPr bwMode="auto">
            <a:xfrm flipV="1">
              <a:off x="55991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2" name="Line 336"/>
            <p:cNvSpPr>
              <a:spLocks noChangeShapeType="1"/>
            </p:cNvSpPr>
            <p:nvPr/>
          </p:nvSpPr>
          <p:spPr bwMode="auto">
            <a:xfrm flipV="1">
              <a:off x="56118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" name="Line 337"/>
            <p:cNvSpPr>
              <a:spLocks noChangeShapeType="1"/>
            </p:cNvSpPr>
            <p:nvPr/>
          </p:nvSpPr>
          <p:spPr bwMode="auto">
            <a:xfrm flipV="1">
              <a:off x="56340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" name="Line 338"/>
            <p:cNvSpPr>
              <a:spLocks noChangeShapeType="1"/>
            </p:cNvSpPr>
            <p:nvPr/>
          </p:nvSpPr>
          <p:spPr bwMode="auto">
            <a:xfrm flipV="1">
              <a:off x="56673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5" name="Line 339"/>
            <p:cNvSpPr>
              <a:spLocks noChangeShapeType="1"/>
            </p:cNvSpPr>
            <p:nvPr/>
          </p:nvSpPr>
          <p:spPr bwMode="auto">
            <a:xfrm flipV="1">
              <a:off x="56784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6" name="Line 340"/>
            <p:cNvSpPr>
              <a:spLocks noChangeShapeType="1"/>
            </p:cNvSpPr>
            <p:nvPr/>
          </p:nvSpPr>
          <p:spPr bwMode="auto">
            <a:xfrm flipV="1">
              <a:off x="57261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" name="Line 341"/>
            <p:cNvSpPr>
              <a:spLocks noChangeShapeType="1"/>
            </p:cNvSpPr>
            <p:nvPr/>
          </p:nvSpPr>
          <p:spPr bwMode="auto">
            <a:xfrm flipV="1">
              <a:off x="57372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" name="Line 342"/>
            <p:cNvSpPr>
              <a:spLocks noChangeShapeType="1"/>
            </p:cNvSpPr>
            <p:nvPr/>
          </p:nvSpPr>
          <p:spPr bwMode="auto">
            <a:xfrm flipV="1">
              <a:off x="57483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9" name="Line 343"/>
            <p:cNvSpPr>
              <a:spLocks noChangeShapeType="1"/>
            </p:cNvSpPr>
            <p:nvPr/>
          </p:nvSpPr>
          <p:spPr bwMode="auto">
            <a:xfrm flipV="1">
              <a:off x="57610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0" name="Line 344"/>
            <p:cNvSpPr>
              <a:spLocks noChangeShapeType="1"/>
            </p:cNvSpPr>
            <p:nvPr/>
          </p:nvSpPr>
          <p:spPr bwMode="auto">
            <a:xfrm flipV="1">
              <a:off x="57705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" name="Line 345"/>
            <p:cNvSpPr>
              <a:spLocks noChangeShapeType="1"/>
            </p:cNvSpPr>
            <p:nvPr/>
          </p:nvSpPr>
          <p:spPr bwMode="auto">
            <a:xfrm flipV="1">
              <a:off x="58150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2" name="Line 346"/>
            <p:cNvSpPr>
              <a:spLocks noChangeShapeType="1"/>
            </p:cNvSpPr>
            <p:nvPr/>
          </p:nvSpPr>
          <p:spPr bwMode="auto">
            <a:xfrm flipV="1">
              <a:off x="58372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" name="Line 347"/>
            <p:cNvSpPr>
              <a:spLocks noChangeShapeType="1"/>
            </p:cNvSpPr>
            <p:nvPr/>
          </p:nvSpPr>
          <p:spPr bwMode="auto">
            <a:xfrm flipV="1">
              <a:off x="58610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4" name="Line 348"/>
            <p:cNvSpPr>
              <a:spLocks noChangeShapeType="1"/>
            </p:cNvSpPr>
            <p:nvPr/>
          </p:nvSpPr>
          <p:spPr bwMode="auto">
            <a:xfrm flipV="1">
              <a:off x="58959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" name="Line 349"/>
            <p:cNvSpPr>
              <a:spLocks noChangeShapeType="1"/>
            </p:cNvSpPr>
            <p:nvPr/>
          </p:nvSpPr>
          <p:spPr bwMode="auto">
            <a:xfrm flipV="1">
              <a:off x="594042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6" name="Line 350"/>
            <p:cNvSpPr>
              <a:spLocks noChangeShapeType="1"/>
            </p:cNvSpPr>
            <p:nvPr/>
          </p:nvSpPr>
          <p:spPr bwMode="auto">
            <a:xfrm flipV="1">
              <a:off x="595312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7" name="Line 351"/>
            <p:cNvSpPr>
              <a:spLocks noChangeShapeType="1"/>
            </p:cNvSpPr>
            <p:nvPr/>
          </p:nvSpPr>
          <p:spPr bwMode="auto">
            <a:xfrm flipV="1">
              <a:off x="59753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" name="Line 352"/>
            <p:cNvSpPr>
              <a:spLocks noChangeShapeType="1"/>
            </p:cNvSpPr>
            <p:nvPr/>
          </p:nvSpPr>
          <p:spPr bwMode="auto">
            <a:xfrm flipV="1">
              <a:off x="59864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9" name="Line 353"/>
            <p:cNvSpPr>
              <a:spLocks noChangeShapeType="1"/>
            </p:cNvSpPr>
            <p:nvPr/>
          </p:nvSpPr>
          <p:spPr bwMode="auto">
            <a:xfrm flipV="1">
              <a:off x="60086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0" name="Line 354"/>
            <p:cNvSpPr>
              <a:spLocks noChangeShapeType="1"/>
            </p:cNvSpPr>
            <p:nvPr/>
          </p:nvSpPr>
          <p:spPr bwMode="auto">
            <a:xfrm flipV="1">
              <a:off x="6032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1" name="Line 355"/>
            <p:cNvSpPr>
              <a:spLocks noChangeShapeType="1"/>
            </p:cNvSpPr>
            <p:nvPr/>
          </p:nvSpPr>
          <p:spPr bwMode="auto">
            <a:xfrm flipV="1">
              <a:off x="60436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2" name="Line 356"/>
            <p:cNvSpPr>
              <a:spLocks noChangeShapeType="1"/>
            </p:cNvSpPr>
            <p:nvPr/>
          </p:nvSpPr>
          <p:spPr bwMode="auto">
            <a:xfrm flipV="1">
              <a:off x="60547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3" name="Line 357"/>
            <p:cNvSpPr>
              <a:spLocks noChangeShapeType="1"/>
            </p:cNvSpPr>
            <p:nvPr/>
          </p:nvSpPr>
          <p:spPr bwMode="auto">
            <a:xfrm flipV="1">
              <a:off x="60785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" name="Line 358"/>
            <p:cNvSpPr>
              <a:spLocks noChangeShapeType="1"/>
            </p:cNvSpPr>
            <p:nvPr/>
          </p:nvSpPr>
          <p:spPr bwMode="auto">
            <a:xfrm flipV="1">
              <a:off x="61007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" name="Line 359"/>
            <p:cNvSpPr>
              <a:spLocks noChangeShapeType="1"/>
            </p:cNvSpPr>
            <p:nvPr/>
          </p:nvSpPr>
          <p:spPr bwMode="auto">
            <a:xfrm flipV="1">
              <a:off x="61118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6" name="Line 360"/>
            <p:cNvSpPr>
              <a:spLocks noChangeShapeType="1"/>
            </p:cNvSpPr>
            <p:nvPr/>
          </p:nvSpPr>
          <p:spPr bwMode="auto">
            <a:xfrm flipV="1">
              <a:off x="61229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" name="Line 361"/>
            <p:cNvSpPr>
              <a:spLocks noChangeShapeType="1"/>
            </p:cNvSpPr>
            <p:nvPr/>
          </p:nvSpPr>
          <p:spPr bwMode="auto">
            <a:xfrm flipV="1">
              <a:off x="61563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" name="Line 362"/>
            <p:cNvSpPr>
              <a:spLocks noChangeShapeType="1"/>
            </p:cNvSpPr>
            <p:nvPr/>
          </p:nvSpPr>
          <p:spPr bwMode="auto">
            <a:xfrm flipV="1">
              <a:off x="61674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" name="Line 363"/>
            <p:cNvSpPr>
              <a:spLocks noChangeShapeType="1"/>
            </p:cNvSpPr>
            <p:nvPr/>
          </p:nvSpPr>
          <p:spPr bwMode="auto">
            <a:xfrm flipV="1">
              <a:off x="61785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" name="Line 364"/>
            <p:cNvSpPr>
              <a:spLocks noChangeShapeType="1"/>
            </p:cNvSpPr>
            <p:nvPr/>
          </p:nvSpPr>
          <p:spPr bwMode="auto">
            <a:xfrm flipV="1">
              <a:off x="61928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" name="Line 365"/>
            <p:cNvSpPr>
              <a:spLocks noChangeShapeType="1"/>
            </p:cNvSpPr>
            <p:nvPr/>
          </p:nvSpPr>
          <p:spPr bwMode="auto">
            <a:xfrm flipV="1">
              <a:off x="6203950" y="4027488"/>
              <a:ext cx="0" cy="197485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2" name="Line 366"/>
            <p:cNvSpPr>
              <a:spLocks noChangeShapeType="1"/>
            </p:cNvSpPr>
            <p:nvPr/>
          </p:nvSpPr>
          <p:spPr bwMode="auto">
            <a:xfrm flipV="1">
              <a:off x="6215063" y="5256213"/>
              <a:ext cx="0" cy="74612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" name="Line 367"/>
            <p:cNvSpPr>
              <a:spLocks noChangeShapeType="1"/>
            </p:cNvSpPr>
            <p:nvPr/>
          </p:nvSpPr>
          <p:spPr bwMode="auto">
            <a:xfrm flipV="1">
              <a:off x="62372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4" name="Line 368"/>
            <p:cNvSpPr>
              <a:spLocks noChangeShapeType="1"/>
            </p:cNvSpPr>
            <p:nvPr/>
          </p:nvSpPr>
          <p:spPr bwMode="auto">
            <a:xfrm flipV="1">
              <a:off x="62817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5" name="Line 369"/>
            <p:cNvSpPr>
              <a:spLocks noChangeShapeType="1"/>
            </p:cNvSpPr>
            <p:nvPr/>
          </p:nvSpPr>
          <p:spPr bwMode="auto">
            <a:xfrm flipV="1">
              <a:off x="6305550" y="5922963"/>
              <a:ext cx="0" cy="7937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6" name="Line 370"/>
            <p:cNvSpPr>
              <a:spLocks noChangeShapeType="1"/>
            </p:cNvSpPr>
            <p:nvPr/>
          </p:nvSpPr>
          <p:spPr bwMode="auto">
            <a:xfrm flipV="1">
              <a:off x="631825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7" name="Line 371"/>
            <p:cNvSpPr>
              <a:spLocks noChangeShapeType="1"/>
            </p:cNvSpPr>
            <p:nvPr/>
          </p:nvSpPr>
          <p:spPr bwMode="auto">
            <a:xfrm flipV="1">
              <a:off x="63277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" name="Line 372"/>
            <p:cNvSpPr>
              <a:spLocks noChangeShapeType="1"/>
            </p:cNvSpPr>
            <p:nvPr/>
          </p:nvSpPr>
          <p:spPr bwMode="auto">
            <a:xfrm flipV="1">
              <a:off x="63754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" name="Line 373"/>
            <p:cNvSpPr>
              <a:spLocks noChangeShapeType="1"/>
            </p:cNvSpPr>
            <p:nvPr/>
          </p:nvSpPr>
          <p:spPr bwMode="auto">
            <a:xfrm flipV="1">
              <a:off x="6432550" y="5845175"/>
              <a:ext cx="0" cy="157163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0" name="Line 374"/>
            <p:cNvSpPr>
              <a:spLocks noChangeShapeType="1"/>
            </p:cNvSpPr>
            <p:nvPr/>
          </p:nvSpPr>
          <p:spPr bwMode="auto">
            <a:xfrm flipV="1">
              <a:off x="6442075" y="5932488"/>
              <a:ext cx="0" cy="6985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1" name="Line 375"/>
            <p:cNvSpPr>
              <a:spLocks noChangeShapeType="1"/>
            </p:cNvSpPr>
            <p:nvPr/>
          </p:nvSpPr>
          <p:spPr bwMode="auto">
            <a:xfrm flipV="1">
              <a:off x="64531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2" name="Line 376"/>
            <p:cNvSpPr>
              <a:spLocks noChangeShapeType="1"/>
            </p:cNvSpPr>
            <p:nvPr/>
          </p:nvSpPr>
          <p:spPr bwMode="auto">
            <a:xfrm flipV="1">
              <a:off x="65103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3" name="Line 377"/>
            <p:cNvSpPr>
              <a:spLocks noChangeShapeType="1"/>
            </p:cNvSpPr>
            <p:nvPr/>
          </p:nvSpPr>
          <p:spPr bwMode="auto">
            <a:xfrm flipV="1">
              <a:off x="65468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4" name="Line 378"/>
            <p:cNvSpPr>
              <a:spLocks noChangeShapeType="1"/>
            </p:cNvSpPr>
            <p:nvPr/>
          </p:nvSpPr>
          <p:spPr bwMode="auto">
            <a:xfrm flipV="1">
              <a:off x="65674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5" name="Line 379"/>
            <p:cNvSpPr>
              <a:spLocks noChangeShapeType="1"/>
            </p:cNvSpPr>
            <p:nvPr/>
          </p:nvSpPr>
          <p:spPr bwMode="auto">
            <a:xfrm flipV="1">
              <a:off x="66008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" name="Line 380"/>
            <p:cNvSpPr>
              <a:spLocks noChangeShapeType="1"/>
            </p:cNvSpPr>
            <p:nvPr/>
          </p:nvSpPr>
          <p:spPr bwMode="auto">
            <a:xfrm flipV="1">
              <a:off x="66341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7" name="Line 381"/>
            <p:cNvSpPr>
              <a:spLocks noChangeShapeType="1"/>
            </p:cNvSpPr>
            <p:nvPr/>
          </p:nvSpPr>
          <p:spPr bwMode="auto">
            <a:xfrm flipV="1">
              <a:off x="66611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" name="Line 382"/>
            <p:cNvSpPr>
              <a:spLocks noChangeShapeType="1"/>
            </p:cNvSpPr>
            <p:nvPr/>
          </p:nvSpPr>
          <p:spPr bwMode="auto">
            <a:xfrm flipV="1">
              <a:off x="66706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" name="Line 383"/>
            <p:cNvSpPr>
              <a:spLocks noChangeShapeType="1"/>
            </p:cNvSpPr>
            <p:nvPr/>
          </p:nvSpPr>
          <p:spPr bwMode="auto">
            <a:xfrm flipV="1">
              <a:off x="66817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" name="Line 384"/>
            <p:cNvSpPr>
              <a:spLocks noChangeShapeType="1"/>
            </p:cNvSpPr>
            <p:nvPr/>
          </p:nvSpPr>
          <p:spPr bwMode="auto">
            <a:xfrm flipV="1">
              <a:off x="67040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1" name="Line 385"/>
            <p:cNvSpPr>
              <a:spLocks noChangeShapeType="1"/>
            </p:cNvSpPr>
            <p:nvPr/>
          </p:nvSpPr>
          <p:spPr bwMode="auto">
            <a:xfrm flipV="1">
              <a:off x="67262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" name="Line 386"/>
            <p:cNvSpPr>
              <a:spLocks noChangeShapeType="1"/>
            </p:cNvSpPr>
            <p:nvPr/>
          </p:nvSpPr>
          <p:spPr bwMode="auto">
            <a:xfrm flipV="1">
              <a:off x="6794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3" name="Line 387"/>
            <p:cNvSpPr>
              <a:spLocks noChangeShapeType="1"/>
            </p:cNvSpPr>
            <p:nvPr/>
          </p:nvSpPr>
          <p:spPr bwMode="auto">
            <a:xfrm flipV="1">
              <a:off x="68056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" name="Line 388"/>
            <p:cNvSpPr>
              <a:spLocks noChangeShapeType="1"/>
            </p:cNvSpPr>
            <p:nvPr/>
          </p:nvSpPr>
          <p:spPr bwMode="auto">
            <a:xfrm flipV="1">
              <a:off x="68183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5" name="Line 389"/>
            <p:cNvSpPr>
              <a:spLocks noChangeShapeType="1"/>
            </p:cNvSpPr>
            <p:nvPr/>
          </p:nvSpPr>
          <p:spPr bwMode="auto">
            <a:xfrm flipV="1">
              <a:off x="68294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6" name="Line 390"/>
            <p:cNvSpPr>
              <a:spLocks noChangeShapeType="1"/>
            </p:cNvSpPr>
            <p:nvPr/>
          </p:nvSpPr>
          <p:spPr bwMode="auto">
            <a:xfrm flipV="1">
              <a:off x="69199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" name="Line 391"/>
            <p:cNvSpPr>
              <a:spLocks noChangeShapeType="1"/>
            </p:cNvSpPr>
            <p:nvPr/>
          </p:nvSpPr>
          <p:spPr bwMode="auto">
            <a:xfrm flipV="1">
              <a:off x="69326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8" name="Line 392"/>
            <p:cNvSpPr>
              <a:spLocks noChangeShapeType="1"/>
            </p:cNvSpPr>
            <p:nvPr/>
          </p:nvSpPr>
          <p:spPr bwMode="auto">
            <a:xfrm flipV="1">
              <a:off x="69897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" name="Line 393"/>
            <p:cNvSpPr>
              <a:spLocks noChangeShapeType="1"/>
            </p:cNvSpPr>
            <p:nvPr/>
          </p:nvSpPr>
          <p:spPr bwMode="auto">
            <a:xfrm flipV="1">
              <a:off x="700087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" name="Line 394"/>
            <p:cNvSpPr>
              <a:spLocks noChangeShapeType="1"/>
            </p:cNvSpPr>
            <p:nvPr/>
          </p:nvSpPr>
          <p:spPr bwMode="auto">
            <a:xfrm flipV="1">
              <a:off x="70119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1" name="Line 395"/>
            <p:cNvSpPr>
              <a:spLocks noChangeShapeType="1"/>
            </p:cNvSpPr>
            <p:nvPr/>
          </p:nvSpPr>
          <p:spPr bwMode="auto">
            <a:xfrm flipV="1">
              <a:off x="70342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2" name="Line 396"/>
            <p:cNvSpPr>
              <a:spLocks noChangeShapeType="1"/>
            </p:cNvSpPr>
            <p:nvPr/>
          </p:nvSpPr>
          <p:spPr bwMode="auto">
            <a:xfrm flipV="1">
              <a:off x="704691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" name="Line 397"/>
            <p:cNvSpPr>
              <a:spLocks noChangeShapeType="1"/>
            </p:cNvSpPr>
            <p:nvPr/>
          </p:nvSpPr>
          <p:spPr bwMode="auto">
            <a:xfrm flipV="1">
              <a:off x="70564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4" name="Line 398"/>
            <p:cNvSpPr>
              <a:spLocks noChangeShapeType="1"/>
            </p:cNvSpPr>
            <p:nvPr/>
          </p:nvSpPr>
          <p:spPr bwMode="auto">
            <a:xfrm flipV="1">
              <a:off x="706755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" name="Line 399"/>
            <p:cNvSpPr>
              <a:spLocks noChangeShapeType="1"/>
            </p:cNvSpPr>
            <p:nvPr/>
          </p:nvSpPr>
          <p:spPr bwMode="auto">
            <a:xfrm flipV="1">
              <a:off x="71040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" name="Line 400"/>
            <p:cNvSpPr>
              <a:spLocks noChangeShapeType="1"/>
            </p:cNvSpPr>
            <p:nvPr/>
          </p:nvSpPr>
          <p:spPr bwMode="auto">
            <a:xfrm flipV="1">
              <a:off x="7126288" y="5932488"/>
              <a:ext cx="0" cy="69850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7" name="Line 401"/>
            <p:cNvSpPr>
              <a:spLocks noChangeShapeType="1"/>
            </p:cNvSpPr>
            <p:nvPr/>
          </p:nvSpPr>
          <p:spPr bwMode="auto">
            <a:xfrm flipV="1">
              <a:off x="713740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8" name="Line 402"/>
            <p:cNvSpPr>
              <a:spLocks noChangeShapeType="1"/>
            </p:cNvSpPr>
            <p:nvPr/>
          </p:nvSpPr>
          <p:spPr bwMode="auto">
            <a:xfrm flipV="1">
              <a:off x="71485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" name="Line 403"/>
            <p:cNvSpPr>
              <a:spLocks noChangeShapeType="1"/>
            </p:cNvSpPr>
            <p:nvPr/>
          </p:nvSpPr>
          <p:spPr bwMode="auto">
            <a:xfrm flipV="1">
              <a:off x="72183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" name="Line 404"/>
            <p:cNvSpPr>
              <a:spLocks noChangeShapeType="1"/>
            </p:cNvSpPr>
            <p:nvPr/>
          </p:nvSpPr>
          <p:spPr bwMode="auto">
            <a:xfrm flipV="1">
              <a:off x="72278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" name="Line 405"/>
            <p:cNvSpPr>
              <a:spLocks noChangeShapeType="1"/>
            </p:cNvSpPr>
            <p:nvPr/>
          </p:nvSpPr>
          <p:spPr bwMode="auto">
            <a:xfrm flipV="1">
              <a:off x="723900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" name="Line 406"/>
            <p:cNvSpPr>
              <a:spLocks noChangeShapeType="1"/>
            </p:cNvSpPr>
            <p:nvPr/>
          </p:nvSpPr>
          <p:spPr bwMode="auto">
            <a:xfrm flipV="1">
              <a:off x="7250113" y="5775325"/>
              <a:ext cx="0" cy="22701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" name="Line 407"/>
            <p:cNvSpPr>
              <a:spLocks noChangeShapeType="1"/>
            </p:cNvSpPr>
            <p:nvPr/>
          </p:nvSpPr>
          <p:spPr bwMode="auto">
            <a:xfrm flipV="1">
              <a:off x="7261225" y="5873750"/>
              <a:ext cx="0" cy="1285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" name="Line 408"/>
            <p:cNvSpPr>
              <a:spLocks noChangeShapeType="1"/>
            </p:cNvSpPr>
            <p:nvPr/>
          </p:nvSpPr>
          <p:spPr bwMode="auto">
            <a:xfrm flipV="1">
              <a:off x="7272338" y="5892800"/>
              <a:ext cx="0" cy="10953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" name="Line 409"/>
            <p:cNvSpPr>
              <a:spLocks noChangeShapeType="1"/>
            </p:cNvSpPr>
            <p:nvPr/>
          </p:nvSpPr>
          <p:spPr bwMode="auto">
            <a:xfrm flipV="1">
              <a:off x="72850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" name="Line 410"/>
            <p:cNvSpPr>
              <a:spLocks noChangeShapeType="1"/>
            </p:cNvSpPr>
            <p:nvPr/>
          </p:nvSpPr>
          <p:spPr bwMode="auto">
            <a:xfrm flipV="1">
              <a:off x="73644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" name="Line 411"/>
            <p:cNvSpPr>
              <a:spLocks noChangeShapeType="1"/>
            </p:cNvSpPr>
            <p:nvPr/>
          </p:nvSpPr>
          <p:spPr bwMode="auto">
            <a:xfrm flipV="1">
              <a:off x="73755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" name="Line 412"/>
            <p:cNvSpPr>
              <a:spLocks noChangeShapeType="1"/>
            </p:cNvSpPr>
            <p:nvPr/>
          </p:nvSpPr>
          <p:spPr bwMode="auto">
            <a:xfrm flipV="1">
              <a:off x="73866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" name="Line 413"/>
            <p:cNvSpPr>
              <a:spLocks noChangeShapeType="1"/>
            </p:cNvSpPr>
            <p:nvPr/>
          </p:nvSpPr>
          <p:spPr bwMode="auto">
            <a:xfrm flipV="1">
              <a:off x="74326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" name="Line 414"/>
            <p:cNvSpPr>
              <a:spLocks noChangeShapeType="1"/>
            </p:cNvSpPr>
            <p:nvPr/>
          </p:nvSpPr>
          <p:spPr bwMode="auto">
            <a:xfrm flipV="1">
              <a:off x="7683500" y="5951538"/>
              <a:ext cx="0" cy="5080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" name="Line 415"/>
            <p:cNvSpPr>
              <a:spLocks noChangeShapeType="1"/>
            </p:cNvSpPr>
            <p:nvPr/>
          </p:nvSpPr>
          <p:spPr bwMode="auto">
            <a:xfrm flipV="1">
              <a:off x="7694613" y="5981700"/>
              <a:ext cx="0" cy="2063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" name="Line 416"/>
            <p:cNvSpPr>
              <a:spLocks noChangeShapeType="1"/>
            </p:cNvSpPr>
            <p:nvPr/>
          </p:nvSpPr>
          <p:spPr bwMode="auto">
            <a:xfrm flipV="1">
              <a:off x="77628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" name="Line 417"/>
            <p:cNvSpPr>
              <a:spLocks noChangeShapeType="1"/>
            </p:cNvSpPr>
            <p:nvPr/>
          </p:nvSpPr>
          <p:spPr bwMode="auto">
            <a:xfrm flipV="1">
              <a:off x="77866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" name="Line 418"/>
            <p:cNvSpPr>
              <a:spLocks noChangeShapeType="1"/>
            </p:cNvSpPr>
            <p:nvPr/>
          </p:nvSpPr>
          <p:spPr bwMode="auto">
            <a:xfrm flipV="1">
              <a:off x="80581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" name="Line 419"/>
            <p:cNvSpPr>
              <a:spLocks noChangeShapeType="1"/>
            </p:cNvSpPr>
            <p:nvPr/>
          </p:nvSpPr>
          <p:spPr bwMode="auto">
            <a:xfrm flipV="1">
              <a:off x="81724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" name="Line 420"/>
            <p:cNvSpPr>
              <a:spLocks noChangeShapeType="1"/>
            </p:cNvSpPr>
            <p:nvPr/>
          </p:nvSpPr>
          <p:spPr bwMode="auto">
            <a:xfrm flipV="1">
              <a:off x="82756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" name="Line 421"/>
            <p:cNvSpPr>
              <a:spLocks noChangeShapeType="1"/>
            </p:cNvSpPr>
            <p:nvPr/>
          </p:nvSpPr>
          <p:spPr bwMode="auto">
            <a:xfrm flipV="1">
              <a:off x="85137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" name="Line 422"/>
            <p:cNvSpPr>
              <a:spLocks noChangeShapeType="1"/>
            </p:cNvSpPr>
            <p:nvPr/>
          </p:nvSpPr>
          <p:spPr bwMode="auto">
            <a:xfrm>
              <a:off x="5292725" y="6016625"/>
              <a:ext cx="0" cy="80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" name="Line 423"/>
            <p:cNvSpPr>
              <a:spLocks noChangeShapeType="1"/>
            </p:cNvSpPr>
            <p:nvPr/>
          </p:nvSpPr>
          <p:spPr bwMode="auto">
            <a:xfrm>
              <a:off x="3492500" y="6016625"/>
              <a:ext cx="0" cy="80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" name="Line 424"/>
            <p:cNvSpPr>
              <a:spLocks noChangeShapeType="1"/>
            </p:cNvSpPr>
            <p:nvPr/>
          </p:nvSpPr>
          <p:spPr bwMode="auto">
            <a:xfrm>
              <a:off x="1684338" y="6016625"/>
              <a:ext cx="0" cy="80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" name="Line 425"/>
            <p:cNvSpPr>
              <a:spLocks noChangeShapeType="1"/>
            </p:cNvSpPr>
            <p:nvPr/>
          </p:nvSpPr>
          <p:spPr bwMode="auto">
            <a:xfrm>
              <a:off x="1033463" y="6010275"/>
              <a:ext cx="0" cy="23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" name="Line 426"/>
            <p:cNvSpPr>
              <a:spLocks noChangeShapeType="1"/>
            </p:cNvSpPr>
            <p:nvPr/>
          </p:nvSpPr>
          <p:spPr bwMode="auto">
            <a:xfrm>
              <a:off x="7100888" y="6016625"/>
              <a:ext cx="0" cy="80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" name="Line 427"/>
            <p:cNvSpPr>
              <a:spLocks noChangeShapeType="1"/>
            </p:cNvSpPr>
            <p:nvPr/>
          </p:nvSpPr>
          <p:spPr bwMode="auto">
            <a:xfrm>
              <a:off x="828675" y="3028950"/>
              <a:ext cx="2047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" name="Line 428"/>
            <p:cNvSpPr>
              <a:spLocks noChangeShapeType="1"/>
            </p:cNvSpPr>
            <p:nvPr/>
          </p:nvSpPr>
          <p:spPr bwMode="auto">
            <a:xfrm>
              <a:off x="812800" y="6019800"/>
              <a:ext cx="206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" name="Line 429"/>
            <p:cNvSpPr>
              <a:spLocks noChangeShapeType="1"/>
            </p:cNvSpPr>
            <p:nvPr/>
          </p:nvSpPr>
          <p:spPr bwMode="auto">
            <a:xfrm>
              <a:off x="1035050" y="5972175"/>
              <a:ext cx="0" cy="134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" name="Line 430"/>
            <p:cNvSpPr>
              <a:spLocks noChangeShapeType="1"/>
            </p:cNvSpPr>
            <p:nvPr/>
          </p:nvSpPr>
          <p:spPr bwMode="auto">
            <a:xfrm>
              <a:off x="1022350" y="6019800"/>
              <a:ext cx="8013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" name="Line 431"/>
            <p:cNvSpPr>
              <a:spLocks noChangeShapeType="1"/>
            </p:cNvSpPr>
            <p:nvPr/>
          </p:nvSpPr>
          <p:spPr bwMode="auto">
            <a:xfrm flipV="1">
              <a:off x="1035050" y="3033713"/>
              <a:ext cx="0" cy="3006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" name="Rectangle 432"/>
            <p:cNvSpPr>
              <a:spLocks noChangeArrowheads="1"/>
            </p:cNvSpPr>
            <p:nvPr/>
          </p:nvSpPr>
          <p:spPr bwMode="auto">
            <a:xfrm rot="16200000">
              <a:off x="-493403" y="4451615"/>
              <a:ext cx="224728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% Relative Abundance</a:t>
              </a:r>
            </a:p>
          </p:txBody>
        </p:sp>
        <p:sp>
          <p:nvSpPr>
            <p:cNvPr id="849" name="Rectangle 433"/>
            <p:cNvSpPr>
              <a:spLocks noChangeArrowheads="1"/>
            </p:cNvSpPr>
            <p:nvPr/>
          </p:nvSpPr>
          <p:spPr bwMode="auto">
            <a:xfrm>
              <a:off x="300038" y="2916238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850" name="Rectangle 434"/>
            <p:cNvSpPr>
              <a:spLocks noChangeArrowheads="1"/>
            </p:cNvSpPr>
            <p:nvPr/>
          </p:nvSpPr>
          <p:spPr bwMode="auto">
            <a:xfrm>
              <a:off x="490538" y="5888038"/>
              <a:ext cx="3127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851" name="Rectangle 435"/>
            <p:cNvSpPr>
              <a:spLocks noChangeArrowheads="1"/>
            </p:cNvSpPr>
            <p:nvPr/>
          </p:nvSpPr>
          <p:spPr bwMode="auto">
            <a:xfrm>
              <a:off x="1335088" y="61087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250</a:t>
              </a:r>
            </a:p>
          </p:txBody>
        </p:sp>
        <p:sp>
          <p:nvSpPr>
            <p:cNvPr id="852" name="Rectangle 436"/>
            <p:cNvSpPr>
              <a:spLocks noChangeArrowheads="1"/>
            </p:cNvSpPr>
            <p:nvPr/>
          </p:nvSpPr>
          <p:spPr bwMode="auto">
            <a:xfrm>
              <a:off x="3143250" y="61087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500</a:t>
              </a:r>
            </a:p>
          </p:txBody>
        </p:sp>
        <p:sp>
          <p:nvSpPr>
            <p:cNvPr id="853" name="Rectangle 437"/>
            <p:cNvSpPr>
              <a:spLocks noChangeArrowheads="1"/>
            </p:cNvSpPr>
            <p:nvPr/>
          </p:nvSpPr>
          <p:spPr bwMode="auto">
            <a:xfrm>
              <a:off x="4941888" y="61087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750</a:t>
              </a:r>
            </a:p>
          </p:txBody>
        </p:sp>
        <p:sp>
          <p:nvSpPr>
            <p:cNvPr id="854" name="Rectangle 438"/>
            <p:cNvSpPr>
              <a:spLocks noChangeArrowheads="1"/>
            </p:cNvSpPr>
            <p:nvPr/>
          </p:nvSpPr>
          <p:spPr bwMode="auto">
            <a:xfrm>
              <a:off x="6662738" y="6108700"/>
              <a:ext cx="692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1000</a:t>
              </a:r>
            </a:p>
          </p:txBody>
        </p:sp>
        <p:sp>
          <p:nvSpPr>
            <p:cNvPr id="855" name="Rectangle 450"/>
            <p:cNvSpPr>
              <a:spLocks noChangeArrowheads="1"/>
            </p:cNvSpPr>
            <p:nvPr/>
          </p:nvSpPr>
          <p:spPr bwMode="auto">
            <a:xfrm>
              <a:off x="3568700" y="4081463"/>
              <a:ext cx="11255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[M+2H]</a:t>
              </a:r>
              <a:r>
                <a:rPr lang="en-US" sz="1800" baseline="30000">
                  <a:solidFill>
                    <a:srgbClr val="FFFFFF"/>
                  </a:solidFill>
                </a:rPr>
                <a:t>2+</a:t>
              </a:r>
            </a:p>
          </p:txBody>
        </p:sp>
        <p:sp>
          <p:nvSpPr>
            <p:cNvPr id="856" name="Rectangle 443"/>
            <p:cNvSpPr>
              <a:spLocks noChangeArrowheads="1"/>
            </p:cNvSpPr>
            <p:nvPr/>
          </p:nvSpPr>
          <p:spPr bwMode="auto">
            <a:xfrm>
              <a:off x="5105400" y="26543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762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  <p:sp>
          <p:nvSpPr>
            <p:cNvPr id="857" name="Rectangle 439"/>
            <p:cNvSpPr>
              <a:spLocks noChangeArrowheads="1"/>
            </p:cNvSpPr>
            <p:nvPr/>
          </p:nvSpPr>
          <p:spPr bwMode="auto">
            <a:xfrm>
              <a:off x="1368425" y="5202238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</a:rPr>
                <a:t>260</a:t>
              </a:r>
              <a:endParaRPr lang="en-US" sz="1800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858" name="Rectangle 440"/>
            <p:cNvSpPr>
              <a:spLocks noChangeArrowheads="1"/>
            </p:cNvSpPr>
            <p:nvPr/>
          </p:nvSpPr>
          <p:spPr bwMode="auto">
            <a:xfrm>
              <a:off x="2235200" y="52324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389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  <p:sp>
          <p:nvSpPr>
            <p:cNvPr id="859" name="Rectangle 441"/>
            <p:cNvSpPr>
              <a:spLocks noChangeArrowheads="1"/>
            </p:cNvSpPr>
            <p:nvPr/>
          </p:nvSpPr>
          <p:spPr bwMode="auto">
            <a:xfrm>
              <a:off x="3086100" y="53340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504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  <p:sp>
          <p:nvSpPr>
            <p:cNvPr id="860" name="Rectangle 442"/>
            <p:cNvSpPr>
              <a:spLocks noChangeArrowheads="1"/>
            </p:cNvSpPr>
            <p:nvPr/>
          </p:nvSpPr>
          <p:spPr bwMode="auto">
            <a:xfrm>
              <a:off x="4165600" y="4714875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633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  <p:sp>
          <p:nvSpPr>
            <p:cNvPr id="861" name="Rectangle 444"/>
            <p:cNvSpPr>
              <a:spLocks noChangeArrowheads="1"/>
            </p:cNvSpPr>
            <p:nvPr/>
          </p:nvSpPr>
          <p:spPr bwMode="auto">
            <a:xfrm>
              <a:off x="5930900" y="3616325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875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  <p:sp>
          <p:nvSpPr>
            <p:cNvPr id="862" name="Rectangle 445"/>
            <p:cNvSpPr>
              <a:spLocks noChangeArrowheads="1"/>
            </p:cNvSpPr>
            <p:nvPr/>
          </p:nvSpPr>
          <p:spPr bwMode="auto">
            <a:xfrm>
              <a:off x="1676400" y="4875213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292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863" name="Rectangle 446"/>
            <p:cNvSpPr>
              <a:spLocks noChangeArrowheads="1"/>
            </p:cNvSpPr>
            <p:nvPr/>
          </p:nvSpPr>
          <p:spPr bwMode="auto">
            <a:xfrm>
              <a:off x="2517775" y="50292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405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864" name="Rectangle 447"/>
            <p:cNvSpPr>
              <a:spLocks noChangeArrowheads="1"/>
            </p:cNvSpPr>
            <p:nvPr/>
          </p:nvSpPr>
          <p:spPr bwMode="auto">
            <a:xfrm>
              <a:off x="3467100" y="51562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534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865" name="Rectangle 448"/>
            <p:cNvSpPr>
              <a:spLocks noChangeArrowheads="1"/>
            </p:cNvSpPr>
            <p:nvPr/>
          </p:nvSpPr>
          <p:spPr bwMode="auto">
            <a:xfrm>
              <a:off x="6210300" y="54610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907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866" name="Rectangle 449"/>
            <p:cNvSpPr>
              <a:spLocks noChangeArrowheads="1"/>
            </p:cNvSpPr>
            <p:nvPr/>
          </p:nvSpPr>
          <p:spPr bwMode="auto">
            <a:xfrm>
              <a:off x="6654800" y="5461000"/>
              <a:ext cx="69890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1020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867" name="Rectangle 451"/>
            <p:cNvSpPr>
              <a:spLocks noChangeArrowheads="1"/>
            </p:cNvSpPr>
            <p:nvPr/>
          </p:nvSpPr>
          <p:spPr bwMode="auto">
            <a:xfrm>
              <a:off x="4419600" y="5481638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663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868" name="Rectangle 452"/>
            <p:cNvSpPr>
              <a:spLocks noChangeArrowheads="1"/>
            </p:cNvSpPr>
            <p:nvPr/>
          </p:nvSpPr>
          <p:spPr bwMode="auto">
            <a:xfrm>
              <a:off x="5357813" y="55372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778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869" name="Rectangle 453"/>
            <p:cNvSpPr>
              <a:spLocks noChangeArrowheads="1"/>
            </p:cNvSpPr>
            <p:nvPr/>
          </p:nvSpPr>
          <p:spPr bwMode="auto">
            <a:xfrm>
              <a:off x="7567613" y="5537200"/>
              <a:ext cx="69890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1080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  <p:sp>
          <p:nvSpPr>
            <p:cNvPr id="870" name="Rectangle 454"/>
            <p:cNvSpPr>
              <a:spLocks noChangeArrowheads="1"/>
            </p:cNvSpPr>
            <p:nvPr/>
          </p:nvSpPr>
          <p:spPr bwMode="auto">
            <a:xfrm>
              <a:off x="6934200" y="5181600"/>
              <a:ext cx="69890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1022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</p:grpSp>
      <p:grpSp>
        <p:nvGrpSpPr>
          <p:cNvPr id="884" name="Group 2"/>
          <p:cNvGrpSpPr>
            <a:grpSpLocks/>
          </p:cNvGrpSpPr>
          <p:nvPr/>
        </p:nvGrpSpPr>
        <p:grpSpPr bwMode="auto">
          <a:xfrm>
            <a:off x="833346" y="990600"/>
            <a:ext cx="6558054" cy="375682"/>
            <a:chOff x="808038" y="1752600"/>
            <a:chExt cx="6558054" cy="375682"/>
          </a:xfrm>
        </p:grpSpPr>
        <p:sp>
          <p:nvSpPr>
            <p:cNvPr id="885" name="Text Box 8"/>
            <p:cNvSpPr txBox="1">
              <a:spLocks noChangeArrowheads="1"/>
            </p:cNvSpPr>
            <p:nvPr/>
          </p:nvSpPr>
          <p:spPr bwMode="auto">
            <a:xfrm>
              <a:off x="7061200" y="1758950"/>
              <a:ext cx="304892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K</a:t>
              </a:r>
              <a:endParaRPr lang="en-US"/>
            </a:p>
          </p:txBody>
        </p:sp>
        <p:sp>
          <p:nvSpPr>
            <p:cNvPr id="886" name="Text Box 10"/>
            <p:cNvSpPr txBox="1">
              <a:spLocks noChangeArrowheads="1"/>
            </p:cNvSpPr>
            <p:nvPr/>
          </p:nvSpPr>
          <p:spPr bwMode="auto">
            <a:xfrm>
              <a:off x="6296025" y="1758950"/>
              <a:ext cx="282450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L</a:t>
              </a:r>
              <a:endParaRPr lang="en-US"/>
            </a:p>
          </p:txBody>
        </p:sp>
        <p:sp>
          <p:nvSpPr>
            <p:cNvPr id="887" name="Text Box 13"/>
            <p:cNvSpPr txBox="1">
              <a:spLocks noChangeArrowheads="1"/>
            </p:cNvSpPr>
            <p:nvPr/>
          </p:nvSpPr>
          <p:spPr bwMode="auto">
            <a:xfrm>
              <a:off x="5595938" y="1758950"/>
              <a:ext cx="29687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E</a:t>
              </a:r>
              <a:endParaRPr lang="en-US" dirty="0"/>
            </a:p>
          </p:txBody>
        </p:sp>
        <p:sp>
          <p:nvSpPr>
            <p:cNvPr id="888" name="Text Box 16"/>
            <p:cNvSpPr txBox="1">
              <a:spLocks noChangeArrowheads="1"/>
            </p:cNvSpPr>
            <p:nvPr/>
          </p:nvSpPr>
          <p:spPr bwMode="auto">
            <a:xfrm>
              <a:off x="4957763" y="1758950"/>
              <a:ext cx="327334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D</a:t>
              </a:r>
              <a:endParaRPr lang="en-US"/>
            </a:p>
          </p:txBody>
        </p:sp>
        <p:sp>
          <p:nvSpPr>
            <p:cNvPr id="889" name="Text Box 19"/>
            <p:cNvSpPr txBox="1">
              <a:spLocks noChangeArrowheads="1"/>
            </p:cNvSpPr>
            <p:nvPr/>
          </p:nvSpPr>
          <p:spPr bwMode="auto">
            <a:xfrm>
              <a:off x="4318000" y="1758950"/>
              <a:ext cx="29687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E</a:t>
              </a:r>
              <a:endParaRPr lang="en-US" dirty="0"/>
            </a:p>
          </p:txBody>
        </p:sp>
        <p:sp>
          <p:nvSpPr>
            <p:cNvPr id="890" name="Text Box 22"/>
            <p:cNvSpPr txBox="1">
              <a:spLocks noChangeArrowheads="1"/>
            </p:cNvSpPr>
            <p:nvPr/>
          </p:nvSpPr>
          <p:spPr bwMode="auto">
            <a:xfrm>
              <a:off x="3678238" y="1758950"/>
              <a:ext cx="29687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E</a:t>
              </a:r>
              <a:endParaRPr lang="en-US" dirty="0"/>
            </a:p>
          </p:txBody>
        </p:sp>
        <p:sp>
          <p:nvSpPr>
            <p:cNvPr id="891" name="Text Box 25"/>
            <p:cNvSpPr txBox="1">
              <a:spLocks noChangeArrowheads="1"/>
            </p:cNvSpPr>
            <p:nvPr/>
          </p:nvSpPr>
          <p:spPr bwMode="auto">
            <a:xfrm>
              <a:off x="3040063" y="1758950"/>
              <a:ext cx="282450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L</a:t>
              </a:r>
              <a:endParaRPr lang="en-US"/>
            </a:p>
          </p:txBody>
        </p:sp>
        <p:sp>
          <p:nvSpPr>
            <p:cNvPr id="892" name="Text Box 28"/>
            <p:cNvSpPr txBox="1">
              <a:spLocks noChangeArrowheads="1"/>
            </p:cNvSpPr>
            <p:nvPr/>
          </p:nvSpPr>
          <p:spPr bwMode="auto">
            <a:xfrm>
              <a:off x="2336800" y="1758950"/>
              <a:ext cx="290464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F</a:t>
              </a:r>
              <a:endParaRPr lang="en-US"/>
            </a:p>
          </p:txBody>
        </p:sp>
        <p:sp>
          <p:nvSpPr>
            <p:cNvPr id="893" name="Text Box 31"/>
            <p:cNvSpPr txBox="1">
              <a:spLocks noChangeArrowheads="1"/>
            </p:cNvSpPr>
            <p:nvPr/>
          </p:nvSpPr>
          <p:spPr bwMode="auto">
            <a:xfrm>
              <a:off x="1571625" y="1758950"/>
              <a:ext cx="330540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G</a:t>
              </a:r>
              <a:endParaRPr lang="en-US"/>
            </a:p>
          </p:txBody>
        </p:sp>
        <p:sp>
          <p:nvSpPr>
            <p:cNvPr id="894" name="Text Box 34"/>
            <p:cNvSpPr txBox="1">
              <a:spLocks noChangeArrowheads="1"/>
            </p:cNvSpPr>
            <p:nvPr/>
          </p:nvSpPr>
          <p:spPr bwMode="auto">
            <a:xfrm>
              <a:off x="808038" y="1752600"/>
              <a:ext cx="290464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S</a:t>
              </a:r>
              <a:endParaRPr lang="en-US" dirty="0"/>
            </a:p>
          </p:txBody>
        </p:sp>
      </p:grpSp>
      <p:sp>
        <p:nvSpPr>
          <p:cNvPr id="872" name="Text Box 10"/>
          <p:cNvSpPr txBox="1">
            <a:spLocks noChangeArrowheads="1"/>
          </p:cNvSpPr>
          <p:nvPr/>
        </p:nvSpPr>
        <p:spPr bwMode="auto">
          <a:xfrm>
            <a:off x="1265551" y="0"/>
            <a:ext cx="66335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Tandem MS – Sequence Confirmation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873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roup 2"/>
          <p:cNvGrpSpPr>
            <a:grpSpLocks/>
          </p:cNvGrpSpPr>
          <p:nvPr/>
        </p:nvGrpSpPr>
        <p:grpSpPr bwMode="auto">
          <a:xfrm>
            <a:off x="630238" y="1447800"/>
            <a:ext cx="7827962" cy="992188"/>
            <a:chOff x="630238" y="1447800"/>
            <a:chExt cx="7828081" cy="991632"/>
          </a:xfrm>
        </p:grpSpPr>
        <p:sp>
          <p:nvSpPr>
            <p:cNvPr id="470" name="Text Box 7"/>
            <p:cNvSpPr txBox="1">
              <a:spLocks noChangeArrowheads="1"/>
            </p:cNvSpPr>
            <p:nvPr/>
          </p:nvSpPr>
          <p:spPr bwMode="auto">
            <a:xfrm>
              <a:off x="6946900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147</a:t>
              </a:r>
            </a:p>
          </p:txBody>
        </p:sp>
        <p:sp>
          <p:nvSpPr>
            <p:cNvPr id="482" name="Text Box 8"/>
            <p:cNvSpPr txBox="1">
              <a:spLocks noChangeArrowheads="1"/>
            </p:cNvSpPr>
            <p:nvPr/>
          </p:nvSpPr>
          <p:spPr bwMode="auto">
            <a:xfrm>
              <a:off x="7061200" y="1758950"/>
              <a:ext cx="3492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K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3" name="Text Box 9"/>
            <p:cNvSpPr txBox="1">
              <a:spLocks noChangeArrowheads="1"/>
            </p:cNvSpPr>
            <p:nvPr/>
          </p:nvSpPr>
          <p:spPr bwMode="auto">
            <a:xfrm>
              <a:off x="6884988" y="1447800"/>
              <a:ext cx="692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1166</a:t>
              </a:r>
            </a:p>
          </p:txBody>
        </p:sp>
        <p:sp>
          <p:nvSpPr>
            <p:cNvPr id="484" name="Text Box 10"/>
            <p:cNvSpPr txBox="1">
              <a:spLocks noChangeArrowheads="1"/>
            </p:cNvSpPr>
            <p:nvPr/>
          </p:nvSpPr>
          <p:spPr bwMode="auto">
            <a:xfrm>
              <a:off x="6296025" y="1758950"/>
              <a:ext cx="3238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L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5" name="Text Box 11"/>
            <p:cNvSpPr txBox="1">
              <a:spLocks noChangeArrowheads="1"/>
            </p:cNvSpPr>
            <p:nvPr/>
          </p:nvSpPr>
          <p:spPr bwMode="auto">
            <a:xfrm>
              <a:off x="6181725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260</a:t>
              </a:r>
            </a:p>
          </p:txBody>
        </p:sp>
        <p:sp>
          <p:nvSpPr>
            <p:cNvPr id="486" name="Text Box 12"/>
            <p:cNvSpPr txBox="1">
              <a:spLocks noChangeArrowheads="1"/>
            </p:cNvSpPr>
            <p:nvPr/>
          </p:nvSpPr>
          <p:spPr bwMode="auto">
            <a:xfrm>
              <a:off x="6119813" y="1447800"/>
              <a:ext cx="692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1020</a:t>
              </a:r>
            </a:p>
          </p:txBody>
        </p:sp>
        <p:sp>
          <p:nvSpPr>
            <p:cNvPr id="487" name="Text Box 13"/>
            <p:cNvSpPr txBox="1">
              <a:spLocks noChangeArrowheads="1"/>
            </p:cNvSpPr>
            <p:nvPr/>
          </p:nvSpPr>
          <p:spPr bwMode="auto">
            <a:xfrm>
              <a:off x="5595938" y="1758950"/>
              <a:ext cx="3365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8" name="Text Box 14"/>
            <p:cNvSpPr txBox="1">
              <a:spLocks noChangeArrowheads="1"/>
            </p:cNvSpPr>
            <p:nvPr/>
          </p:nvSpPr>
          <p:spPr bwMode="auto">
            <a:xfrm>
              <a:off x="5480050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389</a:t>
              </a:r>
            </a:p>
          </p:txBody>
        </p:sp>
        <p:sp>
          <p:nvSpPr>
            <p:cNvPr id="489" name="Text Box 15"/>
            <p:cNvSpPr txBox="1">
              <a:spLocks noChangeArrowheads="1"/>
            </p:cNvSpPr>
            <p:nvPr/>
          </p:nvSpPr>
          <p:spPr bwMode="auto">
            <a:xfrm>
              <a:off x="5481638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907</a:t>
              </a:r>
            </a:p>
          </p:txBody>
        </p:sp>
        <p:sp>
          <p:nvSpPr>
            <p:cNvPr id="490" name="Text Box 16"/>
            <p:cNvSpPr txBox="1">
              <a:spLocks noChangeArrowheads="1"/>
            </p:cNvSpPr>
            <p:nvPr/>
          </p:nvSpPr>
          <p:spPr bwMode="auto">
            <a:xfrm>
              <a:off x="4957763" y="1758950"/>
              <a:ext cx="3492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D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1" name="Text Box 17"/>
            <p:cNvSpPr txBox="1">
              <a:spLocks noChangeArrowheads="1"/>
            </p:cNvSpPr>
            <p:nvPr/>
          </p:nvSpPr>
          <p:spPr bwMode="auto">
            <a:xfrm>
              <a:off x="4841875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504</a:t>
              </a:r>
            </a:p>
          </p:txBody>
        </p:sp>
        <p:sp>
          <p:nvSpPr>
            <p:cNvPr id="492" name="Text Box 18"/>
            <p:cNvSpPr txBox="1">
              <a:spLocks noChangeArrowheads="1"/>
            </p:cNvSpPr>
            <p:nvPr/>
          </p:nvSpPr>
          <p:spPr bwMode="auto">
            <a:xfrm>
              <a:off x="4843463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778</a:t>
              </a:r>
            </a:p>
          </p:txBody>
        </p:sp>
        <p:sp>
          <p:nvSpPr>
            <p:cNvPr id="493" name="Text Box 19"/>
            <p:cNvSpPr txBox="1">
              <a:spLocks noChangeArrowheads="1"/>
            </p:cNvSpPr>
            <p:nvPr/>
          </p:nvSpPr>
          <p:spPr bwMode="auto">
            <a:xfrm>
              <a:off x="4318000" y="1758950"/>
              <a:ext cx="3365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4" name="Text Box 20"/>
            <p:cNvSpPr txBox="1">
              <a:spLocks noChangeArrowheads="1"/>
            </p:cNvSpPr>
            <p:nvPr/>
          </p:nvSpPr>
          <p:spPr bwMode="auto">
            <a:xfrm>
              <a:off x="4202113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633</a:t>
              </a:r>
            </a:p>
          </p:txBody>
        </p:sp>
        <p:sp>
          <p:nvSpPr>
            <p:cNvPr id="495" name="Text Box 21"/>
            <p:cNvSpPr txBox="1">
              <a:spLocks noChangeArrowheads="1"/>
            </p:cNvSpPr>
            <p:nvPr/>
          </p:nvSpPr>
          <p:spPr bwMode="auto">
            <a:xfrm>
              <a:off x="4203700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663</a:t>
              </a:r>
            </a:p>
          </p:txBody>
        </p:sp>
        <p:sp>
          <p:nvSpPr>
            <p:cNvPr id="496" name="Text Box 22"/>
            <p:cNvSpPr txBox="1">
              <a:spLocks noChangeArrowheads="1"/>
            </p:cNvSpPr>
            <p:nvPr/>
          </p:nvSpPr>
          <p:spPr bwMode="auto">
            <a:xfrm>
              <a:off x="3678238" y="1758950"/>
              <a:ext cx="3365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7" name="Text Box 23"/>
            <p:cNvSpPr txBox="1">
              <a:spLocks noChangeArrowheads="1"/>
            </p:cNvSpPr>
            <p:nvPr/>
          </p:nvSpPr>
          <p:spPr bwMode="auto">
            <a:xfrm>
              <a:off x="3562350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762</a:t>
              </a:r>
            </a:p>
          </p:txBody>
        </p:sp>
        <p:sp>
          <p:nvSpPr>
            <p:cNvPr id="498" name="Text Box 24"/>
            <p:cNvSpPr txBox="1">
              <a:spLocks noChangeArrowheads="1"/>
            </p:cNvSpPr>
            <p:nvPr/>
          </p:nvSpPr>
          <p:spPr bwMode="auto">
            <a:xfrm>
              <a:off x="3581400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FF0066"/>
                  </a:solidFill>
                </a:rPr>
                <a:t>534</a:t>
              </a:r>
            </a:p>
          </p:txBody>
        </p:sp>
        <p:sp>
          <p:nvSpPr>
            <p:cNvPr id="499" name="Text Box 25"/>
            <p:cNvSpPr txBox="1">
              <a:spLocks noChangeArrowheads="1"/>
            </p:cNvSpPr>
            <p:nvPr/>
          </p:nvSpPr>
          <p:spPr bwMode="auto">
            <a:xfrm>
              <a:off x="3040063" y="1758950"/>
              <a:ext cx="3238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L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0" name="Text Box 26"/>
            <p:cNvSpPr txBox="1">
              <a:spLocks noChangeArrowheads="1"/>
            </p:cNvSpPr>
            <p:nvPr/>
          </p:nvSpPr>
          <p:spPr bwMode="auto">
            <a:xfrm>
              <a:off x="2924175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875</a:t>
              </a:r>
            </a:p>
          </p:txBody>
        </p:sp>
        <p:sp>
          <p:nvSpPr>
            <p:cNvPr id="501" name="Text Box 27"/>
            <p:cNvSpPr txBox="1">
              <a:spLocks noChangeArrowheads="1"/>
            </p:cNvSpPr>
            <p:nvPr/>
          </p:nvSpPr>
          <p:spPr bwMode="auto">
            <a:xfrm>
              <a:off x="2943225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405</a:t>
              </a:r>
            </a:p>
          </p:txBody>
        </p:sp>
        <p:sp>
          <p:nvSpPr>
            <p:cNvPr id="502" name="Text Box 28"/>
            <p:cNvSpPr txBox="1">
              <a:spLocks noChangeArrowheads="1"/>
            </p:cNvSpPr>
            <p:nvPr/>
          </p:nvSpPr>
          <p:spPr bwMode="auto">
            <a:xfrm>
              <a:off x="2336800" y="1758950"/>
              <a:ext cx="3238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F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3" name="Text Box 29"/>
            <p:cNvSpPr txBox="1">
              <a:spLocks noChangeArrowheads="1"/>
            </p:cNvSpPr>
            <p:nvPr/>
          </p:nvSpPr>
          <p:spPr bwMode="auto">
            <a:xfrm>
              <a:off x="2159000" y="2070100"/>
              <a:ext cx="692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1022</a:t>
              </a:r>
            </a:p>
          </p:txBody>
        </p:sp>
        <p:sp>
          <p:nvSpPr>
            <p:cNvPr id="504" name="Text Box 30"/>
            <p:cNvSpPr txBox="1">
              <a:spLocks noChangeArrowheads="1"/>
            </p:cNvSpPr>
            <p:nvPr/>
          </p:nvSpPr>
          <p:spPr bwMode="auto">
            <a:xfrm>
              <a:off x="2239962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292</a:t>
              </a:r>
            </a:p>
          </p:txBody>
        </p:sp>
        <p:sp>
          <p:nvSpPr>
            <p:cNvPr id="505" name="Text Box 31"/>
            <p:cNvSpPr txBox="1">
              <a:spLocks noChangeArrowheads="1"/>
            </p:cNvSpPr>
            <p:nvPr/>
          </p:nvSpPr>
          <p:spPr bwMode="auto">
            <a:xfrm>
              <a:off x="1571625" y="1758950"/>
              <a:ext cx="3619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G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6" name="Text Box 32"/>
            <p:cNvSpPr txBox="1">
              <a:spLocks noChangeArrowheads="1"/>
            </p:cNvSpPr>
            <p:nvPr/>
          </p:nvSpPr>
          <p:spPr bwMode="auto">
            <a:xfrm>
              <a:off x="1393825" y="2070100"/>
              <a:ext cx="692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1080</a:t>
              </a:r>
            </a:p>
          </p:txBody>
        </p:sp>
        <p:sp>
          <p:nvSpPr>
            <p:cNvPr id="507" name="Text Box 33"/>
            <p:cNvSpPr txBox="1">
              <a:spLocks noChangeArrowheads="1"/>
            </p:cNvSpPr>
            <p:nvPr/>
          </p:nvSpPr>
          <p:spPr bwMode="auto">
            <a:xfrm>
              <a:off x="1474787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145</a:t>
              </a:r>
            </a:p>
          </p:txBody>
        </p:sp>
        <p:sp>
          <p:nvSpPr>
            <p:cNvPr id="508" name="Text Box 34"/>
            <p:cNvSpPr txBox="1">
              <a:spLocks noChangeArrowheads="1"/>
            </p:cNvSpPr>
            <p:nvPr/>
          </p:nvSpPr>
          <p:spPr bwMode="auto">
            <a:xfrm>
              <a:off x="808038" y="1752600"/>
              <a:ext cx="3365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S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9" name="Text Box 35"/>
            <p:cNvSpPr txBox="1">
              <a:spLocks noChangeArrowheads="1"/>
            </p:cNvSpPr>
            <p:nvPr/>
          </p:nvSpPr>
          <p:spPr bwMode="auto">
            <a:xfrm>
              <a:off x="630238" y="2070100"/>
              <a:ext cx="692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</a:rPr>
                <a:t>1166</a:t>
              </a:r>
            </a:p>
          </p:txBody>
        </p:sp>
        <p:sp>
          <p:nvSpPr>
            <p:cNvPr id="510" name="Text Box 36"/>
            <p:cNvSpPr txBox="1">
              <a:spLocks noChangeArrowheads="1"/>
            </p:cNvSpPr>
            <p:nvPr/>
          </p:nvSpPr>
          <p:spPr bwMode="auto">
            <a:xfrm>
              <a:off x="774700" y="1447800"/>
              <a:ext cx="438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88</a:t>
              </a:r>
            </a:p>
          </p:txBody>
        </p:sp>
        <p:sp>
          <p:nvSpPr>
            <p:cNvPr id="511" name="Text Box 37"/>
            <p:cNvSpPr txBox="1">
              <a:spLocks noChangeArrowheads="1"/>
            </p:cNvSpPr>
            <p:nvPr/>
          </p:nvSpPr>
          <p:spPr bwMode="auto">
            <a:xfrm>
              <a:off x="7650163" y="2070100"/>
              <a:ext cx="787395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y ions</a:t>
              </a:r>
            </a:p>
          </p:txBody>
        </p:sp>
        <p:sp>
          <p:nvSpPr>
            <p:cNvPr id="512" name="Text Box 38"/>
            <p:cNvSpPr txBox="1">
              <a:spLocks noChangeArrowheads="1"/>
            </p:cNvSpPr>
            <p:nvPr/>
          </p:nvSpPr>
          <p:spPr bwMode="auto">
            <a:xfrm>
              <a:off x="7658100" y="1447800"/>
              <a:ext cx="800219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b ions</a:t>
              </a:r>
            </a:p>
          </p:txBody>
        </p:sp>
      </p:grpSp>
      <p:grpSp>
        <p:nvGrpSpPr>
          <p:cNvPr id="513" name="Group 512"/>
          <p:cNvGrpSpPr/>
          <p:nvPr/>
        </p:nvGrpSpPr>
        <p:grpSpPr>
          <a:xfrm>
            <a:off x="300038" y="2654300"/>
            <a:ext cx="8736012" cy="3960813"/>
            <a:chOff x="300038" y="2654300"/>
            <a:chExt cx="8736012" cy="3960813"/>
          </a:xfrm>
        </p:grpSpPr>
        <p:sp>
          <p:nvSpPr>
            <p:cNvPr id="514" name="Rectangle 39"/>
            <p:cNvSpPr>
              <a:spLocks noChangeArrowheads="1"/>
            </p:cNvSpPr>
            <p:nvPr/>
          </p:nvSpPr>
          <p:spPr bwMode="auto">
            <a:xfrm>
              <a:off x="4295775" y="62484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m/z</a:t>
              </a:r>
            </a:p>
          </p:txBody>
        </p:sp>
        <p:sp>
          <p:nvSpPr>
            <p:cNvPr id="515" name="Line 40"/>
            <p:cNvSpPr>
              <a:spLocks noChangeShapeType="1"/>
            </p:cNvSpPr>
            <p:nvPr/>
          </p:nvSpPr>
          <p:spPr bwMode="auto">
            <a:xfrm flipV="1">
              <a:off x="11128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" name="Line 41"/>
            <p:cNvSpPr>
              <a:spLocks noChangeShapeType="1"/>
            </p:cNvSpPr>
            <p:nvPr/>
          </p:nvSpPr>
          <p:spPr bwMode="auto">
            <a:xfrm flipV="1">
              <a:off x="11461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" name="Line 42"/>
            <p:cNvSpPr>
              <a:spLocks noChangeShapeType="1"/>
            </p:cNvSpPr>
            <p:nvPr/>
          </p:nvSpPr>
          <p:spPr bwMode="auto">
            <a:xfrm flipV="1">
              <a:off x="11826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" name="Line 43"/>
            <p:cNvSpPr>
              <a:spLocks noChangeShapeType="1"/>
            </p:cNvSpPr>
            <p:nvPr/>
          </p:nvSpPr>
          <p:spPr bwMode="auto">
            <a:xfrm flipV="1">
              <a:off x="12049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" name="Line 44"/>
            <p:cNvSpPr>
              <a:spLocks noChangeShapeType="1"/>
            </p:cNvSpPr>
            <p:nvPr/>
          </p:nvSpPr>
          <p:spPr bwMode="auto">
            <a:xfrm flipV="1">
              <a:off x="12954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" name="Line 45"/>
            <p:cNvSpPr>
              <a:spLocks noChangeShapeType="1"/>
            </p:cNvSpPr>
            <p:nvPr/>
          </p:nvSpPr>
          <p:spPr bwMode="auto">
            <a:xfrm flipV="1">
              <a:off x="13065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" name="Line 46"/>
            <p:cNvSpPr>
              <a:spLocks noChangeShapeType="1"/>
            </p:cNvSpPr>
            <p:nvPr/>
          </p:nvSpPr>
          <p:spPr bwMode="auto">
            <a:xfrm flipV="1">
              <a:off x="13176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" name="Line 47"/>
            <p:cNvSpPr>
              <a:spLocks noChangeShapeType="1"/>
            </p:cNvSpPr>
            <p:nvPr/>
          </p:nvSpPr>
          <p:spPr bwMode="auto">
            <a:xfrm flipV="1">
              <a:off x="13287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" name="Line 48"/>
            <p:cNvSpPr>
              <a:spLocks noChangeShapeType="1"/>
            </p:cNvSpPr>
            <p:nvPr/>
          </p:nvSpPr>
          <p:spPr bwMode="auto">
            <a:xfrm flipV="1">
              <a:off x="13414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" name="Line 49"/>
            <p:cNvSpPr>
              <a:spLocks noChangeShapeType="1"/>
            </p:cNvSpPr>
            <p:nvPr/>
          </p:nvSpPr>
          <p:spPr bwMode="auto">
            <a:xfrm flipV="1">
              <a:off x="13525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" name="Line 50"/>
            <p:cNvSpPr>
              <a:spLocks noChangeShapeType="1"/>
            </p:cNvSpPr>
            <p:nvPr/>
          </p:nvSpPr>
          <p:spPr bwMode="auto">
            <a:xfrm flipV="1">
              <a:off x="13858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" name="Line 51"/>
            <p:cNvSpPr>
              <a:spLocks noChangeShapeType="1"/>
            </p:cNvSpPr>
            <p:nvPr/>
          </p:nvSpPr>
          <p:spPr bwMode="auto">
            <a:xfrm flipV="1">
              <a:off x="13985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" name="Line 52"/>
            <p:cNvSpPr>
              <a:spLocks noChangeShapeType="1"/>
            </p:cNvSpPr>
            <p:nvPr/>
          </p:nvSpPr>
          <p:spPr bwMode="auto">
            <a:xfrm flipV="1">
              <a:off x="14097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" name="Line 53"/>
            <p:cNvSpPr>
              <a:spLocks noChangeShapeType="1"/>
            </p:cNvSpPr>
            <p:nvPr/>
          </p:nvSpPr>
          <p:spPr bwMode="auto">
            <a:xfrm flipV="1">
              <a:off x="14208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" name="Line 54"/>
            <p:cNvSpPr>
              <a:spLocks noChangeShapeType="1"/>
            </p:cNvSpPr>
            <p:nvPr/>
          </p:nvSpPr>
          <p:spPr bwMode="auto">
            <a:xfrm flipV="1">
              <a:off x="14319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" name="Line 55"/>
            <p:cNvSpPr>
              <a:spLocks noChangeShapeType="1"/>
            </p:cNvSpPr>
            <p:nvPr/>
          </p:nvSpPr>
          <p:spPr bwMode="auto">
            <a:xfrm flipV="1">
              <a:off x="14430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" name="Line 56"/>
            <p:cNvSpPr>
              <a:spLocks noChangeShapeType="1"/>
            </p:cNvSpPr>
            <p:nvPr/>
          </p:nvSpPr>
          <p:spPr bwMode="auto">
            <a:xfrm flipV="1">
              <a:off x="1454150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" name="Line 57"/>
            <p:cNvSpPr>
              <a:spLocks noChangeShapeType="1"/>
            </p:cNvSpPr>
            <p:nvPr/>
          </p:nvSpPr>
          <p:spPr bwMode="auto">
            <a:xfrm flipV="1">
              <a:off x="14652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" name="Line 58"/>
            <p:cNvSpPr>
              <a:spLocks noChangeShapeType="1"/>
            </p:cNvSpPr>
            <p:nvPr/>
          </p:nvSpPr>
          <p:spPr bwMode="auto">
            <a:xfrm flipV="1">
              <a:off x="14763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" name="Line 59"/>
            <p:cNvSpPr>
              <a:spLocks noChangeShapeType="1"/>
            </p:cNvSpPr>
            <p:nvPr/>
          </p:nvSpPr>
          <p:spPr bwMode="auto">
            <a:xfrm flipV="1">
              <a:off x="14890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" name="Line 60"/>
            <p:cNvSpPr>
              <a:spLocks noChangeShapeType="1"/>
            </p:cNvSpPr>
            <p:nvPr/>
          </p:nvSpPr>
          <p:spPr bwMode="auto">
            <a:xfrm flipV="1">
              <a:off x="15001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" name="Line 61"/>
            <p:cNvSpPr>
              <a:spLocks noChangeShapeType="1"/>
            </p:cNvSpPr>
            <p:nvPr/>
          </p:nvSpPr>
          <p:spPr bwMode="auto">
            <a:xfrm flipV="1">
              <a:off x="15240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" name="Line 62"/>
            <p:cNvSpPr>
              <a:spLocks noChangeShapeType="1"/>
            </p:cNvSpPr>
            <p:nvPr/>
          </p:nvSpPr>
          <p:spPr bwMode="auto">
            <a:xfrm flipV="1">
              <a:off x="15462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" name="Line 63"/>
            <p:cNvSpPr>
              <a:spLocks noChangeShapeType="1"/>
            </p:cNvSpPr>
            <p:nvPr/>
          </p:nvSpPr>
          <p:spPr bwMode="auto">
            <a:xfrm flipV="1">
              <a:off x="1557338" y="5942013"/>
              <a:ext cx="0" cy="603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9" name="Line 64"/>
            <p:cNvSpPr>
              <a:spLocks noChangeShapeType="1"/>
            </p:cNvSpPr>
            <p:nvPr/>
          </p:nvSpPr>
          <p:spPr bwMode="auto">
            <a:xfrm flipV="1">
              <a:off x="15684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0" name="Line 65"/>
            <p:cNvSpPr>
              <a:spLocks noChangeShapeType="1"/>
            </p:cNvSpPr>
            <p:nvPr/>
          </p:nvSpPr>
          <p:spPr bwMode="auto">
            <a:xfrm flipV="1">
              <a:off x="15906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1" name="Line 66"/>
            <p:cNvSpPr>
              <a:spLocks noChangeShapeType="1"/>
            </p:cNvSpPr>
            <p:nvPr/>
          </p:nvSpPr>
          <p:spPr bwMode="auto">
            <a:xfrm flipV="1">
              <a:off x="16033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" name="Line 67"/>
            <p:cNvSpPr>
              <a:spLocks noChangeShapeType="1"/>
            </p:cNvSpPr>
            <p:nvPr/>
          </p:nvSpPr>
          <p:spPr bwMode="auto">
            <a:xfrm flipV="1">
              <a:off x="16129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" name="Line 68"/>
            <p:cNvSpPr>
              <a:spLocks noChangeShapeType="1"/>
            </p:cNvSpPr>
            <p:nvPr/>
          </p:nvSpPr>
          <p:spPr bwMode="auto">
            <a:xfrm flipV="1">
              <a:off x="162401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" name="Line 69"/>
            <p:cNvSpPr>
              <a:spLocks noChangeShapeType="1"/>
            </p:cNvSpPr>
            <p:nvPr/>
          </p:nvSpPr>
          <p:spPr bwMode="auto">
            <a:xfrm flipV="1">
              <a:off x="16494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" name="Line 70"/>
            <p:cNvSpPr>
              <a:spLocks noChangeShapeType="1"/>
            </p:cNvSpPr>
            <p:nvPr/>
          </p:nvSpPr>
          <p:spPr bwMode="auto">
            <a:xfrm flipV="1">
              <a:off x="1660525" y="5657850"/>
              <a:ext cx="0" cy="3444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6" name="Line 71"/>
            <p:cNvSpPr>
              <a:spLocks noChangeShapeType="1"/>
            </p:cNvSpPr>
            <p:nvPr/>
          </p:nvSpPr>
          <p:spPr bwMode="auto">
            <a:xfrm flipV="1">
              <a:off x="1671638" y="5962650"/>
              <a:ext cx="0" cy="396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7" name="Line 72"/>
            <p:cNvSpPr>
              <a:spLocks noChangeShapeType="1"/>
            </p:cNvSpPr>
            <p:nvPr/>
          </p:nvSpPr>
          <p:spPr bwMode="auto">
            <a:xfrm flipV="1">
              <a:off x="16938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8" name="Line 73"/>
            <p:cNvSpPr>
              <a:spLocks noChangeShapeType="1"/>
            </p:cNvSpPr>
            <p:nvPr/>
          </p:nvSpPr>
          <p:spPr bwMode="auto">
            <a:xfrm flipV="1">
              <a:off x="17049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9" name="Line 74"/>
            <p:cNvSpPr>
              <a:spLocks noChangeShapeType="1"/>
            </p:cNvSpPr>
            <p:nvPr/>
          </p:nvSpPr>
          <p:spPr bwMode="auto">
            <a:xfrm flipV="1">
              <a:off x="17272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" name="Line 75"/>
            <p:cNvSpPr>
              <a:spLocks noChangeShapeType="1"/>
            </p:cNvSpPr>
            <p:nvPr/>
          </p:nvSpPr>
          <p:spPr bwMode="auto">
            <a:xfrm flipV="1">
              <a:off x="17399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1" name="Line 76"/>
            <p:cNvSpPr>
              <a:spLocks noChangeShapeType="1"/>
            </p:cNvSpPr>
            <p:nvPr/>
          </p:nvSpPr>
          <p:spPr bwMode="auto">
            <a:xfrm flipV="1">
              <a:off x="1751013" y="5913438"/>
              <a:ext cx="0" cy="8890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" name="Line 77"/>
            <p:cNvSpPr>
              <a:spLocks noChangeShapeType="1"/>
            </p:cNvSpPr>
            <p:nvPr/>
          </p:nvSpPr>
          <p:spPr bwMode="auto">
            <a:xfrm flipV="1">
              <a:off x="1762125" y="5903913"/>
              <a:ext cx="0" cy="984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" name="Line 78"/>
            <p:cNvSpPr>
              <a:spLocks noChangeShapeType="1"/>
            </p:cNvSpPr>
            <p:nvPr/>
          </p:nvSpPr>
          <p:spPr bwMode="auto">
            <a:xfrm flipV="1">
              <a:off x="177482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" name="Line 79"/>
            <p:cNvSpPr>
              <a:spLocks noChangeShapeType="1"/>
            </p:cNvSpPr>
            <p:nvPr/>
          </p:nvSpPr>
          <p:spPr bwMode="auto">
            <a:xfrm flipV="1">
              <a:off x="18192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5" name="Line 80"/>
            <p:cNvSpPr>
              <a:spLocks noChangeShapeType="1"/>
            </p:cNvSpPr>
            <p:nvPr/>
          </p:nvSpPr>
          <p:spPr bwMode="auto">
            <a:xfrm flipV="1">
              <a:off x="18319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" name="Line 81"/>
            <p:cNvSpPr>
              <a:spLocks noChangeShapeType="1"/>
            </p:cNvSpPr>
            <p:nvPr/>
          </p:nvSpPr>
          <p:spPr bwMode="auto">
            <a:xfrm flipV="1">
              <a:off x="1841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7" name="Line 82"/>
            <p:cNvSpPr>
              <a:spLocks noChangeShapeType="1"/>
            </p:cNvSpPr>
            <p:nvPr/>
          </p:nvSpPr>
          <p:spPr bwMode="auto">
            <a:xfrm flipV="1">
              <a:off x="1854200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" name="Line 83"/>
            <p:cNvSpPr>
              <a:spLocks noChangeShapeType="1"/>
            </p:cNvSpPr>
            <p:nvPr/>
          </p:nvSpPr>
          <p:spPr bwMode="auto">
            <a:xfrm flipV="1">
              <a:off x="18653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" name="Line 84"/>
            <p:cNvSpPr>
              <a:spLocks noChangeShapeType="1"/>
            </p:cNvSpPr>
            <p:nvPr/>
          </p:nvSpPr>
          <p:spPr bwMode="auto">
            <a:xfrm flipV="1">
              <a:off x="18764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" name="Line 85"/>
            <p:cNvSpPr>
              <a:spLocks noChangeShapeType="1"/>
            </p:cNvSpPr>
            <p:nvPr/>
          </p:nvSpPr>
          <p:spPr bwMode="auto">
            <a:xfrm flipV="1">
              <a:off x="18891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" name="Line 86"/>
            <p:cNvSpPr>
              <a:spLocks noChangeShapeType="1"/>
            </p:cNvSpPr>
            <p:nvPr/>
          </p:nvSpPr>
          <p:spPr bwMode="auto">
            <a:xfrm flipV="1">
              <a:off x="19208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" name="Line 87"/>
            <p:cNvSpPr>
              <a:spLocks noChangeShapeType="1"/>
            </p:cNvSpPr>
            <p:nvPr/>
          </p:nvSpPr>
          <p:spPr bwMode="auto">
            <a:xfrm flipV="1">
              <a:off x="1968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" name="Line 88"/>
            <p:cNvSpPr>
              <a:spLocks noChangeShapeType="1"/>
            </p:cNvSpPr>
            <p:nvPr/>
          </p:nvSpPr>
          <p:spPr bwMode="auto">
            <a:xfrm flipV="1">
              <a:off x="1979613" y="5383213"/>
              <a:ext cx="0" cy="619125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" name="Line 89"/>
            <p:cNvSpPr>
              <a:spLocks noChangeShapeType="1"/>
            </p:cNvSpPr>
            <p:nvPr/>
          </p:nvSpPr>
          <p:spPr bwMode="auto">
            <a:xfrm flipV="1">
              <a:off x="1990725" y="5903913"/>
              <a:ext cx="0" cy="98425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" name="Line 90"/>
            <p:cNvSpPr>
              <a:spLocks noChangeShapeType="1"/>
            </p:cNvSpPr>
            <p:nvPr/>
          </p:nvSpPr>
          <p:spPr bwMode="auto">
            <a:xfrm flipV="1">
              <a:off x="20034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" name="Line 91"/>
            <p:cNvSpPr>
              <a:spLocks noChangeShapeType="1"/>
            </p:cNvSpPr>
            <p:nvPr/>
          </p:nvSpPr>
          <p:spPr bwMode="auto">
            <a:xfrm flipV="1">
              <a:off x="20240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" name="Line 92"/>
            <p:cNvSpPr>
              <a:spLocks noChangeShapeType="1"/>
            </p:cNvSpPr>
            <p:nvPr/>
          </p:nvSpPr>
          <p:spPr bwMode="auto">
            <a:xfrm flipV="1">
              <a:off x="20351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" name="Line 93"/>
            <p:cNvSpPr>
              <a:spLocks noChangeShapeType="1"/>
            </p:cNvSpPr>
            <p:nvPr/>
          </p:nvSpPr>
          <p:spPr bwMode="auto">
            <a:xfrm flipV="1">
              <a:off x="20923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" name="Line 94"/>
            <p:cNvSpPr>
              <a:spLocks noChangeShapeType="1"/>
            </p:cNvSpPr>
            <p:nvPr/>
          </p:nvSpPr>
          <p:spPr bwMode="auto">
            <a:xfrm flipV="1">
              <a:off x="21145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" name="Line 95"/>
            <p:cNvSpPr>
              <a:spLocks noChangeShapeType="1"/>
            </p:cNvSpPr>
            <p:nvPr/>
          </p:nvSpPr>
          <p:spPr bwMode="auto">
            <a:xfrm flipV="1">
              <a:off x="21272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" name="Line 96"/>
            <p:cNvSpPr>
              <a:spLocks noChangeShapeType="1"/>
            </p:cNvSpPr>
            <p:nvPr/>
          </p:nvSpPr>
          <p:spPr bwMode="auto">
            <a:xfrm flipV="1">
              <a:off x="21383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2" name="Line 97"/>
            <p:cNvSpPr>
              <a:spLocks noChangeShapeType="1"/>
            </p:cNvSpPr>
            <p:nvPr/>
          </p:nvSpPr>
          <p:spPr bwMode="auto">
            <a:xfrm flipV="1">
              <a:off x="21494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" name="Line 98"/>
            <p:cNvSpPr>
              <a:spLocks noChangeShapeType="1"/>
            </p:cNvSpPr>
            <p:nvPr/>
          </p:nvSpPr>
          <p:spPr bwMode="auto">
            <a:xfrm flipV="1">
              <a:off x="21605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" name="Line 99"/>
            <p:cNvSpPr>
              <a:spLocks noChangeShapeType="1"/>
            </p:cNvSpPr>
            <p:nvPr/>
          </p:nvSpPr>
          <p:spPr bwMode="auto">
            <a:xfrm flipV="1">
              <a:off x="217170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" name="Line 100"/>
            <p:cNvSpPr>
              <a:spLocks noChangeShapeType="1"/>
            </p:cNvSpPr>
            <p:nvPr/>
          </p:nvSpPr>
          <p:spPr bwMode="auto">
            <a:xfrm flipV="1">
              <a:off x="21828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" name="Line 101"/>
            <p:cNvSpPr>
              <a:spLocks noChangeShapeType="1"/>
            </p:cNvSpPr>
            <p:nvPr/>
          </p:nvSpPr>
          <p:spPr bwMode="auto">
            <a:xfrm flipV="1">
              <a:off x="22066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" name="Line 102"/>
            <p:cNvSpPr>
              <a:spLocks noChangeShapeType="1"/>
            </p:cNvSpPr>
            <p:nvPr/>
          </p:nvSpPr>
          <p:spPr bwMode="auto">
            <a:xfrm flipV="1">
              <a:off x="22177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" name="Line 103"/>
            <p:cNvSpPr>
              <a:spLocks noChangeShapeType="1"/>
            </p:cNvSpPr>
            <p:nvPr/>
          </p:nvSpPr>
          <p:spPr bwMode="auto">
            <a:xfrm flipV="1">
              <a:off x="22288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" name="Line 104"/>
            <p:cNvSpPr>
              <a:spLocks noChangeShapeType="1"/>
            </p:cNvSpPr>
            <p:nvPr/>
          </p:nvSpPr>
          <p:spPr bwMode="auto">
            <a:xfrm flipV="1">
              <a:off x="22399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" name="Line 105"/>
            <p:cNvSpPr>
              <a:spLocks noChangeShapeType="1"/>
            </p:cNvSpPr>
            <p:nvPr/>
          </p:nvSpPr>
          <p:spPr bwMode="auto">
            <a:xfrm flipV="1">
              <a:off x="22621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1" name="Line 106"/>
            <p:cNvSpPr>
              <a:spLocks noChangeShapeType="1"/>
            </p:cNvSpPr>
            <p:nvPr/>
          </p:nvSpPr>
          <p:spPr bwMode="auto">
            <a:xfrm flipV="1">
              <a:off x="22860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2" name="Line 107"/>
            <p:cNvSpPr>
              <a:spLocks noChangeShapeType="1"/>
            </p:cNvSpPr>
            <p:nvPr/>
          </p:nvSpPr>
          <p:spPr bwMode="auto">
            <a:xfrm flipV="1">
              <a:off x="22971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" name="Line 108"/>
            <p:cNvSpPr>
              <a:spLocks noChangeShapeType="1"/>
            </p:cNvSpPr>
            <p:nvPr/>
          </p:nvSpPr>
          <p:spPr bwMode="auto">
            <a:xfrm flipV="1">
              <a:off x="23098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" name="Line 109"/>
            <p:cNvSpPr>
              <a:spLocks noChangeShapeType="1"/>
            </p:cNvSpPr>
            <p:nvPr/>
          </p:nvSpPr>
          <p:spPr bwMode="auto">
            <a:xfrm flipV="1">
              <a:off x="23209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" name="Line 110"/>
            <p:cNvSpPr>
              <a:spLocks noChangeShapeType="1"/>
            </p:cNvSpPr>
            <p:nvPr/>
          </p:nvSpPr>
          <p:spPr bwMode="auto">
            <a:xfrm flipV="1">
              <a:off x="23431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" name="Line 111"/>
            <p:cNvSpPr>
              <a:spLocks noChangeShapeType="1"/>
            </p:cNvSpPr>
            <p:nvPr/>
          </p:nvSpPr>
          <p:spPr bwMode="auto">
            <a:xfrm flipV="1">
              <a:off x="23542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" name="Line 112"/>
            <p:cNvSpPr>
              <a:spLocks noChangeShapeType="1"/>
            </p:cNvSpPr>
            <p:nvPr/>
          </p:nvSpPr>
          <p:spPr bwMode="auto">
            <a:xfrm flipV="1">
              <a:off x="23653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8" name="Line 113"/>
            <p:cNvSpPr>
              <a:spLocks noChangeShapeType="1"/>
            </p:cNvSpPr>
            <p:nvPr/>
          </p:nvSpPr>
          <p:spPr bwMode="auto">
            <a:xfrm flipV="1">
              <a:off x="23764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9" name="Line 114"/>
            <p:cNvSpPr>
              <a:spLocks noChangeShapeType="1"/>
            </p:cNvSpPr>
            <p:nvPr/>
          </p:nvSpPr>
          <p:spPr bwMode="auto">
            <a:xfrm flipV="1">
              <a:off x="23891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" name="Line 115"/>
            <p:cNvSpPr>
              <a:spLocks noChangeShapeType="1"/>
            </p:cNvSpPr>
            <p:nvPr/>
          </p:nvSpPr>
          <p:spPr bwMode="auto">
            <a:xfrm flipV="1">
              <a:off x="23987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1" name="Line 116"/>
            <p:cNvSpPr>
              <a:spLocks noChangeShapeType="1"/>
            </p:cNvSpPr>
            <p:nvPr/>
          </p:nvSpPr>
          <p:spPr bwMode="auto">
            <a:xfrm flipV="1">
              <a:off x="24098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" name="Line 117"/>
            <p:cNvSpPr>
              <a:spLocks noChangeShapeType="1"/>
            </p:cNvSpPr>
            <p:nvPr/>
          </p:nvSpPr>
          <p:spPr bwMode="auto">
            <a:xfrm flipV="1">
              <a:off x="24209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" name="Line 118"/>
            <p:cNvSpPr>
              <a:spLocks noChangeShapeType="1"/>
            </p:cNvSpPr>
            <p:nvPr/>
          </p:nvSpPr>
          <p:spPr bwMode="auto">
            <a:xfrm flipV="1">
              <a:off x="24352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" name="Line 119"/>
            <p:cNvSpPr>
              <a:spLocks noChangeShapeType="1"/>
            </p:cNvSpPr>
            <p:nvPr/>
          </p:nvSpPr>
          <p:spPr bwMode="auto">
            <a:xfrm flipV="1">
              <a:off x="24463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" name="Line 120"/>
            <p:cNvSpPr>
              <a:spLocks noChangeShapeType="1"/>
            </p:cNvSpPr>
            <p:nvPr/>
          </p:nvSpPr>
          <p:spPr bwMode="auto">
            <a:xfrm flipV="1">
              <a:off x="245745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6" name="Line 121"/>
            <p:cNvSpPr>
              <a:spLocks noChangeShapeType="1"/>
            </p:cNvSpPr>
            <p:nvPr/>
          </p:nvSpPr>
          <p:spPr bwMode="auto">
            <a:xfrm flipV="1">
              <a:off x="24685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7" name="Line 122"/>
            <p:cNvSpPr>
              <a:spLocks noChangeShapeType="1"/>
            </p:cNvSpPr>
            <p:nvPr/>
          </p:nvSpPr>
          <p:spPr bwMode="auto">
            <a:xfrm flipV="1">
              <a:off x="2479675" y="5951538"/>
              <a:ext cx="0" cy="5080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" name="Line 123"/>
            <p:cNvSpPr>
              <a:spLocks noChangeShapeType="1"/>
            </p:cNvSpPr>
            <p:nvPr/>
          </p:nvSpPr>
          <p:spPr bwMode="auto">
            <a:xfrm flipV="1">
              <a:off x="24907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" name="Line 124"/>
            <p:cNvSpPr>
              <a:spLocks noChangeShapeType="1"/>
            </p:cNvSpPr>
            <p:nvPr/>
          </p:nvSpPr>
          <p:spPr bwMode="auto">
            <a:xfrm flipV="1">
              <a:off x="25034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" name="Line 125"/>
            <p:cNvSpPr>
              <a:spLocks noChangeShapeType="1"/>
            </p:cNvSpPr>
            <p:nvPr/>
          </p:nvSpPr>
          <p:spPr bwMode="auto">
            <a:xfrm flipV="1">
              <a:off x="25130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1" name="Line 126"/>
            <p:cNvSpPr>
              <a:spLocks noChangeShapeType="1"/>
            </p:cNvSpPr>
            <p:nvPr/>
          </p:nvSpPr>
          <p:spPr bwMode="auto">
            <a:xfrm flipV="1">
              <a:off x="25352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2" name="Line 127"/>
            <p:cNvSpPr>
              <a:spLocks noChangeShapeType="1"/>
            </p:cNvSpPr>
            <p:nvPr/>
          </p:nvSpPr>
          <p:spPr bwMode="auto">
            <a:xfrm flipV="1">
              <a:off x="25479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" name="Line 128"/>
            <p:cNvSpPr>
              <a:spLocks noChangeShapeType="1"/>
            </p:cNvSpPr>
            <p:nvPr/>
          </p:nvSpPr>
          <p:spPr bwMode="auto">
            <a:xfrm flipV="1">
              <a:off x="2560638" y="5942013"/>
              <a:ext cx="0" cy="603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" name="Line 129"/>
            <p:cNvSpPr>
              <a:spLocks noChangeShapeType="1"/>
            </p:cNvSpPr>
            <p:nvPr/>
          </p:nvSpPr>
          <p:spPr bwMode="auto">
            <a:xfrm flipV="1">
              <a:off x="25701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" name="Line 130"/>
            <p:cNvSpPr>
              <a:spLocks noChangeShapeType="1"/>
            </p:cNvSpPr>
            <p:nvPr/>
          </p:nvSpPr>
          <p:spPr bwMode="auto">
            <a:xfrm flipV="1">
              <a:off x="2581275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" name="Line 131"/>
            <p:cNvSpPr>
              <a:spLocks noChangeShapeType="1"/>
            </p:cNvSpPr>
            <p:nvPr/>
          </p:nvSpPr>
          <p:spPr bwMode="auto">
            <a:xfrm flipV="1">
              <a:off x="2593975" y="5688013"/>
              <a:ext cx="0" cy="31432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" name="Line 132"/>
            <p:cNvSpPr>
              <a:spLocks noChangeShapeType="1"/>
            </p:cNvSpPr>
            <p:nvPr/>
          </p:nvSpPr>
          <p:spPr bwMode="auto">
            <a:xfrm flipV="1">
              <a:off x="2605088" y="5922963"/>
              <a:ext cx="0" cy="7937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" name="Line 133"/>
            <p:cNvSpPr>
              <a:spLocks noChangeShapeType="1"/>
            </p:cNvSpPr>
            <p:nvPr/>
          </p:nvSpPr>
          <p:spPr bwMode="auto">
            <a:xfrm flipV="1">
              <a:off x="26177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" name="Line 134"/>
            <p:cNvSpPr>
              <a:spLocks noChangeShapeType="1"/>
            </p:cNvSpPr>
            <p:nvPr/>
          </p:nvSpPr>
          <p:spPr bwMode="auto">
            <a:xfrm flipV="1">
              <a:off x="26273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" name="Line 135"/>
            <p:cNvSpPr>
              <a:spLocks noChangeShapeType="1"/>
            </p:cNvSpPr>
            <p:nvPr/>
          </p:nvSpPr>
          <p:spPr bwMode="auto">
            <a:xfrm flipV="1">
              <a:off x="26384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" name="Line 136"/>
            <p:cNvSpPr>
              <a:spLocks noChangeShapeType="1"/>
            </p:cNvSpPr>
            <p:nvPr/>
          </p:nvSpPr>
          <p:spPr bwMode="auto">
            <a:xfrm flipV="1">
              <a:off x="26511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" name="Line 137"/>
            <p:cNvSpPr>
              <a:spLocks noChangeShapeType="1"/>
            </p:cNvSpPr>
            <p:nvPr/>
          </p:nvSpPr>
          <p:spPr bwMode="auto">
            <a:xfrm flipV="1">
              <a:off x="26622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" name="Line 138"/>
            <p:cNvSpPr>
              <a:spLocks noChangeShapeType="1"/>
            </p:cNvSpPr>
            <p:nvPr/>
          </p:nvSpPr>
          <p:spPr bwMode="auto">
            <a:xfrm flipV="1">
              <a:off x="2674938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" name="Line 139"/>
            <p:cNvSpPr>
              <a:spLocks noChangeShapeType="1"/>
            </p:cNvSpPr>
            <p:nvPr/>
          </p:nvSpPr>
          <p:spPr bwMode="auto">
            <a:xfrm flipV="1">
              <a:off x="2684463" y="5932488"/>
              <a:ext cx="0" cy="6985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" name="Line 140"/>
            <p:cNvSpPr>
              <a:spLocks noChangeShapeType="1"/>
            </p:cNvSpPr>
            <p:nvPr/>
          </p:nvSpPr>
          <p:spPr bwMode="auto">
            <a:xfrm flipV="1">
              <a:off x="2695575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" name="Line 141"/>
            <p:cNvSpPr>
              <a:spLocks noChangeShapeType="1"/>
            </p:cNvSpPr>
            <p:nvPr/>
          </p:nvSpPr>
          <p:spPr bwMode="auto">
            <a:xfrm flipV="1">
              <a:off x="27178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" name="Line 142"/>
            <p:cNvSpPr>
              <a:spLocks noChangeShapeType="1"/>
            </p:cNvSpPr>
            <p:nvPr/>
          </p:nvSpPr>
          <p:spPr bwMode="auto">
            <a:xfrm flipV="1">
              <a:off x="27289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" name="Line 143"/>
            <p:cNvSpPr>
              <a:spLocks noChangeShapeType="1"/>
            </p:cNvSpPr>
            <p:nvPr/>
          </p:nvSpPr>
          <p:spPr bwMode="auto">
            <a:xfrm flipV="1">
              <a:off x="27400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" name="Line 144"/>
            <p:cNvSpPr>
              <a:spLocks noChangeShapeType="1"/>
            </p:cNvSpPr>
            <p:nvPr/>
          </p:nvSpPr>
          <p:spPr bwMode="auto">
            <a:xfrm flipV="1">
              <a:off x="27527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" name="Line 145"/>
            <p:cNvSpPr>
              <a:spLocks noChangeShapeType="1"/>
            </p:cNvSpPr>
            <p:nvPr/>
          </p:nvSpPr>
          <p:spPr bwMode="auto">
            <a:xfrm flipV="1">
              <a:off x="276542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" name="Line 146"/>
            <p:cNvSpPr>
              <a:spLocks noChangeShapeType="1"/>
            </p:cNvSpPr>
            <p:nvPr/>
          </p:nvSpPr>
          <p:spPr bwMode="auto">
            <a:xfrm flipV="1">
              <a:off x="27765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" name="Line 147"/>
            <p:cNvSpPr>
              <a:spLocks noChangeShapeType="1"/>
            </p:cNvSpPr>
            <p:nvPr/>
          </p:nvSpPr>
          <p:spPr bwMode="auto">
            <a:xfrm flipV="1">
              <a:off x="2789238" y="5922963"/>
              <a:ext cx="0" cy="7937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" name="Line 148"/>
            <p:cNvSpPr>
              <a:spLocks noChangeShapeType="1"/>
            </p:cNvSpPr>
            <p:nvPr/>
          </p:nvSpPr>
          <p:spPr bwMode="auto">
            <a:xfrm flipV="1">
              <a:off x="2798763" y="5481638"/>
              <a:ext cx="0" cy="52070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" name="Line 149"/>
            <p:cNvSpPr>
              <a:spLocks noChangeShapeType="1"/>
            </p:cNvSpPr>
            <p:nvPr/>
          </p:nvSpPr>
          <p:spPr bwMode="auto">
            <a:xfrm flipV="1">
              <a:off x="2809875" y="5903913"/>
              <a:ext cx="0" cy="98425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" name="Line 150"/>
            <p:cNvSpPr>
              <a:spLocks noChangeShapeType="1"/>
            </p:cNvSpPr>
            <p:nvPr/>
          </p:nvSpPr>
          <p:spPr bwMode="auto">
            <a:xfrm flipV="1">
              <a:off x="28209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" name="Line 151"/>
            <p:cNvSpPr>
              <a:spLocks noChangeShapeType="1"/>
            </p:cNvSpPr>
            <p:nvPr/>
          </p:nvSpPr>
          <p:spPr bwMode="auto">
            <a:xfrm flipV="1">
              <a:off x="28321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" name="Line 152"/>
            <p:cNvSpPr>
              <a:spLocks noChangeShapeType="1"/>
            </p:cNvSpPr>
            <p:nvPr/>
          </p:nvSpPr>
          <p:spPr bwMode="auto">
            <a:xfrm flipV="1">
              <a:off x="28432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" name="Line 153"/>
            <p:cNvSpPr>
              <a:spLocks noChangeShapeType="1"/>
            </p:cNvSpPr>
            <p:nvPr/>
          </p:nvSpPr>
          <p:spPr bwMode="auto">
            <a:xfrm flipV="1">
              <a:off x="28543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" name="Line 154"/>
            <p:cNvSpPr>
              <a:spLocks noChangeShapeType="1"/>
            </p:cNvSpPr>
            <p:nvPr/>
          </p:nvSpPr>
          <p:spPr bwMode="auto">
            <a:xfrm flipV="1">
              <a:off x="28654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" name="Line 155"/>
            <p:cNvSpPr>
              <a:spLocks noChangeShapeType="1"/>
            </p:cNvSpPr>
            <p:nvPr/>
          </p:nvSpPr>
          <p:spPr bwMode="auto">
            <a:xfrm flipV="1">
              <a:off x="28892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" name="Line 156"/>
            <p:cNvSpPr>
              <a:spLocks noChangeShapeType="1"/>
            </p:cNvSpPr>
            <p:nvPr/>
          </p:nvSpPr>
          <p:spPr bwMode="auto">
            <a:xfrm flipV="1">
              <a:off x="29035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" name="Line 157"/>
            <p:cNvSpPr>
              <a:spLocks noChangeShapeType="1"/>
            </p:cNvSpPr>
            <p:nvPr/>
          </p:nvSpPr>
          <p:spPr bwMode="auto">
            <a:xfrm flipV="1">
              <a:off x="29130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" name="Line 158"/>
            <p:cNvSpPr>
              <a:spLocks noChangeShapeType="1"/>
            </p:cNvSpPr>
            <p:nvPr/>
          </p:nvSpPr>
          <p:spPr bwMode="auto">
            <a:xfrm flipV="1">
              <a:off x="29241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" name="Line 159"/>
            <p:cNvSpPr>
              <a:spLocks noChangeShapeType="1"/>
            </p:cNvSpPr>
            <p:nvPr/>
          </p:nvSpPr>
          <p:spPr bwMode="auto">
            <a:xfrm flipV="1">
              <a:off x="29352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" name="Line 160"/>
            <p:cNvSpPr>
              <a:spLocks noChangeShapeType="1"/>
            </p:cNvSpPr>
            <p:nvPr/>
          </p:nvSpPr>
          <p:spPr bwMode="auto">
            <a:xfrm flipV="1">
              <a:off x="29575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" name="Line 161"/>
            <p:cNvSpPr>
              <a:spLocks noChangeShapeType="1"/>
            </p:cNvSpPr>
            <p:nvPr/>
          </p:nvSpPr>
          <p:spPr bwMode="auto">
            <a:xfrm flipV="1">
              <a:off x="29686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" name="Line 162"/>
            <p:cNvSpPr>
              <a:spLocks noChangeShapeType="1"/>
            </p:cNvSpPr>
            <p:nvPr/>
          </p:nvSpPr>
          <p:spPr bwMode="auto">
            <a:xfrm flipV="1">
              <a:off x="29797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" name="Line 163"/>
            <p:cNvSpPr>
              <a:spLocks noChangeShapeType="1"/>
            </p:cNvSpPr>
            <p:nvPr/>
          </p:nvSpPr>
          <p:spPr bwMode="auto">
            <a:xfrm flipV="1">
              <a:off x="29924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" name="Line 164"/>
            <p:cNvSpPr>
              <a:spLocks noChangeShapeType="1"/>
            </p:cNvSpPr>
            <p:nvPr/>
          </p:nvSpPr>
          <p:spPr bwMode="auto">
            <a:xfrm flipV="1">
              <a:off x="30035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" name="Line 165"/>
            <p:cNvSpPr>
              <a:spLocks noChangeShapeType="1"/>
            </p:cNvSpPr>
            <p:nvPr/>
          </p:nvSpPr>
          <p:spPr bwMode="auto">
            <a:xfrm flipV="1">
              <a:off x="30146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" name="Line 166"/>
            <p:cNvSpPr>
              <a:spLocks noChangeShapeType="1"/>
            </p:cNvSpPr>
            <p:nvPr/>
          </p:nvSpPr>
          <p:spPr bwMode="auto">
            <a:xfrm flipV="1">
              <a:off x="3036888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" name="Line 167"/>
            <p:cNvSpPr>
              <a:spLocks noChangeShapeType="1"/>
            </p:cNvSpPr>
            <p:nvPr/>
          </p:nvSpPr>
          <p:spPr bwMode="auto">
            <a:xfrm flipV="1">
              <a:off x="30480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" name="Line 168"/>
            <p:cNvSpPr>
              <a:spLocks noChangeShapeType="1"/>
            </p:cNvSpPr>
            <p:nvPr/>
          </p:nvSpPr>
          <p:spPr bwMode="auto">
            <a:xfrm flipV="1">
              <a:off x="30607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" name="Line 169"/>
            <p:cNvSpPr>
              <a:spLocks noChangeShapeType="1"/>
            </p:cNvSpPr>
            <p:nvPr/>
          </p:nvSpPr>
          <p:spPr bwMode="auto">
            <a:xfrm flipV="1">
              <a:off x="308292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" name="Line 170"/>
            <p:cNvSpPr>
              <a:spLocks noChangeShapeType="1"/>
            </p:cNvSpPr>
            <p:nvPr/>
          </p:nvSpPr>
          <p:spPr bwMode="auto">
            <a:xfrm flipV="1">
              <a:off x="3106738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" name="Line 171"/>
            <p:cNvSpPr>
              <a:spLocks noChangeShapeType="1"/>
            </p:cNvSpPr>
            <p:nvPr/>
          </p:nvSpPr>
          <p:spPr bwMode="auto">
            <a:xfrm flipV="1">
              <a:off x="31178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" name="Line 172"/>
            <p:cNvSpPr>
              <a:spLocks noChangeShapeType="1"/>
            </p:cNvSpPr>
            <p:nvPr/>
          </p:nvSpPr>
          <p:spPr bwMode="auto">
            <a:xfrm flipV="1">
              <a:off x="31289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" name="Line 173"/>
            <p:cNvSpPr>
              <a:spLocks noChangeShapeType="1"/>
            </p:cNvSpPr>
            <p:nvPr/>
          </p:nvSpPr>
          <p:spPr bwMode="auto">
            <a:xfrm flipV="1">
              <a:off x="31400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" name="Line 174"/>
            <p:cNvSpPr>
              <a:spLocks noChangeShapeType="1"/>
            </p:cNvSpPr>
            <p:nvPr/>
          </p:nvSpPr>
          <p:spPr bwMode="auto">
            <a:xfrm flipV="1">
              <a:off x="31511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0" name="Line 175"/>
            <p:cNvSpPr>
              <a:spLocks noChangeShapeType="1"/>
            </p:cNvSpPr>
            <p:nvPr/>
          </p:nvSpPr>
          <p:spPr bwMode="auto">
            <a:xfrm flipV="1">
              <a:off x="31623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1" name="Line 176"/>
            <p:cNvSpPr>
              <a:spLocks noChangeShapeType="1"/>
            </p:cNvSpPr>
            <p:nvPr/>
          </p:nvSpPr>
          <p:spPr bwMode="auto">
            <a:xfrm flipV="1">
              <a:off x="317500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" name="Line 177"/>
            <p:cNvSpPr>
              <a:spLocks noChangeShapeType="1"/>
            </p:cNvSpPr>
            <p:nvPr/>
          </p:nvSpPr>
          <p:spPr bwMode="auto">
            <a:xfrm flipV="1">
              <a:off x="31845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3" name="Line 178"/>
            <p:cNvSpPr>
              <a:spLocks noChangeShapeType="1"/>
            </p:cNvSpPr>
            <p:nvPr/>
          </p:nvSpPr>
          <p:spPr bwMode="auto">
            <a:xfrm flipV="1">
              <a:off x="31956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4" name="Line 179"/>
            <p:cNvSpPr>
              <a:spLocks noChangeShapeType="1"/>
            </p:cNvSpPr>
            <p:nvPr/>
          </p:nvSpPr>
          <p:spPr bwMode="auto">
            <a:xfrm flipV="1">
              <a:off x="32210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" name="Line 180"/>
            <p:cNvSpPr>
              <a:spLocks noChangeShapeType="1"/>
            </p:cNvSpPr>
            <p:nvPr/>
          </p:nvSpPr>
          <p:spPr bwMode="auto">
            <a:xfrm flipV="1">
              <a:off x="32432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" name="Line 181"/>
            <p:cNvSpPr>
              <a:spLocks noChangeShapeType="1"/>
            </p:cNvSpPr>
            <p:nvPr/>
          </p:nvSpPr>
          <p:spPr bwMode="auto">
            <a:xfrm flipV="1">
              <a:off x="32543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" name="Line 182"/>
            <p:cNvSpPr>
              <a:spLocks noChangeShapeType="1"/>
            </p:cNvSpPr>
            <p:nvPr/>
          </p:nvSpPr>
          <p:spPr bwMode="auto">
            <a:xfrm flipV="1">
              <a:off x="32654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8" name="Line 183"/>
            <p:cNvSpPr>
              <a:spLocks noChangeShapeType="1"/>
            </p:cNvSpPr>
            <p:nvPr/>
          </p:nvSpPr>
          <p:spPr bwMode="auto">
            <a:xfrm flipV="1">
              <a:off x="3276600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9" name="Line 184"/>
            <p:cNvSpPr>
              <a:spLocks noChangeShapeType="1"/>
            </p:cNvSpPr>
            <p:nvPr/>
          </p:nvSpPr>
          <p:spPr bwMode="auto">
            <a:xfrm flipV="1">
              <a:off x="32893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" name="Line 185"/>
            <p:cNvSpPr>
              <a:spLocks noChangeShapeType="1"/>
            </p:cNvSpPr>
            <p:nvPr/>
          </p:nvSpPr>
          <p:spPr bwMode="auto">
            <a:xfrm flipV="1">
              <a:off x="32988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" name="Line 186"/>
            <p:cNvSpPr>
              <a:spLocks noChangeShapeType="1"/>
            </p:cNvSpPr>
            <p:nvPr/>
          </p:nvSpPr>
          <p:spPr bwMode="auto">
            <a:xfrm flipV="1">
              <a:off x="33099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" name="Line 187"/>
            <p:cNvSpPr>
              <a:spLocks noChangeShapeType="1"/>
            </p:cNvSpPr>
            <p:nvPr/>
          </p:nvSpPr>
          <p:spPr bwMode="auto">
            <a:xfrm flipV="1">
              <a:off x="33210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" name="Line 188"/>
            <p:cNvSpPr>
              <a:spLocks noChangeShapeType="1"/>
            </p:cNvSpPr>
            <p:nvPr/>
          </p:nvSpPr>
          <p:spPr bwMode="auto">
            <a:xfrm flipV="1">
              <a:off x="33321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4" name="Line 189"/>
            <p:cNvSpPr>
              <a:spLocks noChangeShapeType="1"/>
            </p:cNvSpPr>
            <p:nvPr/>
          </p:nvSpPr>
          <p:spPr bwMode="auto">
            <a:xfrm flipV="1">
              <a:off x="33464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" name="Line 190"/>
            <p:cNvSpPr>
              <a:spLocks noChangeShapeType="1"/>
            </p:cNvSpPr>
            <p:nvPr/>
          </p:nvSpPr>
          <p:spPr bwMode="auto">
            <a:xfrm flipV="1">
              <a:off x="33559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" name="Line 191"/>
            <p:cNvSpPr>
              <a:spLocks noChangeShapeType="1"/>
            </p:cNvSpPr>
            <p:nvPr/>
          </p:nvSpPr>
          <p:spPr bwMode="auto">
            <a:xfrm flipV="1">
              <a:off x="33797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" name="Line 192"/>
            <p:cNvSpPr>
              <a:spLocks noChangeShapeType="1"/>
            </p:cNvSpPr>
            <p:nvPr/>
          </p:nvSpPr>
          <p:spPr bwMode="auto">
            <a:xfrm flipV="1">
              <a:off x="339090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8" name="Line 193"/>
            <p:cNvSpPr>
              <a:spLocks noChangeShapeType="1"/>
            </p:cNvSpPr>
            <p:nvPr/>
          </p:nvSpPr>
          <p:spPr bwMode="auto">
            <a:xfrm flipV="1">
              <a:off x="3403600" y="5918200"/>
              <a:ext cx="0" cy="84138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" name="Line 194"/>
            <p:cNvSpPr>
              <a:spLocks noChangeShapeType="1"/>
            </p:cNvSpPr>
            <p:nvPr/>
          </p:nvSpPr>
          <p:spPr bwMode="auto">
            <a:xfrm flipV="1">
              <a:off x="3413125" y="5962650"/>
              <a:ext cx="0" cy="39688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0" name="Line 195"/>
            <p:cNvSpPr>
              <a:spLocks noChangeShapeType="1"/>
            </p:cNvSpPr>
            <p:nvPr/>
          </p:nvSpPr>
          <p:spPr bwMode="auto">
            <a:xfrm flipV="1">
              <a:off x="34353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1" name="Line 196"/>
            <p:cNvSpPr>
              <a:spLocks noChangeShapeType="1"/>
            </p:cNvSpPr>
            <p:nvPr/>
          </p:nvSpPr>
          <p:spPr bwMode="auto">
            <a:xfrm flipV="1">
              <a:off x="34480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2" name="Line 197"/>
            <p:cNvSpPr>
              <a:spLocks noChangeShapeType="1"/>
            </p:cNvSpPr>
            <p:nvPr/>
          </p:nvSpPr>
          <p:spPr bwMode="auto">
            <a:xfrm flipV="1">
              <a:off x="34607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" name="Line 198"/>
            <p:cNvSpPr>
              <a:spLocks noChangeShapeType="1"/>
            </p:cNvSpPr>
            <p:nvPr/>
          </p:nvSpPr>
          <p:spPr bwMode="auto">
            <a:xfrm flipV="1">
              <a:off x="34702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" name="Line 199"/>
            <p:cNvSpPr>
              <a:spLocks noChangeShapeType="1"/>
            </p:cNvSpPr>
            <p:nvPr/>
          </p:nvSpPr>
          <p:spPr bwMode="auto">
            <a:xfrm flipV="1">
              <a:off x="34813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" name="Line 200"/>
            <p:cNvSpPr>
              <a:spLocks noChangeShapeType="1"/>
            </p:cNvSpPr>
            <p:nvPr/>
          </p:nvSpPr>
          <p:spPr bwMode="auto">
            <a:xfrm flipV="1">
              <a:off x="3492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" name="Line 201"/>
            <p:cNvSpPr>
              <a:spLocks noChangeShapeType="1"/>
            </p:cNvSpPr>
            <p:nvPr/>
          </p:nvSpPr>
          <p:spPr bwMode="auto">
            <a:xfrm flipV="1">
              <a:off x="35036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" name="Line 202"/>
            <p:cNvSpPr>
              <a:spLocks noChangeShapeType="1"/>
            </p:cNvSpPr>
            <p:nvPr/>
          </p:nvSpPr>
          <p:spPr bwMode="auto">
            <a:xfrm flipV="1">
              <a:off x="3514725" y="5805488"/>
              <a:ext cx="0" cy="19685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" name="Line 203"/>
            <p:cNvSpPr>
              <a:spLocks noChangeShapeType="1"/>
            </p:cNvSpPr>
            <p:nvPr/>
          </p:nvSpPr>
          <p:spPr bwMode="auto">
            <a:xfrm flipV="1">
              <a:off x="3527425" y="5892800"/>
              <a:ext cx="0" cy="10953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9" name="Line 204"/>
            <p:cNvSpPr>
              <a:spLocks noChangeShapeType="1"/>
            </p:cNvSpPr>
            <p:nvPr/>
          </p:nvSpPr>
          <p:spPr bwMode="auto">
            <a:xfrm flipV="1">
              <a:off x="35385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0" name="Line 205"/>
            <p:cNvSpPr>
              <a:spLocks noChangeShapeType="1"/>
            </p:cNvSpPr>
            <p:nvPr/>
          </p:nvSpPr>
          <p:spPr bwMode="auto">
            <a:xfrm flipV="1">
              <a:off x="35496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" name="Line 206"/>
            <p:cNvSpPr>
              <a:spLocks noChangeShapeType="1"/>
            </p:cNvSpPr>
            <p:nvPr/>
          </p:nvSpPr>
          <p:spPr bwMode="auto">
            <a:xfrm flipV="1">
              <a:off x="3575050" y="5580063"/>
              <a:ext cx="0" cy="42227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2" name="Line 207"/>
            <p:cNvSpPr>
              <a:spLocks noChangeShapeType="1"/>
            </p:cNvSpPr>
            <p:nvPr/>
          </p:nvSpPr>
          <p:spPr bwMode="auto">
            <a:xfrm flipV="1">
              <a:off x="3584575" y="5922963"/>
              <a:ext cx="0" cy="7937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3" name="Line 208"/>
            <p:cNvSpPr>
              <a:spLocks noChangeShapeType="1"/>
            </p:cNvSpPr>
            <p:nvPr/>
          </p:nvSpPr>
          <p:spPr bwMode="auto">
            <a:xfrm flipV="1">
              <a:off x="3606800" y="5873750"/>
              <a:ext cx="0" cy="1285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" name="Line 209"/>
            <p:cNvSpPr>
              <a:spLocks noChangeShapeType="1"/>
            </p:cNvSpPr>
            <p:nvPr/>
          </p:nvSpPr>
          <p:spPr bwMode="auto">
            <a:xfrm flipV="1">
              <a:off x="3617913" y="5892800"/>
              <a:ext cx="0" cy="1095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" name="Line 210"/>
            <p:cNvSpPr>
              <a:spLocks noChangeShapeType="1"/>
            </p:cNvSpPr>
            <p:nvPr/>
          </p:nvSpPr>
          <p:spPr bwMode="auto">
            <a:xfrm flipV="1">
              <a:off x="362902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" name="Line 211"/>
            <p:cNvSpPr>
              <a:spLocks noChangeShapeType="1"/>
            </p:cNvSpPr>
            <p:nvPr/>
          </p:nvSpPr>
          <p:spPr bwMode="auto">
            <a:xfrm flipV="1">
              <a:off x="36401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" name="Line 212"/>
            <p:cNvSpPr>
              <a:spLocks noChangeShapeType="1"/>
            </p:cNvSpPr>
            <p:nvPr/>
          </p:nvSpPr>
          <p:spPr bwMode="auto">
            <a:xfrm flipV="1">
              <a:off x="36512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" name="Line 213"/>
            <p:cNvSpPr>
              <a:spLocks noChangeShapeType="1"/>
            </p:cNvSpPr>
            <p:nvPr/>
          </p:nvSpPr>
          <p:spPr bwMode="auto">
            <a:xfrm flipV="1">
              <a:off x="36623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" name="Line 214"/>
            <p:cNvSpPr>
              <a:spLocks noChangeShapeType="1"/>
            </p:cNvSpPr>
            <p:nvPr/>
          </p:nvSpPr>
          <p:spPr bwMode="auto">
            <a:xfrm flipV="1">
              <a:off x="36750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0" name="Line 215"/>
            <p:cNvSpPr>
              <a:spLocks noChangeShapeType="1"/>
            </p:cNvSpPr>
            <p:nvPr/>
          </p:nvSpPr>
          <p:spPr bwMode="auto">
            <a:xfrm flipV="1">
              <a:off x="36988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" name="Line 216"/>
            <p:cNvSpPr>
              <a:spLocks noChangeShapeType="1"/>
            </p:cNvSpPr>
            <p:nvPr/>
          </p:nvSpPr>
          <p:spPr bwMode="auto">
            <a:xfrm flipV="1">
              <a:off x="37099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2" name="Line 217"/>
            <p:cNvSpPr>
              <a:spLocks noChangeShapeType="1"/>
            </p:cNvSpPr>
            <p:nvPr/>
          </p:nvSpPr>
          <p:spPr bwMode="auto">
            <a:xfrm flipV="1">
              <a:off x="372110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3" name="Line 218"/>
            <p:cNvSpPr>
              <a:spLocks noChangeShapeType="1"/>
            </p:cNvSpPr>
            <p:nvPr/>
          </p:nvSpPr>
          <p:spPr bwMode="auto">
            <a:xfrm flipV="1">
              <a:off x="3732213" y="5727700"/>
              <a:ext cx="0" cy="274638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4" name="Line 219"/>
            <p:cNvSpPr>
              <a:spLocks noChangeShapeType="1"/>
            </p:cNvSpPr>
            <p:nvPr/>
          </p:nvSpPr>
          <p:spPr bwMode="auto">
            <a:xfrm flipV="1">
              <a:off x="3743325" y="5932488"/>
              <a:ext cx="0" cy="69850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" name="Line 220"/>
            <p:cNvSpPr>
              <a:spLocks noChangeShapeType="1"/>
            </p:cNvSpPr>
            <p:nvPr/>
          </p:nvSpPr>
          <p:spPr bwMode="auto">
            <a:xfrm flipV="1">
              <a:off x="37544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" name="Line 221"/>
            <p:cNvSpPr>
              <a:spLocks noChangeShapeType="1"/>
            </p:cNvSpPr>
            <p:nvPr/>
          </p:nvSpPr>
          <p:spPr bwMode="auto">
            <a:xfrm flipV="1">
              <a:off x="37655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" name="Line 222"/>
            <p:cNvSpPr>
              <a:spLocks noChangeShapeType="1"/>
            </p:cNvSpPr>
            <p:nvPr/>
          </p:nvSpPr>
          <p:spPr bwMode="auto">
            <a:xfrm flipV="1">
              <a:off x="3776663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8" name="Line 223"/>
            <p:cNvSpPr>
              <a:spLocks noChangeShapeType="1"/>
            </p:cNvSpPr>
            <p:nvPr/>
          </p:nvSpPr>
          <p:spPr bwMode="auto">
            <a:xfrm flipV="1">
              <a:off x="37893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" name="Line 224"/>
            <p:cNvSpPr>
              <a:spLocks noChangeShapeType="1"/>
            </p:cNvSpPr>
            <p:nvPr/>
          </p:nvSpPr>
          <p:spPr bwMode="auto">
            <a:xfrm flipV="1">
              <a:off x="38004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" name="Line 225"/>
            <p:cNvSpPr>
              <a:spLocks noChangeShapeType="1"/>
            </p:cNvSpPr>
            <p:nvPr/>
          </p:nvSpPr>
          <p:spPr bwMode="auto">
            <a:xfrm flipV="1">
              <a:off x="38115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" name="Line 226"/>
            <p:cNvSpPr>
              <a:spLocks noChangeShapeType="1"/>
            </p:cNvSpPr>
            <p:nvPr/>
          </p:nvSpPr>
          <p:spPr bwMode="auto">
            <a:xfrm flipV="1">
              <a:off x="38227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" name="Line 227"/>
            <p:cNvSpPr>
              <a:spLocks noChangeShapeType="1"/>
            </p:cNvSpPr>
            <p:nvPr/>
          </p:nvSpPr>
          <p:spPr bwMode="auto">
            <a:xfrm flipV="1">
              <a:off x="38338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3" name="Line 228"/>
            <p:cNvSpPr>
              <a:spLocks noChangeShapeType="1"/>
            </p:cNvSpPr>
            <p:nvPr/>
          </p:nvSpPr>
          <p:spPr bwMode="auto">
            <a:xfrm flipV="1">
              <a:off x="38465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" name="Line 229"/>
            <p:cNvSpPr>
              <a:spLocks noChangeShapeType="1"/>
            </p:cNvSpPr>
            <p:nvPr/>
          </p:nvSpPr>
          <p:spPr bwMode="auto">
            <a:xfrm flipV="1">
              <a:off x="38576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" name="Line 230"/>
            <p:cNvSpPr>
              <a:spLocks noChangeShapeType="1"/>
            </p:cNvSpPr>
            <p:nvPr/>
          </p:nvSpPr>
          <p:spPr bwMode="auto">
            <a:xfrm flipV="1">
              <a:off x="38687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" name="Line 231"/>
            <p:cNvSpPr>
              <a:spLocks noChangeShapeType="1"/>
            </p:cNvSpPr>
            <p:nvPr/>
          </p:nvSpPr>
          <p:spPr bwMode="auto">
            <a:xfrm flipV="1">
              <a:off x="38798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" name="Line 232"/>
            <p:cNvSpPr>
              <a:spLocks noChangeShapeType="1"/>
            </p:cNvSpPr>
            <p:nvPr/>
          </p:nvSpPr>
          <p:spPr bwMode="auto">
            <a:xfrm flipV="1">
              <a:off x="38909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" name="Line 233"/>
            <p:cNvSpPr>
              <a:spLocks noChangeShapeType="1"/>
            </p:cNvSpPr>
            <p:nvPr/>
          </p:nvSpPr>
          <p:spPr bwMode="auto">
            <a:xfrm flipV="1">
              <a:off x="39036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" name="Line 234"/>
            <p:cNvSpPr>
              <a:spLocks noChangeShapeType="1"/>
            </p:cNvSpPr>
            <p:nvPr/>
          </p:nvSpPr>
          <p:spPr bwMode="auto">
            <a:xfrm flipV="1">
              <a:off x="39147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" name="Line 235"/>
            <p:cNvSpPr>
              <a:spLocks noChangeShapeType="1"/>
            </p:cNvSpPr>
            <p:nvPr/>
          </p:nvSpPr>
          <p:spPr bwMode="auto">
            <a:xfrm flipV="1">
              <a:off x="3925888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" name="Line 236"/>
            <p:cNvSpPr>
              <a:spLocks noChangeShapeType="1"/>
            </p:cNvSpPr>
            <p:nvPr/>
          </p:nvSpPr>
          <p:spPr bwMode="auto">
            <a:xfrm flipV="1">
              <a:off x="393700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" name="Line 237"/>
            <p:cNvSpPr>
              <a:spLocks noChangeShapeType="1"/>
            </p:cNvSpPr>
            <p:nvPr/>
          </p:nvSpPr>
          <p:spPr bwMode="auto">
            <a:xfrm flipV="1">
              <a:off x="3960813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3" name="Line 238"/>
            <p:cNvSpPr>
              <a:spLocks noChangeShapeType="1"/>
            </p:cNvSpPr>
            <p:nvPr/>
          </p:nvSpPr>
          <p:spPr bwMode="auto">
            <a:xfrm flipV="1">
              <a:off x="3970338" y="5922963"/>
              <a:ext cx="0" cy="7937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4" name="Line 239"/>
            <p:cNvSpPr>
              <a:spLocks noChangeShapeType="1"/>
            </p:cNvSpPr>
            <p:nvPr/>
          </p:nvSpPr>
          <p:spPr bwMode="auto">
            <a:xfrm flipV="1">
              <a:off x="398145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5" name="Line 240"/>
            <p:cNvSpPr>
              <a:spLocks noChangeShapeType="1"/>
            </p:cNvSpPr>
            <p:nvPr/>
          </p:nvSpPr>
          <p:spPr bwMode="auto">
            <a:xfrm flipV="1">
              <a:off x="39925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" name="Line 241"/>
            <p:cNvSpPr>
              <a:spLocks noChangeShapeType="1"/>
            </p:cNvSpPr>
            <p:nvPr/>
          </p:nvSpPr>
          <p:spPr bwMode="auto">
            <a:xfrm flipV="1">
              <a:off x="40052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" name="Line 242"/>
            <p:cNvSpPr>
              <a:spLocks noChangeShapeType="1"/>
            </p:cNvSpPr>
            <p:nvPr/>
          </p:nvSpPr>
          <p:spPr bwMode="auto">
            <a:xfrm flipV="1">
              <a:off x="40179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" name="Line 243"/>
            <p:cNvSpPr>
              <a:spLocks noChangeShapeType="1"/>
            </p:cNvSpPr>
            <p:nvPr/>
          </p:nvSpPr>
          <p:spPr bwMode="auto">
            <a:xfrm flipV="1">
              <a:off x="4029075" y="5815013"/>
              <a:ext cx="0" cy="1873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" name="Line 244"/>
            <p:cNvSpPr>
              <a:spLocks noChangeShapeType="1"/>
            </p:cNvSpPr>
            <p:nvPr/>
          </p:nvSpPr>
          <p:spPr bwMode="auto">
            <a:xfrm flipV="1">
              <a:off x="4040188" y="5951538"/>
              <a:ext cx="0" cy="5080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" name="Line 245"/>
            <p:cNvSpPr>
              <a:spLocks noChangeShapeType="1"/>
            </p:cNvSpPr>
            <p:nvPr/>
          </p:nvSpPr>
          <p:spPr bwMode="auto">
            <a:xfrm flipV="1">
              <a:off x="4051300" y="5824538"/>
              <a:ext cx="0" cy="17780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" name="Line 246"/>
            <p:cNvSpPr>
              <a:spLocks noChangeShapeType="1"/>
            </p:cNvSpPr>
            <p:nvPr/>
          </p:nvSpPr>
          <p:spPr bwMode="auto">
            <a:xfrm flipV="1">
              <a:off x="40624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" name="Line 247"/>
            <p:cNvSpPr>
              <a:spLocks noChangeShapeType="1"/>
            </p:cNvSpPr>
            <p:nvPr/>
          </p:nvSpPr>
          <p:spPr bwMode="auto">
            <a:xfrm flipV="1">
              <a:off x="40751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" name="Line 248"/>
            <p:cNvSpPr>
              <a:spLocks noChangeShapeType="1"/>
            </p:cNvSpPr>
            <p:nvPr/>
          </p:nvSpPr>
          <p:spPr bwMode="auto">
            <a:xfrm flipV="1">
              <a:off x="40846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" name="Line 249"/>
            <p:cNvSpPr>
              <a:spLocks noChangeShapeType="1"/>
            </p:cNvSpPr>
            <p:nvPr/>
          </p:nvSpPr>
          <p:spPr bwMode="auto">
            <a:xfrm flipV="1">
              <a:off x="4095750" y="4508500"/>
              <a:ext cx="0" cy="14938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" name="Line 250"/>
            <p:cNvSpPr>
              <a:spLocks noChangeShapeType="1"/>
            </p:cNvSpPr>
            <p:nvPr/>
          </p:nvSpPr>
          <p:spPr bwMode="auto">
            <a:xfrm flipV="1">
              <a:off x="4106863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" name="Line 251"/>
            <p:cNvSpPr>
              <a:spLocks noChangeShapeType="1"/>
            </p:cNvSpPr>
            <p:nvPr/>
          </p:nvSpPr>
          <p:spPr bwMode="auto">
            <a:xfrm flipV="1">
              <a:off x="411797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" name="Line 252"/>
            <p:cNvSpPr>
              <a:spLocks noChangeShapeType="1"/>
            </p:cNvSpPr>
            <p:nvPr/>
          </p:nvSpPr>
          <p:spPr bwMode="auto">
            <a:xfrm flipV="1">
              <a:off x="41290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" name="Line 253"/>
            <p:cNvSpPr>
              <a:spLocks noChangeShapeType="1"/>
            </p:cNvSpPr>
            <p:nvPr/>
          </p:nvSpPr>
          <p:spPr bwMode="auto">
            <a:xfrm flipV="1">
              <a:off x="41417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" name="Line 254"/>
            <p:cNvSpPr>
              <a:spLocks noChangeShapeType="1"/>
            </p:cNvSpPr>
            <p:nvPr/>
          </p:nvSpPr>
          <p:spPr bwMode="auto">
            <a:xfrm flipV="1">
              <a:off x="41989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" name="Line 255"/>
            <p:cNvSpPr>
              <a:spLocks noChangeShapeType="1"/>
            </p:cNvSpPr>
            <p:nvPr/>
          </p:nvSpPr>
          <p:spPr bwMode="auto">
            <a:xfrm flipV="1">
              <a:off x="42100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" name="Line 256"/>
            <p:cNvSpPr>
              <a:spLocks noChangeShapeType="1"/>
            </p:cNvSpPr>
            <p:nvPr/>
          </p:nvSpPr>
          <p:spPr bwMode="auto">
            <a:xfrm flipV="1">
              <a:off x="42211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2" name="Line 257"/>
            <p:cNvSpPr>
              <a:spLocks noChangeShapeType="1"/>
            </p:cNvSpPr>
            <p:nvPr/>
          </p:nvSpPr>
          <p:spPr bwMode="auto">
            <a:xfrm flipV="1">
              <a:off x="42322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3" name="Line 258"/>
            <p:cNvSpPr>
              <a:spLocks noChangeShapeType="1"/>
            </p:cNvSpPr>
            <p:nvPr/>
          </p:nvSpPr>
          <p:spPr bwMode="auto">
            <a:xfrm flipV="1">
              <a:off x="42560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4" name="Line 259"/>
            <p:cNvSpPr>
              <a:spLocks noChangeShapeType="1"/>
            </p:cNvSpPr>
            <p:nvPr/>
          </p:nvSpPr>
          <p:spPr bwMode="auto">
            <a:xfrm flipV="1">
              <a:off x="42783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" name="Line 260"/>
            <p:cNvSpPr>
              <a:spLocks noChangeShapeType="1"/>
            </p:cNvSpPr>
            <p:nvPr/>
          </p:nvSpPr>
          <p:spPr bwMode="auto">
            <a:xfrm flipV="1">
              <a:off x="43005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" name="Line 261"/>
            <p:cNvSpPr>
              <a:spLocks noChangeShapeType="1"/>
            </p:cNvSpPr>
            <p:nvPr/>
          </p:nvSpPr>
          <p:spPr bwMode="auto">
            <a:xfrm flipV="1">
              <a:off x="43132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" name="Line 262"/>
            <p:cNvSpPr>
              <a:spLocks noChangeShapeType="1"/>
            </p:cNvSpPr>
            <p:nvPr/>
          </p:nvSpPr>
          <p:spPr bwMode="auto">
            <a:xfrm flipV="1">
              <a:off x="4324350" y="5942013"/>
              <a:ext cx="0" cy="603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" name="Line 263"/>
            <p:cNvSpPr>
              <a:spLocks noChangeShapeType="1"/>
            </p:cNvSpPr>
            <p:nvPr/>
          </p:nvSpPr>
          <p:spPr bwMode="auto">
            <a:xfrm flipV="1">
              <a:off x="43354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" name="Line 264"/>
            <p:cNvSpPr>
              <a:spLocks noChangeShapeType="1"/>
            </p:cNvSpPr>
            <p:nvPr/>
          </p:nvSpPr>
          <p:spPr bwMode="auto">
            <a:xfrm flipV="1">
              <a:off x="434657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" name="Line 265"/>
            <p:cNvSpPr>
              <a:spLocks noChangeShapeType="1"/>
            </p:cNvSpPr>
            <p:nvPr/>
          </p:nvSpPr>
          <p:spPr bwMode="auto">
            <a:xfrm flipV="1">
              <a:off x="4360863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" name="Line 266"/>
            <p:cNvSpPr>
              <a:spLocks noChangeShapeType="1"/>
            </p:cNvSpPr>
            <p:nvPr/>
          </p:nvSpPr>
          <p:spPr bwMode="auto">
            <a:xfrm flipV="1">
              <a:off x="43703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" name="Line 267"/>
            <p:cNvSpPr>
              <a:spLocks noChangeShapeType="1"/>
            </p:cNvSpPr>
            <p:nvPr/>
          </p:nvSpPr>
          <p:spPr bwMode="auto">
            <a:xfrm flipV="1">
              <a:off x="4381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" name="Line 268"/>
            <p:cNvSpPr>
              <a:spLocks noChangeShapeType="1"/>
            </p:cNvSpPr>
            <p:nvPr/>
          </p:nvSpPr>
          <p:spPr bwMode="auto">
            <a:xfrm flipV="1">
              <a:off x="43926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" name="Line 269"/>
            <p:cNvSpPr>
              <a:spLocks noChangeShapeType="1"/>
            </p:cNvSpPr>
            <p:nvPr/>
          </p:nvSpPr>
          <p:spPr bwMode="auto">
            <a:xfrm flipV="1">
              <a:off x="44037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" name="Line 270"/>
            <p:cNvSpPr>
              <a:spLocks noChangeShapeType="1"/>
            </p:cNvSpPr>
            <p:nvPr/>
          </p:nvSpPr>
          <p:spPr bwMode="auto">
            <a:xfrm flipV="1">
              <a:off x="4414838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6" name="Line 271"/>
            <p:cNvSpPr>
              <a:spLocks noChangeShapeType="1"/>
            </p:cNvSpPr>
            <p:nvPr/>
          </p:nvSpPr>
          <p:spPr bwMode="auto">
            <a:xfrm flipV="1">
              <a:off x="44259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" name="Line 272"/>
            <p:cNvSpPr>
              <a:spLocks noChangeShapeType="1"/>
            </p:cNvSpPr>
            <p:nvPr/>
          </p:nvSpPr>
          <p:spPr bwMode="auto">
            <a:xfrm flipV="1">
              <a:off x="44370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" name="Line 273"/>
            <p:cNvSpPr>
              <a:spLocks noChangeShapeType="1"/>
            </p:cNvSpPr>
            <p:nvPr/>
          </p:nvSpPr>
          <p:spPr bwMode="auto">
            <a:xfrm flipV="1">
              <a:off x="4448175" y="5099050"/>
              <a:ext cx="0" cy="903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9" name="Line 274"/>
            <p:cNvSpPr>
              <a:spLocks noChangeShapeType="1"/>
            </p:cNvSpPr>
            <p:nvPr/>
          </p:nvSpPr>
          <p:spPr bwMode="auto">
            <a:xfrm flipV="1">
              <a:off x="4460875" y="5756275"/>
              <a:ext cx="0" cy="24606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" name="Line 275"/>
            <p:cNvSpPr>
              <a:spLocks noChangeShapeType="1"/>
            </p:cNvSpPr>
            <p:nvPr/>
          </p:nvSpPr>
          <p:spPr bwMode="auto">
            <a:xfrm flipV="1">
              <a:off x="4475163" y="5942013"/>
              <a:ext cx="0" cy="603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" name="Line 276"/>
            <p:cNvSpPr>
              <a:spLocks noChangeShapeType="1"/>
            </p:cNvSpPr>
            <p:nvPr/>
          </p:nvSpPr>
          <p:spPr bwMode="auto">
            <a:xfrm flipV="1">
              <a:off x="44958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2" name="Line 277"/>
            <p:cNvSpPr>
              <a:spLocks noChangeShapeType="1"/>
            </p:cNvSpPr>
            <p:nvPr/>
          </p:nvSpPr>
          <p:spPr bwMode="auto">
            <a:xfrm flipV="1">
              <a:off x="45180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" name="Line 278"/>
            <p:cNvSpPr>
              <a:spLocks noChangeShapeType="1"/>
            </p:cNvSpPr>
            <p:nvPr/>
          </p:nvSpPr>
          <p:spPr bwMode="auto">
            <a:xfrm flipV="1">
              <a:off x="45291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" name="Line 279"/>
            <p:cNvSpPr>
              <a:spLocks noChangeShapeType="1"/>
            </p:cNvSpPr>
            <p:nvPr/>
          </p:nvSpPr>
          <p:spPr bwMode="auto">
            <a:xfrm flipV="1">
              <a:off x="4540250" y="5922963"/>
              <a:ext cx="0" cy="7937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5" name="Line 280"/>
            <p:cNvSpPr>
              <a:spLocks noChangeShapeType="1"/>
            </p:cNvSpPr>
            <p:nvPr/>
          </p:nvSpPr>
          <p:spPr bwMode="auto">
            <a:xfrm flipV="1">
              <a:off x="45513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6" name="Line 281"/>
            <p:cNvSpPr>
              <a:spLocks noChangeShapeType="1"/>
            </p:cNvSpPr>
            <p:nvPr/>
          </p:nvSpPr>
          <p:spPr bwMode="auto">
            <a:xfrm flipV="1">
              <a:off x="45751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" name="Line 282"/>
            <p:cNvSpPr>
              <a:spLocks noChangeShapeType="1"/>
            </p:cNvSpPr>
            <p:nvPr/>
          </p:nvSpPr>
          <p:spPr bwMode="auto">
            <a:xfrm flipV="1">
              <a:off x="45847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" name="Line 283"/>
            <p:cNvSpPr>
              <a:spLocks noChangeShapeType="1"/>
            </p:cNvSpPr>
            <p:nvPr/>
          </p:nvSpPr>
          <p:spPr bwMode="auto">
            <a:xfrm flipV="1">
              <a:off x="45974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9" name="Line 284"/>
            <p:cNvSpPr>
              <a:spLocks noChangeShapeType="1"/>
            </p:cNvSpPr>
            <p:nvPr/>
          </p:nvSpPr>
          <p:spPr bwMode="auto">
            <a:xfrm flipV="1">
              <a:off x="46085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0" name="Line 285"/>
            <p:cNvSpPr>
              <a:spLocks noChangeShapeType="1"/>
            </p:cNvSpPr>
            <p:nvPr/>
          </p:nvSpPr>
          <p:spPr bwMode="auto">
            <a:xfrm flipV="1">
              <a:off x="46212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" name="Line 286"/>
            <p:cNvSpPr>
              <a:spLocks noChangeShapeType="1"/>
            </p:cNvSpPr>
            <p:nvPr/>
          </p:nvSpPr>
          <p:spPr bwMode="auto">
            <a:xfrm flipV="1">
              <a:off x="46545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2" name="Line 287"/>
            <p:cNvSpPr>
              <a:spLocks noChangeShapeType="1"/>
            </p:cNvSpPr>
            <p:nvPr/>
          </p:nvSpPr>
          <p:spPr bwMode="auto">
            <a:xfrm flipV="1">
              <a:off x="4665663" y="5892800"/>
              <a:ext cx="0" cy="109538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" name="Line 288"/>
            <p:cNvSpPr>
              <a:spLocks noChangeShapeType="1"/>
            </p:cNvSpPr>
            <p:nvPr/>
          </p:nvSpPr>
          <p:spPr bwMode="auto">
            <a:xfrm flipV="1">
              <a:off x="4676775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4" name="Line 289"/>
            <p:cNvSpPr>
              <a:spLocks noChangeShapeType="1"/>
            </p:cNvSpPr>
            <p:nvPr/>
          </p:nvSpPr>
          <p:spPr bwMode="auto">
            <a:xfrm flipV="1">
              <a:off x="4689475" y="5981700"/>
              <a:ext cx="0" cy="20638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" name="Line 290"/>
            <p:cNvSpPr>
              <a:spLocks noChangeShapeType="1"/>
            </p:cNvSpPr>
            <p:nvPr/>
          </p:nvSpPr>
          <p:spPr bwMode="auto">
            <a:xfrm flipV="1">
              <a:off x="47561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6" name="Line 291"/>
            <p:cNvSpPr>
              <a:spLocks noChangeShapeType="1"/>
            </p:cNvSpPr>
            <p:nvPr/>
          </p:nvSpPr>
          <p:spPr bwMode="auto">
            <a:xfrm flipV="1">
              <a:off x="48037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7" name="Line 292"/>
            <p:cNvSpPr>
              <a:spLocks noChangeShapeType="1"/>
            </p:cNvSpPr>
            <p:nvPr/>
          </p:nvSpPr>
          <p:spPr bwMode="auto">
            <a:xfrm flipV="1">
              <a:off x="48609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" name="Line 293"/>
            <p:cNvSpPr>
              <a:spLocks noChangeShapeType="1"/>
            </p:cNvSpPr>
            <p:nvPr/>
          </p:nvSpPr>
          <p:spPr bwMode="auto">
            <a:xfrm flipV="1">
              <a:off x="48815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9" name="Line 294"/>
            <p:cNvSpPr>
              <a:spLocks noChangeShapeType="1"/>
            </p:cNvSpPr>
            <p:nvPr/>
          </p:nvSpPr>
          <p:spPr bwMode="auto">
            <a:xfrm flipV="1">
              <a:off x="49037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0" name="Line 295"/>
            <p:cNvSpPr>
              <a:spLocks noChangeShapeType="1"/>
            </p:cNvSpPr>
            <p:nvPr/>
          </p:nvSpPr>
          <p:spPr bwMode="auto">
            <a:xfrm flipV="1">
              <a:off x="49149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1" name="Line 296"/>
            <p:cNvSpPr>
              <a:spLocks noChangeShapeType="1"/>
            </p:cNvSpPr>
            <p:nvPr/>
          </p:nvSpPr>
          <p:spPr bwMode="auto">
            <a:xfrm flipV="1">
              <a:off x="49260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2" name="Line 297"/>
            <p:cNvSpPr>
              <a:spLocks noChangeShapeType="1"/>
            </p:cNvSpPr>
            <p:nvPr/>
          </p:nvSpPr>
          <p:spPr bwMode="auto">
            <a:xfrm flipV="1">
              <a:off x="49514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3" name="Line 298"/>
            <p:cNvSpPr>
              <a:spLocks noChangeShapeType="1"/>
            </p:cNvSpPr>
            <p:nvPr/>
          </p:nvSpPr>
          <p:spPr bwMode="auto">
            <a:xfrm flipV="1">
              <a:off x="49625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" name="Line 299"/>
            <p:cNvSpPr>
              <a:spLocks noChangeShapeType="1"/>
            </p:cNvSpPr>
            <p:nvPr/>
          </p:nvSpPr>
          <p:spPr bwMode="auto">
            <a:xfrm flipV="1">
              <a:off x="49847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" name="Line 300"/>
            <p:cNvSpPr>
              <a:spLocks noChangeShapeType="1"/>
            </p:cNvSpPr>
            <p:nvPr/>
          </p:nvSpPr>
          <p:spPr bwMode="auto">
            <a:xfrm flipV="1">
              <a:off x="49958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6" name="Line 301"/>
            <p:cNvSpPr>
              <a:spLocks noChangeShapeType="1"/>
            </p:cNvSpPr>
            <p:nvPr/>
          </p:nvSpPr>
          <p:spPr bwMode="auto">
            <a:xfrm flipV="1">
              <a:off x="50180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" name="Line 302"/>
            <p:cNvSpPr>
              <a:spLocks noChangeShapeType="1"/>
            </p:cNvSpPr>
            <p:nvPr/>
          </p:nvSpPr>
          <p:spPr bwMode="auto">
            <a:xfrm flipV="1">
              <a:off x="50530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" name="Line 303"/>
            <p:cNvSpPr>
              <a:spLocks noChangeShapeType="1"/>
            </p:cNvSpPr>
            <p:nvPr/>
          </p:nvSpPr>
          <p:spPr bwMode="auto">
            <a:xfrm flipV="1">
              <a:off x="50641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" name="Line 304"/>
            <p:cNvSpPr>
              <a:spLocks noChangeShapeType="1"/>
            </p:cNvSpPr>
            <p:nvPr/>
          </p:nvSpPr>
          <p:spPr bwMode="auto">
            <a:xfrm flipV="1">
              <a:off x="50752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" name="Line 305"/>
            <p:cNvSpPr>
              <a:spLocks noChangeShapeType="1"/>
            </p:cNvSpPr>
            <p:nvPr/>
          </p:nvSpPr>
          <p:spPr bwMode="auto">
            <a:xfrm flipV="1">
              <a:off x="50863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" name="Line 306"/>
            <p:cNvSpPr>
              <a:spLocks noChangeShapeType="1"/>
            </p:cNvSpPr>
            <p:nvPr/>
          </p:nvSpPr>
          <p:spPr bwMode="auto">
            <a:xfrm flipV="1">
              <a:off x="50990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2" name="Line 307"/>
            <p:cNvSpPr>
              <a:spLocks noChangeShapeType="1"/>
            </p:cNvSpPr>
            <p:nvPr/>
          </p:nvSpPr>
          <p:spPr bwMode="auto">
            <a:xfrm flipV="1">
              <a:off x="51101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" name="Line 308"/>
            <p:cNvSpPr>
              <a:spLocks noChangeShapeType="1"/>
            </p:cNvSpPr>
            <p:nvPr/>
          </p:nvSpPr>
          <p:spPr bwMode="auto">
            <a:xfrm flipV="1">
              <a:off x="512127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4" name="Line 309"/>
            <p:cNvSpPr>
              <a:spLocks noChangeShapeType="1"/>
            </p:cNvSpPr>
            <p:nvPr/>
          </p:nvSpPr>
          <p:spPr bwMode="auto">
            <a:xfrm flipV="1">
              <a:off x="51323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5" name="Line 310"/>
            <p:cNvSpPr>
              <a:spLocks noChangeShapeType="1"/>
            </p:cNvSpPr>
            <p:nvPr/>
          </p:nvSpPr>
          <p:spPr bwMode="auto">
            <a:xfrm flipV="1">
              <a:off x="5143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6" name="Line 311"/>
            <p:cNvSpPr>
              <a:spLocks noChangeShapeType="1"/>
            </p:cNvSpPr>
            <p:nvPr/>
          </p:nvSpPr>
          <p:spPr bwMode="auto">
            <a:xfrm flipV="1">
              <a:off x="51562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7" name="Line 312"/>
            <p:cNvSpPr>
              <a:spLocks noChangeShapeType="1"/>
            </p:cNvSpPr>
            <p:nvPr/>
          </p:nvSpPr>
          <p:spPr bwMode="auto">
            <a:xfrm flipV="1">
              <a:off x="51673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" name="Line 313"/>
            <p:cNvSpPr>
              <a:spLocks noChangeShapeType="1"/>
            </p:cNvSpPr>
            <p:nvPr/>
          </p:nvSpPr>
          <p:spPr bwMode="auto">
            <a:xfrm flipV="1">
              <a:off x="51784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" name="Line 314"/>
            <p:cNvSpPr>
              <a:spLocks noChangeShapeType="1"/>
            </p:cNvSpPr>
            <p:nvPr/>
          </p:nvSpPr>
          <p:spPr bwMode="auto">
            <a:xfrm flipV="1">
              <a:off x="51895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0" name="Line 315"/>
            <p:cNvSpPr>
              <a:spLocks noChangeShapeType="1"/>
            </p:cNvSpPr>
            <p:nvPr/>
          </p:nvSpPr>
          <p:spPr bwMode="auto">
            <a:xfrm flipV="1">
              <a:off x="52466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1" name="Line 316"/>
            <p:cNvSpPr>
              <a:spLocks noChangeShapeType="1"/>
            </p:cNvSpPr>
            <p:nvPr/>
          </p:nvSpPr>
          <p:spPr bwMode="auto">
            <a:xfrm flipV="1">
              <a:off x="5257800" y="5873750"/>
              <a:ext cx="0" cy="1285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2" name="Line 317"/>
            <p:cNvSpPr>
              <a:spLocks noChangeShapeType="1"/>
            </p:cNvSpPr>
            <p:nvPr/>
          </p:nvSpPr>
          <p:spPr bwMode="auto">
            <a:xfrm flipV="1">
              <a:off x="52705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3" name="Line 318"/>
            <p:cNvSpPr>
              <a:spLocks noChangeShapeType="1"/>
            </p:cNvSpPr>
            <p:nvPr/>
          </p:nvSpPr>
          <p:spPr bwMode="auto">
            <a:xfrm flipV="1">
              <a:off x="52927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4" name="Line 319"/>
            <p:cNvSpPr>
              <a:spLocks noChangeShapeType="1"/>
            </p:cNvSpPr>
            <p:nvPr/>
          </p:nvSpPr>
          <p:spPr bwMode="auto">
            <a:xfrm flipV="1">
              <a:off x="53038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5" name="Line 320"/>
            <p:cNvSpPr>
              <a:spLocks noChangeShapeType="1"/>
            </p:cNvSpPr>
            <p:nvPr/>
          </p:nvSpPr>
          <p:spPr bwMode="auto">
            <a:xfrm flipV="1">
              <a:off x="53260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" name="Line 321"/>
            <p:cNvSpPr>
              <a:spLocks noChangeShapeType="1"/>
            </p:cNvSpPr>
            <p:nvPr/>
          </p:nvSpPr>
          <p:spPr bwMode="auto">
            <a:xfrm flipV="1">
              <a:off x="53371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7" name="Line 322"/>
            <p:cNvSpPr>
              <a:spLocks noChangeShapeType="1"/>
            </p:cNvSpPr>
            <p:nvPr/>
          </p:nvSpPr>
          <p:spPr bwMode="auto">
            <a:xfrm flipV="1">
              <a:off x="53609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" name="Line 323"/>
            <p:cNvSpPr>
              <a:spLocks noChangeShapeType="1"/>
            </p:cNvSpPr>
            <p:nvPr/>
          </p:nvSpPr>
          <p:spPr bwMode="auto">
            <a:xfrm flipV="1">
              <a:off x="53705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" name="Line 324"/>
            <p:cNvSpPr>
              <a:spLocks noChangeShapeType="1"/>
            </p:cNvSpPr>
            <p:nvPr/>
          </p:nvSpPr>
          <p:spPr bwMode="auto">
            <a:xfrm flipV="1">
              <a:off x="5381625" y="3014663"/>
              <a:ext cx="0" cy="298767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" name="Line 325"/>
            <p:cNvSpPr>
              <a:spLocks noChangeShapeType="1"/>
            </p:cNvSpPr>
            <p:nvPr/>
          </p:nvSpPr>
          <p:spPr bwMode="auto">
            <a:xfrm flipV="1">
              <a:off x="5394325" y="4911725"/>
              <a:ext cx="0" cy="109061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1" name="Line 326"/>
            <p:cNvSpPr>
              <a:spLocks noChangeShapeType="1"/>
            </p:cNvSpPr>
            <p:nvPr/>
          </p:nvSpPr>
          <p:spPr bwMode="auto">
            <a:xfrm flipV="1">
              <a:off x="5407025" y="5845175"/>
              <a:ext cx="0" cy="157163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" name="Line 327"/>
            <p:cNvSpPr>
              <a:spLocks noChangeShapeType="1"/>
            </p:cNvSpPr>
            <p:nvPr/>
          </p:nvSpPr>
          <p:spPr bwMode="auto">
            <a:xfrm flipV="1">
              <a:off x="54181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3" name="Line 328"/>
            <p:cNvSpPr>
              <a:spLocks noChangeShapeType="1"/>
            </p:cNvSpPr>
            <p:nvPr/>
          </p:nvSpPr>
          <p:spPr bwMode="auto">
            <a:xfrm flipV="1">
              <a:off x="54625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" name="Line 329"/>
            <p:cNvSpPr>
              <a:spLocks noChangeShapeType="1"/>
            </p:cNvSpPr>
            <p:nvPr/>
          </p:nvSpPr>
          <p:spPr bwMode="auto">
            <a:xfrm flipV="1">
              <a:off x="54752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5" name="Line 330"/>
            <p:cNvSpPr>
              <a:spLocks noChangeShapeType="1"/>
            </p:cNvSpPr>
            <p:nvPr/>
          </p:nvSpPr>
          <p:spPr bwMode="auto">
            <a:xfrm flipV="1">
              <a:off x="54848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6" name="Line 331"/>
            <p:cNvSpPr>
              <a:spLocks noChangeShapeType="1"/>
            </p:cNvSpPr>
            <p:nvPr/>
          </p:nvSpPr>
          <p:spPr bwMode="auto">
            <a:xfrm flipV="1">
              <a:off x="5497513" y="5922963"/>
              <a:ext cx="0" cy="79375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" name="Line 332"/>
            <p:cNvSpPr>
              <a:spLocks noChangeShapeType="1"/>
            </p:cNvSpPr>
            <p:nvPr/>
          </p:nvSpPr>
          <p:spPr bwMode="auto">
            <a:xfrm flipV="1">
              <a:off x="5508625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8" name="Line 333"/>
            <p:cNvSpPr>
              <a:spLocks noChangeShapeType="1"/>
            </p:cNvSpPr>
            <p:nvPr/>
          </p:nvSpPr>
          <p:spPr bwMode="auto">
            <a:xfrm flipV="1">
              <a:off x="5519738" y="5962650"/>
              <a:ext cx="0" cy="39688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" name="Line 334"/>
            <p:cNvSpPr>
              <a:spLocks noChangeShapeType="1"/>
            </p:cNvSpPr>
            <p:nvPr/>
          </p:nvSpPr>
          <p:spPr bwMode="auto">
            <a:xfrm flipV="1">
              <a:off x="55530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" name="Line 335"/>
            <p:cNvSpPr>
              <a:spLocks noChangeShapeType="1"/>
            </p:cNvSpPr>
            <p:nvPr/>
          </p:nvSpPr>
          <p:spPr bwMode="auto">
            <a:xfrm flipV="1">
              <a:off x="55991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1" name="Line 336"/>
            <p:cNvSpPr>
              <a:spLocks noChangeShapeType="1"/>
            </p:cNvSpPr>
            <p:nvPr/>
          </p:nvSpPr>
          <p:spPr bwMode="auto">
            <a:xfrm flipV="1">
              <a:off x="56118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2" name="Line 337"/>
            <p:cNvSpPr>
              <a:spLocks noChangeShapeType="1"/>
            </p:cNvSpPr>
            <p:nvPr/>
          </p:nvSpPr>
          <p:spPr bwMode="auto">
            <a:xfrm flipV="1">
              <a:off x="56340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" name="Line 338"/>
            <p:cNvSpPr>
              <a:spLocks noChangeShapeType="1"/>
            </p:cNvSpPr>
            <p:nvPr/>
          </p:nvSpPr>
          <p:spPr bwMode="auto">
            <a:xfrm flipV="1">
              <a:off x="56673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4" name="Line 339"/>
            <p:cNvSpPr>
              <a:spLocks noChangeShapeType="1"/>
            </p:cNvSpPr>
            <p:nvPr/>
          </p:nvSpPr>
          <p:spPr bwMode="auto">
            <a:xfrm flipV="1">
              <a:off x="56784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" name="Line 340"/>
            <p:cNvSpPr>
              <a:spLocks noChangeShapeType="1"/>
            </p:cNvSpPr>
            <p:nvPr/>
          </p:nvSpPr>
          <p:spPr bwMode="auto">
            <a:xfrm flipV="1">
              <a:off x="57261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" name="Line 341"/>
            <p:cNvSpPr>
              <a:spLocks noChangeShapeType="1"/>
            </p:cNvSpPr>
            <p:nvPr/>
          </p:nvSpPr>
          <p:spPr bwMode="auto">
            <a:xfrm flipV="1">
              <a:off x="57372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7" name="Line 342"/>
            <p:cNvSpPr>
              <a:spLocks noChangeShapeType="1"/>
            </p:cNvSpPr>
            <p:nvPr/>
          </p:nvSpPr>
          <p:spPr bwMode="auto">
            <a:xfrm flipV="1">
              <a:off x="57483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8" name="Line 343"/>
            <p:cNvSpPr>
              <a:spLocks noChangeShapeType="1"/>
            </p:cNvSpPr>
            <p:nvPr/>
          </p:nvSpPr>
          <p:spPr bwMode="auto">
            <a:xfrm flipV="1">
              <a:off x="57610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" name="Line 344"/>
            <p:cNvSpPr>
              <a:spLocks noChangeShapeType="1"/>
            </p:cNvSpPr>
            <p:nvPr/>
          </p:nvSpPr>
          <p:spPr bwMode="auto">
            <a:xfrm flipV="1">
              <a:off x="57705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" name="Line 345"/>
            <p:cNvSpPr>
              <a:spLocks noChangeShapeType="1"/>
            </p:cNvSpPr>
            <p:nvPr/>
          </p:nvSpPr>
          <p:spPr bwMode="auto">
            <a:xfrm flipV="1">
              <a:off x="58150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" name="Line 346"/>
            <p:cNvSpPr>
              <a:spLocks noChangeShapeType="1"/>
            </p:cNvSpPr>
            <p:nvPr/>
          </p:nvSpPr>
          <p:spPr bwMode="auto">
            <a:xfrm flipV="1">
              <a:off x="58372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" name="Line 347"/>
            <p:cNvSpPr>
              <a:spLocks noChangeShapeType="1"/>
            </p:cNvSpPr>
            <p:nvPr/>
          </p:nvSpPr>
          <p:spPr bwMode="auto">
            <a:xfrm flipV="1">
              <a:off x="58610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" name="Line 348"/>
            <p:cNvSpPr>
              <a:spLocks noChangeShapeType="1"/>
            </p:cNvSpPr>
            <p:nvPr/>
          </p:nvSpPr>
          <p:spPr bwMode="auto">
            <a:xfrm flipV="1">
              <a:off x="58959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" name="Line 349"/>
            <p:cNvSpPr>
              <a:spLocks noChangeShapeType="1"/>
            </p:cNvSpPr>
            <p:nvPr/>
          </p:nvSpPr>
          <p:spPr bwMode="auto">
            <a:xfrm flipV="1">
              <a:off x="594042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" name="Line 350"/>
            <p:cNvSpPr>
              <a:spLocks noChangeShapeType="1"/>
            </p:cNvSpPr>
            <p:nvPr/>
          </p:nvSpPr>
          <p:spPr bwMode="auto">
            <a:xfrm flipV="1">
              <a:off x="595312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" name="Line 351"/>
            <p:cNvSpPr>
              <a:spLocks noChangeShapeType="1"/>
            </p:cNvSpPr>
            <p:nvPr/>
          </p:nvSpPr>
          <p:spPr bwMode="auto">
            <a:xfrm flipV="1">
              <a:off x="59753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" name="Line 352"/>
            <p:cNvSpPr>
              <a:spLocks noChangeShapeType="1"/>
            </p:cNvSpPr>
            <p:nvPr/>
          </p:nvSpPr>
          <p:spPr bwMode="auto">
            <a:xfrm flipV="1">
              <a:off x="59864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" name="Line 353"/>
            <p:cNvSpPr>
              <a:spLocks noChangeShapeType="1"/>
            </p:cNvSpPr>
            <p:nvPr/>
          </p:nvSpPr>
          <p:spPr bwMode="auto">
            <a:xfrm flipV="1">
              <a:off x="60086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" name="Line 354"/>
            <p:cNvSpPr>
              <a:spLocks noChangeShapeType="1"/>
            </p:cNvSpPr>
            <p:nvPr/>
          </p:nvSpPr>
          <p:spPr bwMode="auto">
            <a:xfrm flipV="1">
              <a:off x="6032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" name="Line 355"/>
            <p:cNvSpPr>
              <a:spLocks noChangeShapeType="1"/>
            </p:cNvSpPr>
            <p:nvPr/>
          </p:nvSpPr>
          <p:spPr bwMode="auto">
            <a:xfrm flipV="1">
              <a:off x="60436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" name="Line 356"/>
            <p:cNvSpPr>
              <a:spLocks noChangeShapeType="1"/>
            </p:cNvSpPr>
            <p:nvPr/>
          </p:nvSpPr>
          <p:spPr bwMode="auto">
            <a:xfrm flipV="1">
              <a:off x="60547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" name="Line 357"/>
            <p:cNvSpPr>
              <a:spLocks noChangeShapeType="1"/>
            </p:cNvSpPr>
            <p:nvPr/>
          </p:nvSpPr>
          <p:spPr bwMode="auto">
            <a:xfrm flipV="1">
              <a:off x="60785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" name="Line 358"/>
            <p:cNvSpPr>
              <a:spLocks noChangeShapeType="1"/>
            </p:cNvSpPr>
            <p:nvPr/>
          </p:nvSpPr>
          <p:spPr bwMode="auto">
            <a:xfrm flipV="1">
              <a:off x="61007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" name="Line 359"/>
            <p:cNvSpPr>
              <a:spLocks noChangeShapeType="1"/>
            </p:cNvSpPr>
            <p:nvPr/>
          </p:nvSpPr>
          <p:spPr bwMode="auto">
            <a:xfrm flipV="1">
              <a:off x="61118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" name="Line 360"/>
            <p:cNvSpPr>
              <a:spLocks noChangeShapeType="1"/>
            </p:cNvSpPr>
            <p:nvPr/>
          </p:nvSpPr>
          <p:spPr bwMode="auto">
            <a:xfrm flipV="1">
              <a:off x="61229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" name="Line 361"/>
            <p:cNvSpPr>
              <a:spLocks noChangeShapeType="1"/>
            </p:cNvSpPr>
            <p:nvPr/>
          </p:nvSpPr>
          <p:spPr bwMode="auto">
            <a:xfrm flipV="1">
              <a:off x="61563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" name="Line 362"/>
            <p:cNvSpPr>
              <a:spLocks noChangeShapeType="1"/>
            </p:cNvSpPr>
            <p:nvPr/>
          </p:nvSpPr>
          <p:spPr bwMode="auto">
            <a:xfrm flipV="1">
              <a:off x="61674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" name="Line 363"/>
            <p:cNvSpPr>
              <a:spLocks noChangeShapeType="1"/>
            </p:cNvSpPr>
            <p:nvPr/>
          </p:nvSpPr>
          <p:spPr bwMode="auto">
            <a:xfrm flipV="1">
              <a:off x="61785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" name="Line 364"/>
            <p:cNvSpPr>
              <a:spLocks noChangeShapeType="1"/>
            </p:cNvSpPr>
            <p:nvPr/>
          </p:nvSpPr>
          <p:spPr bwMode="auto">
            <a:xfrm flipV="1">
              <a:off x="61928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" name="Line 365"/>
            <p:cNvSpPr>
              <a:spLocks noChangeShapeType="1"/>
            </p:cNvSpPr>
            <p:nvPr/>
          </p:nvSpPr>
          <p:spPr bwMode="auto">
            <a:xfrm flipV="1">
              <a:off x="6203950" y="4027488"/>
              <a:ext cx="0" cy="197485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" name="Line 366"/>
            <p:cNvSpPr>
              <a:spLocks noChangeShapeType="1"/>
            </p:cNvSpPr>
            <p:nvPr/>
          </p:nvSpPr>
          <p:spPr bwMode="auto">
            <a:xfrm flipV="1">
              <a:off x="6215063" y="5256213"/>
              <a:ext cx="0" cy="74612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" name="Line 367"/>
            <p:cNvSpPr>
              <a:spLocks noChangeShapeType="1"/>
            </p:cNvSpPr>
            <p:nvPr/>
          </p:nvSpPr>
          <p:spPr bwMode="auto">
            <a:xfrm flipV="1">
              <a:off x="62372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" name="Line 368"/>
            <p:cNvSpPr>
              <a:spLocks noChangeShapeType="1"/>
            </p:cNvSpPr>
            <p:nvPr/>
          </p:nvSpPr>
          <p:spPr bwMode="auto">
            <a:xfrm flipV="1">
              <a:off x="62817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" name="Line 369"/>
            <p:cNvSpPr>
              <a:spLocks noChangeShapeType="1"/>
            </p:cNvSpPr>
            <p:nvPr/>
          </p:nvSpPr>
          <p:spPr bwMode="auto">
            <a:xfrm flipV="1">
              <a:off x="6305550" y="5922963"/>
              <a:ext cx="0" cy="7937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" name="Line 370"/>
            <p:cNvSpPr>
              <a:spLocks noChangeShapeType="1"/>
            </p:cNvSpPr>
            <p:nvPr/>
          </p:nvSpPr>
          <p:spPr bwMode="auto">
            <a:xfrm flipV="1">
              <a:off x="631825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" name="Line 371"/>
            <p:cNvSpPr>
              <a:spLocks noChangeShapeType="1"/>
            </p:cNvSpPr>
            <p:nvPr/>
          </p:nvSpPr>
          <p:spPr bwMode="auto">
            <a:xfrm flipV="1">
              <a:off x="63277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" name="Line 372"/>
            <p:cNvSpPr>
              <a:spLocks noChangeShapeType="1"/>
            </p:cNvSpPr>
            <p:nvPr/>
          </p:nvSpPr>
          <p:spPr bwMode="auto">
            <a:xfrm flipV="1">
              <a:off x="63754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" name="Line 373"/>
            <p:cNvSpPr>
              <a:spLocks noChangeShapeType="1"/>
            </p:cNvSpPr>
            <p:nvPr/>
          </p:nvSpPr>
          <p:spPr bwMode="auto">
            <a:xfrm flipV="1">
              <a:off x="6432550" y="5845175"/>
              <a:ext cx="0" cy="157163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" name="Line 374"/>
            <p:cNvSpPr>
              <a:spLocks noChangeShapeType="1"/>
            </p:cNvSpPr>
            <p:nvPr/>
          </p:nvSpPr>
          <p:spPr bwMode="auto">
            <a:xfrm flipV="1">
              <a:off x="6442075" y="5932488"/>
              <a:ext cx="0" cy="6985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" name="Line 375"/>
            <p:cNvSpPr>
              <a:spLocks noChangeShapeType="1"/>
            </p:cNvSpPr>
            <p:nvPr/>
          </p:nvSpPr>
          <p:spPr bwMode="auto">
            <a:xfrm flipV="1">
              <a:off x="64531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" name="Line 376"/>
            <p:cNvSpPr>
              <a:spLocks noChangeShapeType="1"/>
            </p:cNvSpPr>
            <p:nvPr/>
          </p:nvSpPr>
          <p:spPr bwMode="auto">
            <a:xfrm flipV="1">
              <a:off x="65103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2" name="Line 377"/>
            <p:cNvSpPr>
              <a:spLocks noChangeShapeType="1"/>
            </p:cNvSpPr>
            <p:nvPr/>
          </p:nvSpPr>
          <p:spPr bwMode="auto">
            <a:xfrm flipV="1">
              <a:off x="65468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" name="Line 378"/>
            <p:cNvSpPr>
              <a:spLocks noChangeShapeType="1"/>
            </p:cNvSpPr>
            <p:nvPr/>
          </p:nvSpPr>
          <p:spPr bwMode="auto">
            <a:xfrm flipV="1">
              <a:off x="65674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" name="Line 379"/>
            <p:cNvSpPr>
              <a:spLocks noChangeShapeType="1"/>
            </p:cNvSpPr>
            <p:nvPr/>
          </p:nvSpPr>
          <p:spPr bwMode="auto">
            <a:xfrm flipV="1">
              <a:off x="66008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5" name="Line 380"/>
            <p:cNvSpPr>
              <a:spLocks noChangeShapeType="1"/>
            </p:cNvSpPr>
            <p:nvPr/>
          </p:nvSpPr>
          <p:spPr bwMode="auto">
            <a:xfrm flipV="1">
              <a:off x="66341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" name="Line 381"/>
            <p:cNvSpPr>
              <a:spLocks noChangeShapeType="1"/>
            </p:cNvSpPr>
            <p:nvPr/>
          </p:nvSpPr>
          <p:spPr bwMode="auto">
            <a:xfrm flipV="1">
              <a:off x="66611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7" name="Line 382"/>
            <p:cNvSpPr>
              <a:spLocks noChangeShapeType="1"/>
            </p:cNvSpPr>
            <p:nvPr/>
          </p:nvSpPr>
          <p:spPr bwMode="auto">
            <a:xfrm flipV="1">
              <a:off x="66706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" name="Line 383"/>
            <p:cNvSpPr>
              <a:spLocks noChangeShapeType="1"/>
            </p:cNvSpPr>
            <p:nvPr/>
          </p:nvSpPr>
          <p:spPr bwMode="auto">
            <a:xfrm flipV="1">
              <a:off x="66817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9" name="Line 384"/>
            <p:cNvSpPr>
              <a:spLocks noChangeShapeType="1"/>
            </p:cNvSpPr>
            <p:nvPr/>
          </p:nvSpPr>
          <p:spPr bwMode="auto">
            <a:xfrm flipV="1">
              <a:off x="67040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" name="Line 385"/>
            <p:cNvSpPr>
              <a:spLocks noChangeShapeType="1"/>
            </p:cNvSpPr>
            <p:nvPr/>
          </p:nvSpPr>
          <p:spPr bwMode="auto">
            <a:xfrm flipV="1">
              <a:off x="67262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" name="Line 386"/>
            <p:cNvSpPr>
              <a:spLocks noChangeShapeType="1"/>
            </p:cNvSpPr>
            <p:nvPr/>
          </p:nvSpPr>
          <p:spPr bwMode="auto">
            <a:xfrm flipV="1">
              <a:off x="6794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" name="Line 387"/>
            <p:cNvSpPr>
              <a:spLocks noChangeShapeType="1"/>
            </p:cNvSpPr>
            <p:nvPr/>
          </p:nvSpPr>
          <p:spPr bwMode="auto">
            <a:xfrm flipV="1">
              <a:off x="68056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3" name="Line 388"/>
            <p:cNvSpPr>
              <a:spLocks noChangeShapeType="1"/>
            </p:cNvSpPr>
            <p:nvPr/>
          </p:nvSpPr>
          <p:spPr bwMode="auto">
            <a:xfrm flipV="1">
              <a:off x="68183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4" name="Line 389"/>
            <p:cNvSpPr>
              <a:spLocks noChangeShapeType="1"/>
            </p:cNvSpPr>
            <p:nvPr/>
          </p:nvSpPr>
          <p:spPr bwMode="auto">
            <a:xfrm flipV="1">
              <a:off x="68294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5" name="Line 390"/>
            <p:cNvSpPr>
              <a:spLocks noChangeShapeType="1"/>
            </p:cNvSpPr>
            <p:nvPr/>
          </p:nvSpPr>
          <p:spPr bwMode="auto">
            <a:xfrm flipV="1">
              <a:off x="69199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6" name="Line 391"/>
            <p:cNvSpPr>
              <a:spLocks noChangeShapeType="1"/>
            </p:cNvSpPr>
            <p:nvPr/>
          </p:nvSpPr>
          <p:spPr bwMode="auto">
            <a:xfrm flipV="1">
              <a:off x="69326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7" name="Line 392"/>
            <p:cNvSpPr>
              <a:spLocks noChangeShapeType="1"/>
            </p:cNvSpPr>
            <p:nvPr/>
          </p:nvSpPr>
          <p:spPr bwMode="auto">
            <a:xfrm flipV="1">
              <a:off x="69897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" name="Line 393"/>
            <p:cNvSpPr>
              <a:spLocks noChangeShapeType="1"/>
            </p:cNvSpPr>
            <p:nvPr/>
          </p:nvSpPr>
          <p:spPr bwMode="auto">
            <a:xfrm flipV="1">
              <a:off x="700087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9" name="Line 394"/>
            <p:cNvSpPr>
              <a:spLocks noChangeShapeType="1"/>
            </p:cNvSpPr>
            <p:nvPr/>
          </p:nvSpPr>
          <p:spPr bwMode="auto">
            <a:xfrm flipV="1">
              <a:off x="70119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" name="Line 395"/>
            <p:cNvSpPr>
              <a:spLocks noChangeShapeType="1"/>
            </p:cNvSpPr>
            <p:nvPr/>
          </p:nvSpPr>
          <p:spPr bwMode="auto">
            <a:xfrm flipV="1">
              <a:off x="70342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" name="Line 396"/>
            <p:cNvSpPr>
              <a:spLocks noChangeShapeType="1"/>
            </p:cNvSpPr>
            <p:nvPr/>
          </p:nvSpPr>
          <p:spPr bwMode="auto">
            <a:xfrm flipV="1">
              <a:off x="704691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2" name="Line 397"/>
            <p:cNvSpPr>
              <a:spLocks noChangeShapeType="1"/>
            </p:cNvSpPr>
            <p:nvPr/>
          </p:nvSpPr>
          <p:spPr bwMode="auto">
            <a:xfrm flipV="1">
              <a:off x="70564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3" name="Line 398"/>
            <p:cNvSpPr>
              <a:spLocks noChangeShapeType="1"/>
            </p:cNvSpPr>
            <p:nvPr/>
          </p:nvSpPr>
          <p:spPr bwMode="auto">
            <a:xfrm flipV="1">
              <a:off x="706755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4" name="Line 399"/>
            <p:cNvSpPr>
              <a:spLocks noChangeShapeType="1"/>
            </p:cNvSpPr>
            <p:nvPr/>
          </p:nvSpPr>
          <p:spPr bwMode="auto">
            <a:xfrm flipV="1">
              <a:off x="71040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5" name="Line 400"/>
            <p:cNvSpPr>
              <a:spLocks noChangeShapeType="1"/>
            </p:cNvSpPr>
            <p:nvPr/>
          </p:nvSpPr>
          <p:spPr bwMode="auto">
            <a:xfrm flipV="1">
              <a:off x="7126288" y="5932488"/>
              <a:ext cx="0" cy="69850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6" name="Line 401"/>
            <p:cNvSpPr>
              <a:spLocks noChangeShapeType="1"/>
            </p:cNvSpPr>
            <p:nvPr/>
          </p:nvSpPr>
          <p:spPr bwMode="auto">
            <a:xfrm flipV="1">
              <a:off x="713740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" name="Line 402"/>
            <p:cNvSpPr>
              <a:spLocks noChangeShapeType="1"/>
            </p:cNvSpPr>
            <p:nvPr/>
          </p:nvSpPr>
          <p:spPr bwMode="auto">
            <a:xfrm flipV="1">
              <a:off x="71485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8" name="Line 403"/>
            <p:cNvSpPr>
              <a:spLocks noChangeShapeType="1"/>
            </p:cNvSpPr>
            <p:nvPr/>
          </p:nvSpPr>
          <p:spPr bwMode="auto">
            <a:xfrm flipV="1">
              <a:off x="72183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9" name="Line 404"/>
            <p:cNvSpPr>
              <a:spLocks noChangeShapeType="1"/>
            </p:cNvSpPr>
            <p:nvPr/>
          </p:nvSpPr>
          <p:spPr bwMode="auto">
            <a:xfrm flipV="1">
              <a:off x="72278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" name="Line 405"/>
            <p:cNvSpPr>
              <a:spLocks noChangeShapeType="1"/>
            </p:cNvSpPr>
            <p:nvPr/>
          </p:nvSpPr>
          <p:spPr bwMode="auto">
            <a:xfrm flipV="1">
              <a:off x="723900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" name="Line 406"/>
            <p:cNvSpPr>
              <a:spLocks noChangeShapeType="1"/>
            </p:cNvSpPr>
            <p:nvPr/>
          </p:nvSpPr>
          <p:spPr bwMode="auto">
            <a:xfrm flipV="1">
              <a:off x="7250113" y="5775325"/>
              <a:ext cx="0" cy="22701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" name="Line 407"/>
            <p:cNvSpPr>
              <a:spLocks noChangeShapeType="1"/>
            </p:cNvSpPr>
            <p:nvPr/>
          </p:nvSpPr>
          <p:spPr bwMode="auto">
            <a:xfrm flipV="1">
              <a:off x="7261225" y="5873750"/>
              <a:ext cx="0" cy="1285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" name="Line 408"/>
            <p:cNvSpPr>
              <a:spLocks noChangeShapeType="1"/>
            </p:cNvSpPr>
            <p:nvPr/>
          </p:nvSpPr>
          <p:spPr bwMode="auto">
            <a:xfrm flipV="1">
              <a:off x="7272338" y="5892800"/>
              <a:ext cx="0" cy="10953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4" name="Line 409"/>
            <p:cNvSpPr>
              <a:spLocks noChangeShapeType="1"/>
            </p:cNvSpPr>
            <p:nvPr/>
          </p:nvSpPr>
          <p:spPr bwMode="auto">
            <a:xfrm flipV="1">
              <a:off x="72850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5" name="Line 410"/>
            <p:cNvSpPr>
              <a:spLocks noChangeShapeType="1"/>
            </p:cNvSpPr>
            <p:nvPr/>
          </p:nvSpPr>
          <p:spPr bwMode="auto">
            <a:xfrm flipV="1">
              <a:off x="73644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6" name="Line 411"/>
            <p:cNvSpPr>
              <a:spLocks noChangeShapeType="1"/>
            </p:cNvSpPr>
            <p:nvPr/>
          </p:nvSpPr>
          <p:spPr bwMode="auto">
            <a:xfrm flipV="1">
              <a:off x="73755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7" name="Line 412"/>
            <p:cNvSpPr>
              <a:spLocks noChangeShapeType="1"/>
            </p:cNvSpPr>
            <p:nvPr/>
          </p:nvSpPr>
          <p:spPr bwMode="auto">
            <a:xfrm flipV="1">
              <a:off x="73866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8" name="Line 413"/>
            <p:cNvSpPr>
              <a:spLocks noChangeShapeType="1"/>
            </p:cNvSpPr>
            <p:nvPr/>
          </p:nvSpPr>
          <p:spPr bwMode="auto">
            <a:xfrm flipV="1">
              <a:off x="74326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9" name="Line 414"/>
            <p:cNvSpPr>
              <a:spLocks noChangeShapeType="1"/>
            </p:cNvSpPr>
            <p:nvPr/>
          </p:nvSpPr>
          <p:spPr bwMode="auto">
            <a:xfrm flipV="1">
              <a:off x="7683500" y="5951538"/>
              <a:ext cx="0" cy="5080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" name="Line 415"/>
            <p:cNvSpPr>
              <a:spLocks noChangeShapeType="1"/>
            </p:cNvSpPr>
            <p:nvPr/>
          </p:nvSpPr>
          <p:spPr bwMode="auto">
            <a:xfrm flipV="1">
              <a:off x="7694613" y="5981700"/>
              <a:ext cx="0" cy="2063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" name="Line 416"/>
            <p:cNvSpPr>
              <a:spLocks noChangeShapeType="1"/>
            </p:cNvSpPr>
            <p:nvPr/>
          </p:nvSpPr>
          <p:spPr bwMode="auto">
            <a:xfrm flipV="1">
              <a:off x="77628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2" name="Line 417"/>
            <p:cNvSpPr>
              <a:spLocks noChangeShapeType="1"/>
            </p:cNvSpPr>
            <p:nvPr/>
          </p:nvSpPr>
          <p:spPr bwMode="auto">
            <a:xfrm flipV="1">
              <a:off x="77866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3" name="Line 418"/>
            <p:cNvSpPr>
              <a:spLocks noChangeShapeType="1"/>
            </p:cNvSpPr>
            <p:nvPr/>
          </p:nvSpPr>
          <p:spPr bwMode="auto">
            <a:xfrm flipV="1">
              <a:off x="80581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4" name="Line 419"/>
            <p:cNvSpPr>
              <a:spLocks noChangeShapeType="1"/>
            </p:cNvSpPr>
            <p:nvPr/>
          </p:nvSpPr>
          <p:spPr bwMode="auto">
            <a:xfrm flipV="1">
              <a:off x="81724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5" name="Line 420"/>
            <p:cNvSpPr>
              <a:spLocks noChangeShapeType="1"/>
            </p:cNvSpPr>
            <p:nvPr/>
          </p:nvSpPr>
          <p:spPr bwMode="auto">
            <a:xfrm flipV="1">
              <a:off x="82756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6" name="Line 421"/>
            <p:cNvSpPr>
              <a:spLocks noChangeShapeType="1"/>
            </p:cNvSpPr>
            <p:nvPr/>
          </p:nvSpPr>
          <p:spPr bwMode="auto">
            <a:xfrm flipV="1">
              <a:off x="85137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7" name="Line 422"/>
            <p:cNvSpPr>
              <a:spLocks noChangeShapeType="1"/>
            </p:cNvSpPr>
            <p:nvPr/>
          </p:nvSpPr>
          <p:spPr bwMode="auto">
            <a:xfrm>
              <a:off x="5292725" y="6016625"/>
              <a:ext cx="0" cy="80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8" name="Line 423"/>
            <p:cNvSpPr>
              <a:spLocks noChangeShapeType="1"/>
            </p:cNvSpPr>
            <p:nvPr/>
          </p:nvSpPr>
          <p:spPr bwMode="auto">
            <a:xfrm>
              <a:off x="3492500" y="6016625"/>
              <a:ext cx="0" cy="80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9" name="Line 424"/>
            <p:cNvSpPr>
              <a:spLocks noChangeShapeType="1"/>
            </p:cNvSpPr>
            <p:nvPr/>
          </p:nvSpPr>
          <p:spPr bwMode="auto">
            <a:xfrm>
              <a:off x="1684338" y="6016625"/>
              <a:ext cx="0" cy="80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0" name="Line 425"/>
            <p:cNvSpPr>
              <a:spLocks noChangeShapeType="1"/>
            </p:cNvSpPr>
            <p:nvPr/>
          </p:nvSpPr>
          <p:spPr bwMode="auto">
            <a:xfrm>
              <a:off x="1033463" y="6010275"/>
              <a:ext cx="0" cy="23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" name="Line 426"/>
            <p:cNvSpPr>
              <a:spLocks noChangeShapeType="1"/>
            </p:cNvSpPr>
            <p:nvPr/>
          </p:nvSpPr>
          <p:spPr bwMode="auto">
            <a:xfrm>
              <a:off x="7100888" y="6016625"/>
              <a:ext cx="0" cy="80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" name="Line 427"/>
            <p:cNvSpPr>
              <a:spLocks noChangeShapeType="1"/>
            </p:cNvSpPr>
            <p:nvPr/>
          </p:nvSpPr>
          <p:spPr bwMode="auto">
            <a:xfrm>
              <a:off x="828675" y="3028950"/>
              <a:ext cx="2047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3" name="Line 428"/>
            <p:cNvSpPr>
              <a:spLocks noChangeShapeType="1"/>
            </p:cNvSpPr>
            <p:nvPr/>
          </p:nvSpPr>
          <p:spPr bwMode="auto">
            <a:xfrm>
              <a:off x="812800" y="6019800"/>
              <a:ext cx="206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4" name="Line 429"/>
            <p:cNvSpPr>
              <a:spLocks noChangeShapeType="1"/>
            </p:cNvSpPr>
            <p:nvPr/>
          </p:nvSpPr>
          <p:spPr bwMode="auto">
            <a:xfrm>
              <a:off x="1035050" y="5972175"/>
              <a:ext cx="0" cy="134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5" name="Line 430"/>
            <p:cNvSpPr>
              <a:spLocks noChangeShapeType="1"/>
            </p:cNvSpPr>
            <p:nvPr/>
          </p:nvSpPr>
          <p:spPr bwMode="auto">
            <a:xfrm>
              <a:off x="1022350" y="6019800"/>
              <a:ext cx="8013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6" name="Line 431"/>
            <p:cNvSpPr>
              <a:spLocks noChangeShapeType="1"/>
            </p:cNvSpPr>
            <p:nvPr/>
          </p:nvSpPr>
          <p:spPr bwMode="auto">
            <a:xfrm flipV="1">
              <a:off x="1035050" y="3033713"/>
              <a:ext cx="0" cy="3006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7" name="Rectangle 432"/>
            <p:cNvSpPr>
              <a:spLocks noChangeArrowheads="1"/>
            </p:cNvSpPr>
            <p:nvPr/>
          </p:nvSpPr>
          <p:spPr bwMode="auto">
            <a:xfrm rot="16200000">
              <a:off x="-493403" y="4451615"/>
              <a:ext cx="224728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% Relative Abundance</a:t>
              </a:r>
            </a:p>
          </p:txBody>
        </p:sp>
        <p:sp>
          <p:nvSpPr>
            <p:cNvPr id="908" name="Rectangle 433"/>
            <p:cNvSpPr>
              <a:spLocks noChangeArrowheads="1"/>
            </p:cNvSpPr>
            <p:nvPr/>
          </p:nvSpPr>
          <p:spPr bwMode="auto">
            <a:xfrm>
              <a:off x="300038" y="2916238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909" name="Rectangle 434"/>
            <p:cNvSpPr>
              <a:spLocks noChangeArrowheads="1"/>
            </p:cNvSpPr>
            <p:nvPr/>
          </p:nvSpPr>
          <p:spPr bwMode="auto">
            <a:xfrm>
              <a:off x="490538" y="5888038"/>
              <a:ext cx="3127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910" name="Rectangle 435"/>
            <p:cNvSpPr>
              <a:spLocks noChangeArrowheads="1"/>
            </p:cNvSpPr>
            <p:nvPr/>
          </p:nvSpPr>
          <p:spPr bwMode="auto">
            <a:xfrm>
              <a:off x="1335088" y="61087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250</a:t>
              </a:r>
            </a:p>
          </p:txBody>
        </p:sp>
        <p:sp>
          <p:nvSpPr>
            <p:cNvPr id="911" name="Rectangle 436"/>
            <p:cNvSpPr>
              <a:spLocks noChangeArrowheads="1"/>
            </p:cNvSpPr>
            <p:nvPr/>
          </p:nvSpPr>
          <p:spPr bwMode="auto">
            <a:xfrm>
              <a:off x="3143250" y="61087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500</a:t>
              </a:r>
            </a:p>
          </p:txBody>
        </p:sp>
        <p:sp>
          <p:nvSpPr>
            <p:cNvPr id="912" name="Rectangle 437"/>
            <p:cNvSpPr>
              <a:spLocks noChangeArrowheads="1"/>
            </p:cNvSpPr>
            <p:nvPr/>
          </p:nvSpPr>
          <p:spPr bwMode="auto">
            <a:xfrm>
              <a:off x="4941888" y="61087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750</a:t>
              </a:r>
            </a:p>
          </p:txBody>
        </p:sp>
        <p:sp>
          <p:nvSpPr>
            <p:cNvPr id="913" name="Rectangle 438"/>
            <p:cNvSpPr>
              <a:spLocks noChangeArrowheads="1"/>
            </p:cNvSpPr>
            <p:nvPr/>
          </p:nvSpPr>
          <p:spPr bwMode="auto">
            <a:xfrm>
              <a:off x="6662738" y="6108700"/>
              <a:ext cx="692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1000</a:t>
              </a:r>
            </a:p>
          </p:txBody>
        </p:sp>
        <p:sp>
          <p:nvSpPr>
            <p:cNvPr id="914" name="Rectangle 450"/>
            <p:cNvSpPr>
              <a:spLocks noChangeArrowheads="1"/>
            </p:cNvSpPr>
            <p:nvPr/>
          </p:nvSpPr>
          <p:spPr bwMode="auto">
            <a:xfrm>
              <a:off x="3568700" y="4081463"/>
              <a:ext cx="11255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[M+2H]</a:t>
              </a:r>
              <a:r>
                <a:rPr lang="en-US" sz="1800" baseline="30000">
                  <a:solidFill>
                    <a:srgbClr val="FFFFFF"/>
                  </a:solidFill>
                </a:rPr>
                <a:t>2+</a:t>
              </a:r>
            </a:p>
          </p:txBody>
        </p:sp>
        <p:sp>
          <p:nvSpPr>
            <p:cNvPr id="915" name="Rectangle 443"/>
            <p:cNvSpPr>
              <a:spLocks noChangeArrowheads="1"/>
            </p:cNvSpPr>
            <p:nvPr/>
          </p:nvSpPr>
          <p:spPr bwMode="auto">
            <a:xfrm>
              <a:off x="5105400" y="26543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762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  <p:sp>
          <p:nvSpPr>
            <p:cNvPr id="916" name="Rectangle 439"/>
            <p:cNvSpPr>
              <a:spLocks noChangeArrowheads="1"/>
            </p:cNvSpPr>
            <p:nvPr/>
          </p:nvSpPr>
          <p:spPr bwMode="auto">
            <a:xfrm>
              <a:off x="1368425" y="5202238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</a:rPr>
                <a:t>260</a:t>
              </a:r>
              <a:endParaRPr lang="en-US" sz="1800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917" name="Rectangle 440"/>
            <p:cNvSpPr>
              <a:spLocks noChangeArrowheads="1"/>
            </p:cNvSpPr>
            <p:nvPr/>
          </p:nvSpPr>
          <p:spPr bwMode="auto">
            <a:xfrm>
              <a:off x="2235200" y="52324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389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  <p:sp>
          <p:nvSpPr>
            <p:cNvPr id="918" name="Rectangle 441"/>
            <p:cNvSpPr>
              <a:spLocks noChangeArrowheads="1"/>
            </p:cNvSpPr>
            <p:nvPr/>
          </p:nvSpPr>
          <p:spPr bwMode="auto">
            <a:xfrm>
              <a:off x="3086100" y="53340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504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  <p:sp>
          <p:nvSpPr>
            <p:cNvPr id="919" name="Rectangle 442"/>
            <p:cNvSpPr>
              <a:spLocks noChangeArrowheads="1"/>
            </p:cNvSpPr>
            <p:nvPr/>
          </p:nvSpPr>
          <p:spPr bwMode="auto">
            <a:xfrm>
              <a:off x="4165600" y="4714875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633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  <p:sp>
          <p:nvSpPr>
            <p:cNvPr id="920" name="Rectangle 444"/>
            <p:cNvSpPr>
              <a:spLocks noChangeArrowheads="1"/>
            </p:cNvSpPr>
            <p:nvPr/>
          </p:nvSpPr>
          <p:spPr bwMode="auto">
            <a:xfrm>
              <a:off x="5930900" y="3616325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875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  <p:sp>
          <p:nvSpPr>
            <p:cNvPr id="921" name="Rectangle 445"/>
            <p:cNvSpPr>
              <a:spLocks noChangeArrowheads="1"/>
            </p:cNvSpPr>
            <p:nvPr/>
          </p:nvSpPr>
          <p:spPr bwMode="auto">
            <a:xfrm>
              <a:off x="1676400" y="4875213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292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922" name="Rectangle 446"/>
            <p:cNvSpPr>
              <a:spLocks noChangeArrowheads="1"/>
            </p:cNvSpPr>
            <p:nvPr/>
          </p:nvSpPr>
          <p:spPr bwMode="auto">
            <a:xfrm>
              <a:off x="2517775" y="50292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405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923" name="Rectangle 447"/>
            <p:cNvSpPr>
              <a:spLocks noChangeArrowheads="1"/>
            </p:cNvSpPr>
            <p:nvPr/>
          </p:nvSpPr>
          <p:spPr bwMode="auto">
            <a:xfrm>
              <a:off x="3467100" y="51562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534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924" name="Rectangle 448"/>
            <p:cNvSpPr>
              <a:spLocks noChangeArrowheads="1"/>
            </p:cNvSpPr>
            <p:nvPr/>
          </p:nvSpPr>
          <p:spPr bwMode="auto">
            <a:xfrm>
              <a:off x="6210300" y="54610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907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925" name="Rectangle 449"/>
            <p:cNvSpPr>
              <a:spLocks noChangeArrowheads="1"/>
            </p:cNvSpPr>
            <p:nvPr/>
          </p:nvSpPr>
          <p:spPr bwMode="auto">
            <a:xfrm>
              <a:off x="6654800" y="5461000"/>
              <a:ext cx="69890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1020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926" name="Rectangle 451"/>
            <p:cNvSpPr>
              <a:spLocks noChangeArrowheads="1"/>
            </p:cNvSpPr>
            <p:nvPr/>
          </p:nvSpPr>
          <p:spPr bwMode="auto">
            <a:xfrm>
              <a:off x="4419600" y="5481638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663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927" name="Rectangle 452"/>
            <p:cNvSpPr>
              <a:spLocks noChangeArrowheads="1"/>
            </p:cNvSpPr>
            <p:nvPr/>
          </p:nvSpPr>
          <p:spPr bwMode="auto">
            <a:xfrm>
              <a:off x="5357813" y="55372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778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928" name="Rectangle 453"/>
            <p:cNvSpPr>
              <a:spLocks noChangeArrowheads="1"/>
            </p:cNvSpPr>
            <p:nvPr/>
          </p:nvSpPr>
          <p:spPr bwMode="auto">
            <a:xfrm>
              <a:off x="7567613" y="5537200"/>
              <a:ext cx="69890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1080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  <p:sp>
          <p:nvSpPr>
            <p:cNvPr id="929" name="Rectangle 454"/>
            <p:cNvSpPr>
              <a:spLocks noChangeArrowheads="1"/>
            </p:cNvSpPr>
            <p:nvPr/>
          </p:nvSpPr>
          <p:spPr bwMode="auto">
            <a:xfrm>
              <a:off x="6934200" y="5181600"/>
              <a:ext cx="69890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1022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</p:grpSp>
      <p:grpSp>
        <p:nvGrpSpPr>
          <p:cNvPr id="3" name="Group 468"/>
          <p:cNvGrpSpPr>
            <a:grpSpLocks/>
          </p:cNvGrpSpPr>
          <p:nvPr/>
        </p:nvGrpSpPr>
        <p:grpSpPr bwMode="auto">
          <a:xfrm>
            <a:off x="2362200" y="1371600"/>
            <a:ext cx="1041400" cy="1295400"/>
            <a:chOff x="2312" y="864"/>
            <a:chExt cx="656" cy="816"/>
          </a:xfrm>
        </p:grpSpPr>
        <p:sp>
          <p:nvSpPr>
            <p:cNvPr id="17833" name="Line 465"/>
            <p:cNvSpPr>
              <a:spLocks noChangeShapeType="1"/>
            </p:cNvSpPr>
            <p:nvPr/>
          </p:nvSpPr>
          <p:spPr bwMode="auto">
            <a:xfrm>
              <a:off x="2640" y="864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34" name="Line 466"/>
            <p:cNvSpPr>
              <a:spLocks noChangeShapeType="1"/>
            </p:cNvSpPr>
            <p:nvPr/>
          </p:nvSpPr>
          <p:spPr bwMode="auto">
            <a:xfrm>
              <a:off x="2312" y="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35" name="Line 467"/>
            <p:cNvSpPr>
              <a:spLocks noChangeShapeType="1"/>
            </p:cNvSpPr>
            <p:nvPr/>
          </p:nvSpPr>
          <p:spPr bwMode="auto">
            <a:xfrm>
              <a:off x="2632" y="167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4" name="Oval 1296"/>
          <p:cNvSpPr>
            <a:spLocks noChangeArrowheads="1"/>
          </p:cNvSpPr>
          <p:nvPr/>
        </p:nvSpPr>
        <p:spPr bwMode="auto">
          <a:xfrm>
            <a:off x="5943600" y="3505200"/>
            <a:ext cx="533400" cy="533400"/>
          </a:xfrm>
          <a:prstGeom prst="ellipse">
            <a:avLst/>
          </a:prstGeom>
          <a:noFill/>
          <a:ln w="57150" algn="ctr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5" name="Oval 1297"/>
          <p:cNvSpPr>
            <a:spLocks noChangeArrowheads="1"/>
          </p:cNvSpPr>
          <p:nvPr/>
        </p:nvSpPr>
        <p:spPr bwMode="auto">
          <a:xfrm>
            <a:off x="1676400" y="4800600"/>
            <a:ext cx="533400" cy="533400"/>
          </a:xfrm>
          <a:prstGeom prst="ellipse">
            <a:avLst/>
          </a:prstGeom>
          <a:noFill/>
          <a:ln w="57150" algn="ctr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71" name="Group 2"/>
          <p:cNvGrpSpPr>
            <a:grpSpLocks/>
          </p:cNvGrpSpPr>
          <p:nvPr/>
        </p:nvGrpSpPr>
        <p:grpSpPr bwMode="auto">
          <a:xfrm>
            <a:off x="833346" y="990600"/>
            <a:ext cx="6558054" cy="375682"/>
            <a:chOff x="808038" y="1752600"/>
            <a:chExt cx="6558054" cy="375682"/>
          </a:xfrm>
        </p:grpSpPr>
        <p:sp>
          <p:nvSpPr>
            <p:cNvPr id="472" name="Text Box 8"/>
            <p:cNvSpPr txBox="1">
              <a:spLocks noChangeArrowheads="1"/>
            </p:cNvSpPr>
            <p:nvPr/>
          </p:nvSpPr>
          <p:spPr bwMode="auto">
            <a:xfrm>
              <a:off x="7061200" y="1758950"/>
              <a:ext cx="304892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K</a:t>
              </a:r>
              <a:endParaRPr lang="en-US"/>
            </a:p>
          </p:txBody>
        </p:sp>
        <p:sp>
          <p:nvSpPr>
            <p:cNvPr id="473" name="Text Box 10"/>
            <p:cNvSpPr txBox="1">
              <a:spLocks noChangeArrowheads="1"/>
            </p:cNvSpPr>
            <p:nvPr/>
          </p:nvSpPr>
          <p:spPr bwMode="auto">
            <a:xfrm>
              <a:off x="6296025" y="1758950"/>
              <a:ext cx="282450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L</a:t>
              </a:r>
              <a:endParaRPr lang="en-US"/>
            </a:p>
          </p:txBody>
        </p:sp>
        <p:sp>
          <p:nvSpPr>
            <p:cNvPr id="474" name="Text Box 13"/>
            <p:cNvSpPr txBox="1">
              <a:spLocks noChangeArrowheads="1"/>
            </p:cNvSpPr>
            <p:nvPr/>
          </p:nvSpPr>
          <p:spPr bwMode="auto">
            <a:xfrm>
              <a:off x="5595938" y="1758950"/>
              <a:ext cx="29687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E</a:t>
              </a:r>
              <a:endParaRPr lang="en-US" dirty="0"/>
            </a:p>
          </p:txBody>
        </p:sp>
        <p:sp>
          <p:nvSpPr>
            <p:cNvPr id="475" name="Text Box 16"/>
            <p:cNvSpPr txBox="1">
              <a:spLocks noChangeArrowheads="1"/>
            </p:cNvSpPr>
            <p:nvPr/>
          </p:nvSpPr>
          <p:spPr bwMode="auto">
            <a:xfrm>
              <a:off x="4957763" y="1758950"/>
              <a:ext cx="327334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D</a:t>
              </a:r>
              <a:endParaRPr lang="en-US"/>
            </a:p>
          </p:txBody>
        </p:sp>
        <p:sp>
          <p:nvSpPr>
            <p:cNvPr id="476" name="Text Box 19"/>
            <p:cNvSpPr txBox="1">
              <a:spLocks noChangeArrowheads="1"/>
            </p:cNvSpPr>
            <p:nvPr/>
          </p:nvSpPr>
          <p:spPr bwMode="auto">
            <a:xfrm>
              <a:off x="4318000" y="1758950"/>
              <a:ext cx="29687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E</a:t>
              </a:r>
              <a:endParaRPr lang="en-US" dirty="0"/>
            </a:p>
          </p:txBody>
        </p:sp>
        <p:sp>
          <p:nvSpPr>
            <p:cNvPr id="477" name="Text Box 22"/>
            <p:cNvSpPr txBox="1">
              <a:spLocks noChangeArrowheads="1"/>
            </p:cNvSpPr>
            <p:nvPr/>
          </p:nvSpPr>
          <p:spPr bwMode="auto">
            <a:xfrm>
              <a:off x="3678238" y="1758950"/>
              <a:ext cx="29687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E</a:t>
              </a:r>
              <a:endParaRPr lang="en-US" dirty="0"/>
            </a:p>
          </p:txBody>
        </p:sp>
        <p:sp>
          <p:nvSpPr>
            <p:cNvPr id="478" name="Text Box 25"/>
            <p:cNvSpPr txBox="1">
              <a:spLocks noChangeArrowheads="1"/>
            </p:cNvSpPr>
            <p:nvPr/>
          </p:nvSpPr>
          <p:spPr bwMode="auto">
            <a:xfrm>
              <a:off x="3040063" y="1758950"/>
              <a:ext cx="282450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L</a:t>
              </a:r>
              <a:endParaRPr lang="en-US"/>
            </a:p>
          </p:txBody>
        </p:sp>
        <p:sp>
          <p:nvSpPr>
            <p:cNvPr id="479" name="Text Box 28"/>
            <p:cNvSpPr txBox="1">
              <a:spLocks noChangeArrowheads="1"/>
            </p:cNvSpPr>
            <p:nvPr/>
          </p:nvSpPr>
          <p:spPr bwMode="auto">
            <a:xfrm>
              <a:off x="2336800" y="1758950"/>
              <a:ext cx="290464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F</a:t>
              </a:r>
              <a:endParaRPr lang="en-US"/>
            </a:p>
          </p:txBody>
        </p:sp>
        <p:sp>
          <p:nvSpPr>
            <p:cNvPr id="480" name="Text Box 31"/>
            <p:cNvSpPr txBox="1">
              <a:spLocks noChangeArrowheads="1"/>
            </p:cNvSpPr>
            <p:nvPr/>
          </p:nvSpPr>
          <p:spPr bwMode="auto">
            <a:xfrm>
              <a:off x="1571625" y="1758950"/>
              <a:ext cx="330540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G</a:t>
              </a:r>
              <a:endParaRPr lang="en-US"/>
            </a:p>
          </p:txBody>
        </p:sp>
        <p:sp>
          <p:nvSpPr>
            <p:cNvPr id="481" name="Text Box 34"/>
            <p:cNvSpPr txBox="1">
              <a:spLocks noChangeArrowheads="1"/>
            </p:cNvSpPr>
            <p:nvPr/>
          </p:nvSpPr>
          <p:spPr bwMode="auto">
            <a:xfrm>
              <a:off x="808038" y="1752600"/>
              <a:ext cx="290464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S</a:t>
              </a:r>
              <a:endParaRPr lang="en-US" dirty="0"/>
            </a:p>
          </p:txBody>
        </p:sp>
      </p:grpSp>
      <p:sp>
        <p:nvSpPr>
          <p:cNvPr id="930" name="Text Box 10"/>
          <p:cNvSpPr txBox="1">
            <a:spLocks noChangeArrowheads="1"/>
          </p:cNvSpPr>
          <p:nvPr/>
        </p:nvSpPr>
        <p:spPr bwMode="auto">
          <a:xfrm>
            <a:off x="1265551" y="0"/>
            <a:ext cx="66335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Tandem MS – Sequence Confirmation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931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roup 2"/>
          <p:cNvGrpSpPr>
            <a:grpSpLocks/>
          </p:cNvGrpSpPr>
          <p:nvPr/>
        </p:nvGrpSpPr>
        <p:grpSpPr bwMode="auto">
          <a:xfrm>
            <a:off x="630238" y="1447800"/>
            <a:ext cx="7827962" cy="992188"/>
            <a:chOff x="630238" y="1447800"/>
            <a:chExt cx="7828081" cy="991632"/>
          </a:xfrm>
        </p:grpSpPr>
        <p:sp>
          <p:nvSpPr>
            <p:cNvPr id="483" name="Text Box 7"/>
            <p:cNvSpPr txBox="1">
              <a:spLocks noChangeArrowheads="1"/>
            </p:cNvSpPr>
            <p:nvPr/>
          </p:nvSpPr>
          <p:spPr bwMode="auto">
            <a:xfrm>
              <a:off x="6946900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147</a:t>
              </a:r>
            </a:p>
          </p:txBody>
        </p:sp>
        <p:sp>
          <p:nvSpPr>
            <p:cNvPr id="484" name="Text Box 8"/>
            <p:cNvSpPr txBox="1">
              <a:spLocks noChangeArrowheads="1"/>
            </p:cNvSpPr>
            <p:nvPr/>
          </p:nvSpPr>
          <p:spPr bwMode="auto">
            <a:xfrm>
              <a:off x="7061200" y="1758950"/>
              <a:ext cx="3492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K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5" name="Text Box 9"/>
            <p:cNvSpPr txBox="1">
              <a:spLocks noChangeArrowheads="1"/>
            </p:cNvSpPr>
            <p:nvPr/>
          </p:nvSpPr>
          <p:spPr bwMode="auto">
            <a:xfrm>
              <a:off x="6884988" y="1447800"/>
              <a:ext cx="692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1166</a:t>
              </a:r>
            </a:p>
          </p:txBody>
        </p:sp>
        <p:sp>
          <p:nvSpPr>
            <p:cNvPr id="486" name="Text Box 10"/>
            <p:cNvSpPr txBox="1">
              <a:spLocks noChangeArrowheads="1"/>
            </p:cNvSpPr>
            <p:nvPr/>
          </p:nvSpPr>
          <p:spPr bwMode="auto">
            <a:xfrm>
              <a:off x="6296025" y="1758950"/>
              <a:ext cx="3238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L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7" name="Text Box 11"/>
            <p:cNvSpPr txBox="1">
              <a:spLocks noChangeArrowheads="1"/>
            </p:cNvSpPr>
            <p:nvPr/>
          </p:nvSpPr>
          <p:spPr bwMode="auto">
            <a:xfrm>
              <a:off x="6181725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260</a:t>
              </a:r>
            </a:p>
          </p:txBody>
        </p:sp>
        <p:sp>
          <p:nvSpPr>
            <p:cNvPr id="488" name="Text Box 12"/>
            <p:cNvSpPr txBox="1">
              <a:spLocks noChangeArrowheads="1"/>
            </p:cNvSpPr>
            <p:nvPr/>
          </p:nvSpPr>
          <p:spPr bwMode="auto">
            <a:xfrm>
              <a:off x="6119813" y="1447800"/>
              <a:ext cx="692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FF0066"/>
                  </a:solidFill>
                </a:rPr>
                <a:t>1020</a:t>
              </a:r>
            </a:p>
          </p:txBody>
        </p:sp>
        <p:sp>
          <p:nvSpPr>
            <p:cNvPr id="489" name="Text Box 13"/>
            <p:cNvSpPr txBox="1">
              <a:spLocks noChangeArrowheads="1"/>
            </p:cNvSpPr>
            <p:nvPr/>
          </p:nvSpPr>
          <p:spPr bwMode="auto">
            <a:xfrm>
              <a:off x="5595938" y="1758950"/>
              <a:ext cx="3365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0" name="Text Box 14"/>
            <p:cNvSpPr txBox="1">
              <a:spLocks noChangeArrowheads="1"/>
            </p:cNvSpPr>
            <p:nvPr/>
          </p:nvSpPr>
          <p:spPr bwMode="auto">
            <a:xfrm>
              <a:off x="5480050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389</a:t>
              </a:r>
            </a:p>
          </p:txBody>
        </p:sp>
        <p:sp>
          <p:nvSpPr>
            <p:cNvPr id="491" name="Text Box 15"/>
            <p:cNvSpPr txBox="1">
              <a:spLocks noChangeArrowheads="1"/>
            </p:cNvSpPr>
            <p:nvPr/>
          </p:nvSpPr>
          <p:spPr bwMode="auto">
            <a:xfrm>
              <a:off x="5481638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907</a:t>
              </a:r>
            </a:p>
          </p:txBody>
        </p:sp>
        <p:sp>
          <p:nvSpPr>
            <p:cNvPr id="492" name="Text Box 16"/>
            <p:cNvSpPr txBox="1">
              <a:spLocks noChangeArrowheads="1"/>
            </p:cNvSpPr>
            <p:nvPr/>
          </p:nvSpPr>
          <p:spPr bwMode="auto">
            <a:xfrm>
              <a:off x="4957763" y="1758950"/>
              <a:ext cx="3492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D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3" name="Text Box 17"/>
            <p:cNvSpPr txBox="1">
              <a:spLocks noChangeArrowheads="1"/>
            </p:cNvSpPr>
            <p:nvPr/>
          </p:nvSpPr>
          <p:spPr bwMode="auto">
            <a:xfrm>
              <a:off x="4841875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504</a:t>
              </a:r>
            </a:p>
          </p:txBody>
        </p:sp>
        <p:sp>
          <p:nvSpPr>
            <p:cNvPr id="494" name="Text Box 18"/>
            <p:cNvSpPr txBox="1">
              <a:spLocks noChangeArrowheads="1"/>
            </p:cNvSpPr>
            <p:nvPr/>
          </p:nvSpPr>
          <p:spPr bwMode="auto">
            <a:xfrm>
              <a:off x="4843463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778</a:t>
              </a:r>
            </a:p>
          </p:txBody>
        </p:sp>
        <p:sp>
          <p:nvSpPr>
            <p:cNvPr id="495" name="Text Box 19"/>
            <p:cNvSpPr txBox="1">
              <a:spLocks noChangeArrowheads="1"/>
            </p:cNvSpPr>
            <p:nvPr/>
          </p:nvSpPr>
          <p:spPr bwMode="auto">
            <a:xfrm>
              <a:off x="4318000" y="1758950"/>
              <a:ext cx="3365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6" name="Text Box 20"/>
            <p:cNvSpPr txBox="1">
              <a:spLocks noChangeArrowheads="1"/>
            </p:cNvSpPr>
            <p:nvPr/>
          </p:nvSpPr>
          <p:spPr bwMode="auto">
            <a:xfrm>
              <a:off x="4202113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633</a:t>
              </a:r>
            </a:p>
          </p:txBody>
        </p:sp>
        <p:sp>
          <p:nvSpPr>
            <p:cNvPr id="497" name="Text Box 21"/>
            <p:cNvSpPr txBox="1">
              <a:spLocks noChangeArrowheads="1"/>
            </p:cNvSpPr>
            <p:nvPr/>
          </p:nvSpPr>
          <p:spPr bwMode="auto">
            <a:xfrm>
              <a:off x="4203700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663</a:t>
              </a:r>
            </a:p>
          </p:txBody>
        </p:sp>
        <p:sp>
          <p:nvSpPr>
            <p:cNvPr id="498" name="Text Box 22"/>
            <p:cNvSpPr txBox="1">
              <a:spLocks noChangeArrowheads="1"/>
            </p:cNvSpPr>
            <p:nvPr/>
          </p:nvSpPr>
          <p:spPr bwMode="auto">
            <a:xfrm>
              <a:off x="3678238" y="1758950"/>
              <a:ext cx="3365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9" name="Text Box 23"/>
            <p:cNvSpPr txBox="1">
              <a:spLocks noChangeArrowheads="1"/>
            </p:cNvSpPr>
            <p:nvPr/>
          </p:nvSpPr>
          <p:spPr bwMode="auto">
            <a:xfrm>
              <a:off x="3562350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762</a:t>
              </a:r>
            </a:p>
          </p:txBody>
        </p:sp>
        <p:sp>
          <p:nvSpPr>
            <p:cNvPr id="500" name="Text Box 24"/>
            <p:cNvSpPr txBox="1">
              <a:spLocks noChangeArrowheads="1"/>
            </p:cNvSpPr>
            <p:nvPr/>
          </p:nvSpPr>
          <p:spPr bwMode="auto">
            <a:xfrm>
              <a:off x="3581400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FF0066"/>
                  </a:solidFill>
                </a:rPr>
                <a:t>534</a:t>
              </a:r>
            </a:p>
          </p:txBody>
        </p:sp>
        <p:sp>
          <p:nvSpPr>
            <p:cNvPr id="501" name="Text Box 25"/>
            <p:cNvSpPr txBox="1">
              <a:spLocks noChangeArrowheads="1"/>
            </p:cNvSpPr>
            <p:nvPr/>
          </p:nvSpPr>
          <p:spPr bwMode="auto">
            <a:xfrm>
              <a:off x="3040063" y="1758950"/>
              <a:ext cx="3238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L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2" name="Text Box 26"/>
            <p:cNvSpPr txBox="1">
              <a:spLocks noChangeArrowheads="1"/>
            </p:cNvSpPr>
            <p:nvPr/>
          </p:nvSpPr>
          <p:spPr bwMode="auto">
            <a:xfrm>
              <a:off x="2924175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875</a:t>
              </a:r>
            </a:p>
          </p:txBody>
        </p:sp>
        <p:sp>
          <p:nvSpPr>
            <p:cNvPr id="503" name="Text Box 27"/>
            <p:cNvSpPr txBox="1">
              <a:spLocks noChangeArrowheads="1"/>
            </p:cNvSpPr>
            <p:nvPr/>
          </p:nvSpPr>
          <p:spPr bwMode="auto">
            <a:xfrm>
              <a:off x="2943225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405</a:t>
              </a:r>
            </a:p>
          </p:txBody>
        </p:sp>
        <p:sp>
          <p:nvSpPr>
            <p:cNvPr id="504" name="Text Box 28"/>
            <p:cNvSpPr txBox="1">
              <a:spLocks noChangeArrowheads="1"/>
            </p:cNvSpPr>
            <p:nvPr/>
          </p:nvSpPr>
          <p:spPr bwMode="auto">
            <a:xfrm>
              <a:off x="2336800" y="1758950"/>
              <a:ext cx="3238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F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5" name="Text Box 29"/>
            <p:cNvSpPr txBox="1">
              <a:spLocks noChangeArrowheads="1"/>
            </p:cNvSpPr>
            <p:nvPr/>
          </p:nvSpPr>
          <p:spPr bwMode="auto">
            <a:xfrm>
              <a:off x="2159000" y="2070100"/>
              <a:ext cx="692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1022</a:t>
              </a:r>
            </a:p>
          </p:txBody>
        </p:sp>
        <p:sp>
          <p:nvSpPr>
            <p:cNvPr id="506" name="Text Box 30"/>
            <p:cNvSpPr txBox="1">
              <a:spLocks noChangeArrowheads="1"/>
            </p:cNvSpPr>
            <p:nvPr/>
          </p:nvSpPr>
          <p:spPr bwMode="auto">
            <a:xfrm>
              <a:off x="2239962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292</a:t>
              </a:r>
            </a:p>
          </p:txBody>
        </p:sp>
        <p:sp>
          <p:nvSpPr>
            <p:cNvPr id="507" name="Text Box 31"/>
            <p:cNvSpPr txBox="1">
              <a:spLocks noChangeArrowheads="1"/>
            </p:cNvSpPr>
            <p:nvPr/>
          </p:nvSpPr>
          <p:spPr bwMode="auto">
            <a:xfrm>
              <a:off x="1571625" y="1758950"/>
              <a:ext cx="3619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G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8" name="Text Box 32"/>
            <p:cNvSpPr txBox="1">
              <a:spLocks noChangeArrowheads="1"/>
            </p:cNvSpPr>
            <p:nvPr/>
          </p:nvSpPr>
          <p:spPr bwMode="auto">
            <a:xfrm>
              <a:off x="1393825" y="2070100"/>
              <a:ext cx="692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1080</a:t>
              </a:r>
            </a:p>
          </p:txBody>
        </p:sp>
        <p:sp>
          <p:nvSpPr>
            <p:cNvPr id="509" name="Text Box 33"/>
            <p:cNvSpPr txBox="1">
              <a:spLocks noChangeArrowheads="1"/>
            </p:cNvSpPr>
            <p:nvPr/>
          </p:nvSpPr>
          <p:spPr bwMode="auto">
            <a:xfrm>
              <a:off x="1474787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145</a:t>
              </a:r>
            </a:p>
          </p:txBody>
        </p:sp>
        <p:sp>
          <p:nvSpPr>
            <p:cNvPr id="510" name="Text Box 34"/>
            <p:cNvSpPr txBox="1">
              <a:spLocks noChangeArrowheads="1"/>
            </p:cNvSpPr>
            <p:nvPr/>
          </p:nvSpPr>
          <p:spPr bwMode="auto">
            <a:xfrm>
              <a:off x="808038" y="1752600"/>
              <a:ext cx="3365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S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11" name="Text Box 35"/>
            <p:cNvSpPr txBox="1">
              <a:spLocks noChangeArrowheads="1"/>
            </p:cNvSpPr>
            <p:nvPr/>
          </p:nvSpPr>
          <p:spPr bwMode="auto">
            <a:xfrm>
              <a:off x="630238" y="2070100"/>
              <a:ext cx="692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</a:rPr>
                <a:t>1166</a:t>
              </a:r>
            </a:p>
          </p:txBody>
        </p:sp>
        <p:sp>
          <p:nvSpPr>
            <p:cNvPr id="512" name="Text Box 36"/>
            <p:cNvSpPr txBox="1">
              <a:spLocks noChangeArrowheads="1"/>
            </p:cNvSpPr>
            <p:nvPr/>
          </p:nvSpPr>
          <p:spPr bwMode="auto">
            <a:xfrm>
              <a:off x="774700" y="1447800"/>
              <a:ext cx="438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88</a:t>
              </a:r>
            </a:p>
          </p:txBody>
        </p:sp>
        <p:sp>
          <p:nvSpPr>
            <p:cNvPr id="513" name="Text Box 37"/>
            <p:cNvSpPr txBox="1">
              <a:spLocks noChangeArrowheads="1"/>
            </p:cNvSpPr>
            <p:nvPr/>
          </p:nvSpPr>
          <p:spPr bwMode="auto">
            <a:xfrm>
              <a:off x="7650163" y="2070100"/>
              <a:ext cx="787395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y ions</a:t>
              </a:r>
            </a:p>
          </p:txBody>
        </p:sp>
        <p:sp>
          <p:nvSpPr>
            <p:cNvPr id="514" name="Text Box 38"/>
            <p:cNvSpPr txBox="1">
              <a:spLocks noChangeArrowheads="1"/>
            </p:cNvSpPr>
            <p:nvPr/>
          </p:nvSpPr>
          <p:spPr bwMode="auto">
            <a:xfrm>
              <a:off x="7658100" y="1447800"/>
              <a:ext cx="800219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b ions</a:t>
              </a:r>
            </a:p>
          </p:txBody>
        </p:sp>
      </p:grpSp>
      <p:grpSp>
        <p:nvGrpSpPr>
          <p:cNvPr id="515" name="Group 514"/>
          <p:cNvGrpSpPr/>
          <p:nvPr/>
        </p:nvGrpSpPr>
        <p:grpSpPr>
          <a:xfrm>
            <a:off x="300038" y="2654300"/>
            <a:ext cx="8736012" cy="3960813"/>
            <a:chOff x="300038" y="2654300"/>
            <a:chExt cx="8736012" cy="3960813"/>
          </a:xfrm>
        </p:grpSpPr>
        <p:sp>
          <p:nvSpPr>
            <p:cNvPr id="516" name="Rectangle 39"/>
            <p:cNvSpPr>
              <a:spLocks noChangeArrowheads="1"/>
            </p:cNvSpPr>
            <p:nvPr/>
          </p:nvSpPr>
          <p:spPr bwMode="auto">
            <a:xfrm>
              <a:off x="4295775" y="62484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m/z</a:t>
              </a:r>
            </a:p>
          </p:txBody>
        </p:sp>
        <p:sp>
          <p:nvSpPr>
            <p:cNvPr id="517" name="Line 40"/>
            <p:cNvSpPr>
              <a:spLocks noChangeShapeType="1"/>
            </p:cNvSpPr>
            <p:nvPr/>
          </p:nvSpPr>
          <p:spPr bwMode="auto">
            <a:xfrm flipV="1">
              <a:off x="11128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" name="Line 41"/>
            <p:cNvSpPr>
              <a:spLocks noChangeShapeType="1"/>
            </p:cNvSpPr>
            <p:nvPr/>
          </p:nvSpPr>
          <p:spPr bwMode="auto">
            <a:xfrm flipV="1">
              <a:off x="11461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" name="Line 42"/>
            <p:cNvSpPr>
              <a:spLocks noChangeShapeType="1"/>
            </p:cNvSpPr>
            <p:nvPr/>
          </p:nvSpPr>
          <p:spPr bwMode="auto">
            <a:xfrm flipV="1">
              <a:off x="11826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" name="Line 43"/>
            <p:cNvSpPr>
              <a:spLocks noChangeShapeType="1"/>
            </p:cNvSpPr>
            <p:nvPr/>
          </p:nvSpPr>
          <p:spPr bwMode="auto">
            <a:xfrm flipV="1">
              <a:off x="12049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" name="Line 44"/>
            <p:cNvSpPr>
              <a:spLocks noChangeShapeType="1"/>
            </p:cNvSpPr>
            <p:nvPr/>
          </p:nvSpPr>
          <p:spPr bwMode="auto">
            <a:xfrm flipV="1">
              <a:off x="12954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" name="Line 45"/>
            <p:cNvSpPr>
              <a:spLocks noChangeShapeType="1"/>
            </p:cNvSpPr>
            <p:nvPr/>
          </p:nvSpPr>
          <p:spPr bwMode="auto">
            <a:xfrm flipV="1">
              <a:off x="13065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" name="Line 46"/>
            <p:cNvSpPr>
              <a:spLocks noChangeShapeType="1"/>
            </p:cNvSpPr>
            <p:nvPr/>
          </p:nvSpPr>
          <p:spPr bwMode="auto">
            <a:xfrm flipV="1">
              <a:off x="13176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" name="Line 47"/>
            <p:cNvSpPr>
              <a:spLocks noChangeShapeType="1"/>
            </p:cNvSpPr>
            <p:nvPr/>
          </p:nvSpPr>
          <p:spPr bwMode="auto">
            <a:xfrm flipV="1">
              <a:off x="13287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" name="Line 48"/>
            <p:cNvSpPr>
              <a:spLocks noChangeShapeType="1"/>
            </p:cNvSpPr>
            <p:nvPr/>
          </p:nvSpPr>
          <p:spPr bwMode="auto">
            <a:xfrm flipV="1">
              <a:off x="13414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" name="Line 49"/>
            <p:cNvSpPr>
              <a:spLocks noChangeShapeType="1"/>
            </p:cNvSpPr>
            <p:nvPr/>
          </p:nvSpPr>
          <p:spPr bwMode="auto">
            <a:xfrm flipV="1">
              <a:off x="13525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" name="Line 50"/>
            <p:cNvSpPr>
              <a:spLocks noChangeShapeType="1"/>
            </p:cNvSpPr>
            <p:nvPr/>
          </p:nvSpPr>
          <p:spPr bwMode="auto">
            <a:xfrm flipV="1">
              <a:off x="13858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" name="Line 51"/>
            <p:cNvSpPr>
              <a:spLocks noChangeShapeType="1"/>
            </p:cNvSpPr>
            <p:nvPr/>
          </p:nvSpPr>
          <p:spPr bwMode="auto">
            <a:xfrm flipV="1">
              <a:off x="13985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" name="Line 52"/>
            <p:cNvSpPr>
              <a:spLocks noChangeShapeType="1"/>
            </p:cNvSpPr>
            <p:nvPr/>
          </p:nvSpPr>
          <p:spPr bwMode="auto">
            <a:xfrm flipV="1">
              <a:off x="14097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" name="Line 53"/>
            <p:cNvSpPr>
              <a:spLocks noChangeShapeType="1"/>
            </p:cNvSpPr>
            <p:nvPr/>
          </p:nvSpPr>
          <p:spPr bwMode="auto">
            <a:xfrm flipV="1">
              <a:off x="14208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" name="Line 54"/>
            <p:cNvSpPr>
              <a:spLocks noChangeShapeType="1"/>
            </p:cNvSpPr>
            <p:nvPr/>
          </p:nvSpPr>
          <p:spPr bwMode="auto">
            <a:xfrm flipV="1">
              <a:off x="14319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" name="Line 55"/>
            <p:cNvSpPr>
              <a:spLocks noChangeShapeType="1"/>
            </p:cNvSpPr>
            <p:nvPr/>
          </p:nvSpPr>
          <p:spPr bwMode="auto">
            <a:xfrm flipV="1">
              <a:off x="14430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" name="Line 56"/>
            <p:cNvSpPr>
              <a:spLocks noChangeShapeType="1"/>
            </p:cNvSpPr>
            <p:nvPr/>
          </p:nvSpPr>
          <p:spPr bwMode="auto">
            <a:xfrm flipV="1">
              <a:off x="1454150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" name="Line 57"/>
            <p:cNvSpPr>
              <a:spLocks noChangeShapeType="1"/>
            </p:cNvSpPr>
            <p:nvPr/>
          </p:nvSpPr>
          <p:spPr bwMode="auto">
            <a:xfrm flipV="1">
              <a:off x="14652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" name="Line 58"/>
            <p:cNvSpPr>
              <a:spLocks noChangeShapeType="1"/>
            </p:cNvSpPr>
            <p:nvPr/>
          </p:nvSpPr>
          <p:spPr bwMode="auto">
            <a:xfrm flipV="1">
              <a:off x="14763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" name="Line 59"/>
            <p:cNvSpPr>
              <a:spLocks noChangeShapeType="1"/>
            </p:cNvSpPr>
            <p:nvPr/>
          </p:nvSpPr>
          <p:spPr bwMode="auto">
            <a:xfrm flipV="1">
              <a:off x="14890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" name="Line 60"/>
            <p:cNvSpPr>
              <a:spLocks noChangeShapeType="1"/>
            </p:cNvSpPr>
            <p:nvPr/>
          </p:nvSpPr>
          <p:spPr bwMode="auto">
            <a:xfrm flipV="1">
              <a:off x="15001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" name="Line 61"/>
            <p:cNvSpPr>
              <a:spLocks noChangeShapeType="1"/>
            </p:cNvSpPr>
            <p:nvPr/>
          </p:nvSpPr>
          <p:spPr bwMode="auto">
            <a:xfrm flipV="1">
              <a:off x="15240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9" name="Line 62"/>
            <p:cNvSpPr>
              <a:spLocks noChangeShapeType="1"/>
            </p:cNvSpPr>
            <p:nvPr/>
          </p:nvSpPr>
          <p:spPr bwMode="auto">
            <a:xfrm flipV="1">
              <a:off x="15462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0" name="Line 63"/>
            <p:cNvSpPr>
              <a:spLocks noChangeShapeType="1"/>
            </p:cNvSpPr>
            <p:nvPr/>
          </p:nvSpPr>
          <p:spPr bwMode="auto">
            <a:xfrm flipV="1">
              <a:off x="1557338" y="5942013"/>
              <a:ext cx="0" cy="603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1" name="Line 64"/>
            <p:cNvSpPr>
              <a:spLocks noChangeShapeType="1"/>
            </p:cNvSpPr>
            <p:nvPr/>
          </p:nvSpPr>
          <p:spPr bwMode="auto">
            <a:xfrm flipV="1">
              <a:off x="15684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" name="Line 65"/>
            <p:cNvSpPr>
              <a:spLocks noChangeShapeType="1"/>
            </p:cNvSpPr>
            <p:nvPr/>
          </p:nvSpPr>
          <p:spPr bwMode="auto">
            <a:xfrm flipV="1">
              <a:off x="15906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" name="Line 66"/>
            <p:cNvSpPr>
              <a:spLocks noChangeShapeType="1"/>
            </p:cNvSpPr>
            <p:nvPr/>
          </p:nvSpPr>
          <p:spPr bwMode="auto">
            <a:xfrm flipV="1">
              <a:off x="16033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" name="Line 67"/>
            <p:cNvSpPr>
              <a:spLocks noChangeShapeType="1"/>
            </p:cNvSpPr>
            <p:nvPr/>
          </p:nvSpPr>
          <p:spPr bwMode="auto">
            <a:xfrm flipV="1">
              <a:off x="16129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" name="Line 68"/>
            <p:cNvSpPr>
              <a:spLocks noChangeShapeType="1"/>
            </p:cNvSpPr>
            <p:nvPr/>
          </p:nvSpPr>
          <p:spPr bwMode="auto">
            <a:xfrm flipV="1">
              <a:off x="162401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6" name="Line 69"/>
            <p:cNvSpPr>
              <a:spLocks noChangeShapeType="1"/>
            </p:cNvSpPr>
            <p:nvPr/>
          </p:nvSpPr>
          <p:spPr bwMode="auto">
            <a:xfrm flipV="1">
              <a:off x="16494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7" name="Line 70"/>
            <p:cNvSpPr>
              <a:spLocks noChangeShapeType="1"/>
            </p:cNvSpPr>
            <p:nvPr/>
          </p:nvSpPr>
          <p:spPr bwMode="auto">
            <a:xfrm flipV="1">
              <a:off x="1660525" y="5657850"/>
              <a:ext cx="0" cy="3444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8" name="Line 71"/>
            <p:cNvSpPr>
              <a:spLocks noChangeShapeType="1"/>
            </p:cNvSpPr>
            <p:nvPr/>
          </p:nvSpPr>
          <p:spPr bwMode="auto">
            <a:xfrm flipV="1">
              <a:off x="1671638" y="5962650"/>
              <a:ext cx="0" cy="396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9" name="Line 72"/>
            <p:cNvSpPr>
              <a:spLocks noChangeShapeType="1"/>
            </p:cNvSpPr>
            <p:nvPr/>
          </p:nvSpPr>
          <p:spPr bwMode="auto">
            <a:xfrm flipV="1">
              <a:off x="16938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" name="Line 73"/>
            <p:cNvSpPr>
              <a:spLocks noChangeShapeType="1"/>
            </p:cNvSpPr>
            <p:nvPr/>
          </p:nvSpPr>
          <p:spPr bwMode="auto">
            <a:xfrm flipV="1">
              <a:off x="17049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1" name="Line 74"/>
            <p:cNvSpPr>
              <a:spLocks noChangeShapeType="1"/>
            </p:cNvSpPr>
            <p:nvPr/>
          </p:nvSpPr>
          <p:spPr bwMode="auto">
            <a:xfrm flipV="1">
              <a:off x="17272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" name="Line 75"/>
            <p:cNvSpPr>
              <a:spLocks noChangeShapeType="1"/>
            </p:cNvSpPr>
            <p:nvPr/>
          </p:nvSpPr>
          <p:spPr bwMode="auto">
            <a:xfrm flipV="1">
              <a:off x="17399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" name="Line 76"/>
            <p:cNvSpPr>
              <a:spLocks noChangeShapeType="1"/>
            </p:cNvSpPr>
            <p:nvPr/>
          </p:nvSpPr>
          <p:spPr bwMode="auto">
            <a:xfrm flipV="1">
              <a:off x="1751013" y="5913438"/>
              <a:ext cx="0" cy="8890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" name="Line 77"/>
            <p:cNvSpPr>
              <a:spLocks noChangeShapeType="1"/>
            </p:cNvSpPr>
            <p:nvPr/>
          </p:nvSpPr>
          <p:spPr bwMode="auto">
            <a:xfrm flipV="1">
              <a:off x="1762125" y="5903913"/>
              <a:ext cx="0" cy="984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5" name="Line 78"/>
            <p:cNvSpPr>
              <a:spLocks noChangeShapeType="1"/>
            </p:cNvSpPr>
            <p:nvPr/>
          </p:nvSpPr>
          <p:spPr bwMode="auto">
            <a:xfrm flipV="1">
              <a:off x="177482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" name="Line 79"/>
            <p:cNvSpPr>
              <a:spLocks noChangeShapeType="1"/>
            </p:cNvSpPr>
            <p:nvPr/>
          </p:nvSpPr>
          <p:spPr bwMode="auto">
            <a:xfrm flipV="1">
              <a:off x="18192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7" name="Line 80"/>
            <p:cNvSpPr>
              <a:spLocks noChangeShapeType="1"/>
            </p:cNvSpPr>
            <p:nvPr/>
          </p:nvSpPr>
          <p:spPr bwMode="auto">
            <a:xfrm flipV="1">
              <a:off x="18319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" name="Line 81"/>
            <p:cNvSpPr>
              <a:spLocks noChangeShapeType="1"/>
            </p:cNvSpPr>
            <p:nvPr/>
          </p:nvSpPr>
          <p:spPr bwMode="auto">
            <a:xfrm flipV="1">
              <a:off x="1841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" name="Line 82"/>
            <p:cNvSpPr>
              <a:spLocks noChangeShapeType="1"/>
            </p:cNvSpPr>
            <p:nvPr/>
          </p:nvSpPr>
          <p:spPr bwMode="auto">
            <a:xfrm flipV="1">
              <a:off x="1854200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" name="Line 83"/>
            <p:cNvSpPr>
              <a:spLocks noChangeShapeType="1"/>
            </p:cNvSpPr>
            <p:nvPr/>
          </p:nvSpPr>
          <p:spPr bwMode="auto">
            <a:xfrm flipV="1">
              <a:off x="18653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" name="Line 84"/>
            <p:cNvSpPr>
              <a:spLocks noChangeShapeType="1"/>
            </p:cNvSpPr>
            <p:nvPr/>
          </p:nvSpPr>
          <p:spPr bwMode="auto">
            <a:xfrm flipV="1">
              <a:off x="18764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" name="Line 85"/>
            <p:cNvSpPr>
              <a:spLocks noChangeShapeType="1"/>
            </p:cNvSpPr>
            <p:nvPr/>
          </p:nvSpPr>
          <p:spPr bwMode="auto">
            <a:xfrm flipV="1">
              <a:off x="18891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" name="Line 86"/>
            <p:cNvSpPr>
              <a:spLocks noChangeShapeType="1"/>
            </p:cNvSpPr>
            <p:nvPr/>
          </p:nvSpPr>
          <p:spPr bwMode="auto">
            <a:xfrm flipV="1">
              <a:off x="19208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" name="Line 87"/>
            <p:cNvSpPr>
              <a:spLocks noChangeShapeType="1"/>
            </p:cNvSpPr>
            <p:nvPr/>
          </p:nvSpPr>
          <p:spPr bwMode="auto">
            <a:xfrm flipV="1">
              <a:off x="1968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" name="Line 88"/>
            <p:cNvSpPr>
              <a:spLocks noChangeShapeType="1"/>
            </p:cNvSpPr>
            <p:nvPr/>
          </p:nvSpPr>
          <p:spPr bwMode="auto">
            <a:xfrm flipV="1">
              <a:off x="1979613" y="5383213"/>
              <a:ext cx="0" cy="619125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" name="Line 89"/>
            <p:cNvSpPr>
              <a:spLocks noChangeShapeType="1"/>
            </p:cNvSpPr>
            <p:nvPr/>
          </p:nvSpPr>
          <p:spPr bwMode="auto">
            <a:xfrm flipV="1">
              <a:off x="1990725" y="5903913"/>
              <a:ext cx="0" cy="98425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" name="Line 90"/>
            <p:cNvSpPr>
              <a:spLocks noChangeShapeType="1"/>
            </p:cNvSpPr>
            <p:nvPr/>
          </p:nvSpPr>
          <p:spPr bwMode="auto">
            <a:xfrm flipV="1">
              <a:off x="20034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" name="Line 91"/>
            <p:cNvSpPr>
              <a:spLocks noChangeShapeType="1"/>
            </p:cNvSpPr>
            <p:nvPr/>
          </p:nvSpPr>
          <p:spPr bwMode="auto">
            <a:xfrm flipV="1">
              <a:off x="20240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" name="Line 92"/>
            <p:cNvSpPr>
              <a:spLocks noChangeShapeType="1"/>
            </p:cNvSpPr>
            <p:nvPr/>
          </p:nvSpPr>
          <p:spPr bwMode="auto">
            <a:xfrm flipV="1">
              <a:off x="20351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" name="Line 93"/>
            <p:cNvSpPr>
              <a:spLocks noChangeShapeType="1"/>
            </p:cNvSpPr>
            <p:nvPr/>
          </p:nvSpPr>
          <p:spPr bwMode="auto">
            <a:xfrm flipV="1">
              <a:off x="20923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" name="Line 94"/>
            <p:cNvSpPr>
              <a:spLocks noChangeShapeType="1"/>
            </p:cNvSpPr>
            <p:nvPr/>
          </p:nvSpPr>
          <p:spPr bwMode="auto">
            <a:xfrm flipV="1">
              <a:off x="21145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2" name="Line 95"/>
            <p:cNvSpPr>
              <a:spLocks noChangeShapeType="1"/>
            </p:cNvSpPr>
            <p:nvPr/>
          </p:nvSpPr>
          <p:spPr bwMode="auto">
            <a:xfrm flipV="1">
              <a:off x="21272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" name="Line 96"/>
            <p:cNvSpPr>
              <a:spLocks noChangeShapeType="1"/>
            </p:cNvSpPr>
            <p:nvPr/>
          </p:nvSpPr>
          <p:spPr bwMode="auto">
            <a:xfrm flipV="1">
              <a:off x="21383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" name="Line 97"/>
            <p:cNvSpPr>
              <a:spLocks noChangeShapeType="1"/>
            </p:cNvSpPr>
            <p:nvPr/>
          </p:nvSpPr>
          <p:spPr bwMode="auto">
            <a:xfrm flipV="1">
              <a:off x="21494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" name="Line 98"/>
            <p:cNvSpPr>
              <a:spLocks noChangeShapeType="1"/>
            </p:cNvSpPr>
            <p:nvPr/>
          </p:nvSpPr>
          <p:spPr bwMode="auto">
            <a:xfrm flipV="1">
              <a:off x="21605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" name="Line 99"/>
            <p:cNvSpPr>
              <a:spLocks noChangeShapeType="1"/>
            </p:cNvSpPr>
            <p:nvPr/>
          </p:nvSpPr>
          <p:spPr bwMode="auto">
            <a:xfrm flipV="1">
              <a:off x="217170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" name="Line 100"/>
            <p:cNvSpPr>
              <a:spLocks noChangeShapeType="1"/>
            </p:cNvSpPr>
            <p:nvPr/>
          </p:nvSpPr>
          <p:spPr bwMode="auto">
            <a:xfrm flipV="1">
              <a:off x="21828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" name="Line 101"/>
            <p:cNvSpPr>
              <a:spLocks noChangeShapeType="1"/>
            </p:cNvSpPr>
            <p:nvPr/>
          </p:nvSpPr>
          <p:spPr bwMode="auto">
            <a:xfrm flipV="1">
              <a:off x="22066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" name="Line 102"/>
            <p:cNvSpPr>
              <a:spLocks noChangeShapeType="1"/>
            </p:cNvSpPr>
            <p:nvPr/>
          </p:nvSpPr>
          <p:spPr bwMode="auto">
            <a:xfrm flipV="1">
              <a:off x="22177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" name="Line 103"/>
            <p:cNvSpPr>
              <a:spLocks noChangeShapeType="1"/>
            </p:cNvSpPr>
            <p:nvPr/>
          </p:nvSpPr>
          <p:spPr bwMode="auto">
            <a:xfrm flipV="1">
              <a:off x="22288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1" name="Line 104"/>
            <p:cNvSpPr>
              <a:spLocks noChangeShapeType="1"/>
            </p:cNvSpPr>
            <p:nvPr/>
          </p:nvSpPr>
          <p:spPr bwMode="auto">
            <a:xfrm flipV="1">
              <a:off x="22399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2" name="Line 105"/>
            <p:cNvSpPr>
              <a:spLocks noChangeShapeType="1"/>
            </p:cNvSpPr>
            <p:nvPr/>
          </p:nvSpPr>
          <p:spPr bwMode="auto">
            <a:xfrm flipV="1">
              <a:off x="22621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" name="Line 106"/>
            <p:cNvSpPr>
              <a:spLocks noChangeShapeType="1"/>
            </p:cNvSpPr>
            <p:nvPr/>
          </p:nvSpPr>
          <p:spPr bwMode="auto">
            <a:xfrm flipV="1">
              <a:off x="22860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" name="Line 107"/>
            <p:cNvSpPr>
              <a:spLocks noChangeShapeType="1"/>
            </p:cNvSpPr>
            <p:nvPr/>
          </p:nvSpPr>
          <p:spPr bwMode="auto">
            <a:xfrm flipV="1">
              <a:off x="22971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" name="Line 108"/>
            <p:cNvSpPr>
              <a:spLocks noChangeShapeType="1"/>
            </p:cNvSpPr>
            <p:nvPr/>
          </p:nvSpPr>
          <p:spPr bwMode="auto">
            <a:xfrm flipV="1">
              <a:off x="23098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" name="Line 109"/>
            <p:cNvSpPr>
              <a:spLocks noChangeShapeType="1"/>
            </p:cNvSpPr>
            <p:nvPr/>
          </p:nvSpPr>
          <p:spPr bwMode="auto">
            <a:xfrm flipV="1">
              <a:off x="23209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" name="Line 110"/>
            <p:cNvSpPr>
              <a:spLocks noChangeShapeType="1"/>
            </p:cNvSpPr>
            <p:nvPr/>
          </p:nvSpPr>
          <p:spPr bwMode="auto">
            <a:xfrm flipV="1">
              <a:off x="23431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8" name="Line 111"/>
            <p:cNvSpPr>
              <a:spLocks noChangeShapeType="1"/>
            </p:cNvSpPr>
            <p:nvPr/>
          </p:nvSpPr>
          <p:spPr bwMode="auto">
            <a:xfrm flipV="1">
              <a:off x="23542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9" name="Line 112"/>
            <p:cNvSpPr>
              <a:spLocks noChangeShapeType="1"/>
            </p:cNvSpPr>
            <p:nvPr/>
          </p:nvSpPr>
          <p:spPr bwMode="auto">
            <a:xfrm flipV="1">
              <a:off x="23653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" name="Line 113"/>
            <p:cNvSpPr>
              <a:spLocks noChangeShapeType="1"/>
            </p:cNvSpPr>
            <p:nvPr/>
          </p:nvSpPr>
          <p:spPr bwMode="auto">
            <a:xfrm flipV="1">
              <a:off x="23764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1" name="Line 114"/>
            <p:cNvSpPr>
              <a:spLocks noChangeShapeType="1"/>
            </p:cNvSpPr>
            <p:nvPr/>
          </p:nvSpPr>
          <p:spPr bwMode="auto">
            <a:xfrm flipV="1">
              <a:off x="23891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" name="Line 115"/>
            <p:cNvSpPr>
              <a:spLocks noChangeShapeType="1"/>
            </p:cNvSpPr>
            <p:nvPr/>
          </p:nvSpPr>
          <p:spPr bwMode="auto">
            <a:xfrm flipV="1">
              <a:off x="23987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" name="Line 116"/>
            <p:cNvSpPr>
              <a:spLocks noChangeShapeType="1"/>
            </p:cNvSpPr>
            <p:nvPr/>
          </p:nvSpPr>
          <p:spPr bwMode="auto">
            <a:xfrm flipV="1">
              <a:off x="24098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" name="Line 117"/>
            <p:cNvSpPr>
              <a:spLocks noChangeShapeType="1"/>
            </p:cNvSpPr>
            <p:nvPr/>
          </p:nvSpPr>
          <p:spPr bwMode="auto">
            <a:xfrm flipV="1">
              <a:off x="24209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" name="Line 118"/>
            <p:cNvSpPr>
              <a:spLocks noChangeShapeType="1"/>
            </p:cNvSpPr>
            <p:nvPr/>
          </p:nvSpPr>
          <p:spPr bwMode="auto">
            <a:xfrm flipV="1">
              <a:off x="24352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6" name="Line 119"/>
            <p:cNvSpPr>
              <a:spLocks noChangeShapeType="1"/>
            </p:cNvSpPr>
            <p:nvPr/>
          </p:nvSpPr>
          <p:spPr bwMode="auto">
            <a:xfrm flipV="1">
              <a:off x="24463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7" name="Line 120"/>
            <p:cNvSpPr>
              <a:spLocks noChangeShapeType="1"/>
            </p:cNvSpPr>
            <p:nvPr/>
          </p:nvSpPr>
          <p:spPr bwMode="auto">
            <a:xfrm flipV="1">
              <a:off x="245745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" name="Line 121"/>
            <p:cNvSpPr>
              <a:spLocks noChangeShapeType="1"/>
            </p:cNvSpPr>
            <p:nvPr/>
          </p:nvSpPr>
          <p:spPr bwMode="auto">
            <a:xfrm flipV="1">
              <a:off x="24685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" name="Line 122"/>
            <p:cNvSpPr>
              <a:spLocks noChangeShapeType="1"/>
            </p:cNvSpPr>
            <p:nvPr/>
          </p:nvSpPr>
          <p:spPr bwMode="auto">
            <a:xfrm flipV="1">
              <a:off x="2479675" y="5951538"/>
              <a:ext cx="0" cy="5080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" name="Line 123"/>
            <p:cNvSpPr>
              <a:spLocks noChangeShapeType="1"/>
            </p:cNvSpPr>
            <p:nvPr/>
          </p:nvSpPr>
          <p:spPr bwMode="auto">
            <a:xfrm flipV="1">
              <a:off x="24907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1" name="Line 124"/>
            <p:cNvSpPr>
              <a:spLocks noChangeShapeType="1"/>
            </p:cNvSpPr>
            <p:nvPr/>
          </p:nvSpPr>
          <p:spPr bwMode="auto">
            <a:xfrm flipV="1">
              <a:off x="25034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2" name="Line 125"/>
            <p:cNvSpPr>
              <a:spLocks noChangeShapeType="1"/>
            </p:cNvSpPr>
            <p:nvPr/>
          </p:nvSpPr>
          <p:spPr bwMode="auto">
            <a:xfrm flipV="1">
              <a:off x="25130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" name="Line 126"/>
            <p:cNvSpPr>
              <a:spLocks noChangeShapeType="1"/>
            </p:cNvSpPr>
            <p:nvPr/>
          </p:nvSpPr>
          <p:spPr bwMode="auto">
            <a:xfrm flipV="1">
              <a:off x="25352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" name="Line 127"/>
            <p:cNvSpPr>
              <a:spLocks noChangeShapeType="1"/>
            </p:cNvSpPr>
            <p:nvPr/>
          </p:nvSpPr>
          <p:spPr bwMode="auto">
            <a:xfrm flipV="1">
              <a:off x="25479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" name="Line 128"/>
            <p:cNvSpPr>
              <a:spLocks noChangeShapeType="1"/>
            </p:cNvSpPr>
            <p:nvPr/>
          </p:nvSpPr>
          <p:spPr bwMode="auto">
            <a:xfrm flipV="1">
              <a:off x="2560638" y="5942013"/>
              <a:ext cx="0" cy="603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" name="Line 129"/>
            <p:cNvSpPr>
              <a:spLocks noChangeShapeType="1"/>
            </p:cNvSpPr>
            <p:nvPr/>
          </p:nvSpPr>
          <p:spPr bwMode="auto">
            <a:xfrm flipV="1">
              <a:off x="25701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" name="Line 130"/>
            <p:cNvSpPr>
              <a:spLocks noChangeShapeType="1"/>
            </p:cNvSpPr>
            <p:nvPr/>
          </p:nvSpPr>
          <p:spPr bwMode="auto">
            <a:xfrm flipV="1">
              <a:off x="2581275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" name="Line 131"/>
            <p:cNvSpPr>
              <a:spLocks noChangeShapeType="1"/>
            </p:cNvSpPr>
            <p:nvPr/>
          </p:nvSpPr>
          <p:spPr bwMode="auto">
            <a:xfrm flipV="1">
              <a:off x="2593975" y="5688013"/>
              <a:ext cx="0" cy="31432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" name="Line 132"/>
            <p:cNvSpPr>
              <a:spLocks noChangeShapeType="1"/>
            </p:cNvSpPr>
            <p:nvPr/>
          </p:nvSpPr>
          <p:spPr bwMode="auto">
            <a:xfrm flipV="1">
              <a:off x="2605088" y="5922963"/>
              <a:ext cx="0" cy="7937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" name="Line 133"/>
            <p:cNvSpPr>
              <a:spLocks noChangeShapeType="1"/>
            </p:cNvSpPr>
            <p:nvPr/>
          </p:nvSpPr>
          <p:spPr bwMode="auto">
            <a:xfrm flipV="1">
              <a:off x="26177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" name="Line 134"/>
            <p:cNvSpPr>
              <a:spLocks noChangeShapeType="1"/>
            </p:cNvSpPr>
            <p:nvPr/>
          </p:nvSpPr>
          <p:spPr bwMode="auto">
            <a:xfrm flipV="1">
              <a:off x="26273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" name="Line 135"/>
            <p:cNvSpPr>
              <a:spLocks noChangeShapeType="1"/>
            </p:cNvSpPr>
            <p:nvPr/>
          </p:nvSpPr>
          <p:spPr bwMode="auto">
            <a:xfrm flipV="1">
              <a:off x="26384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" name="Line 136"/>
            <p:cNvSpPr>
              <a:spLocks noChangeShapeType="1"/>
            </p:cNvSpPr>
            <p:nvPr/>
          </p:nvSpPr>
          <p:spPr bwMode="auto">
            <a:xfrm flipV="1">
              <a:off x="26511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" name="Line 137"/>
            <p:cNvSpPr>
              <a:spLocks noChangeShapeType="1"/>
            </p:cNvSpPr>
            <p:nvPr/>
          </p:nvSpPr>
          <p:spPr bwMode="auto">
            <a:xfrm flipV="1">
              <a:off x="26622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" name="Line 138"/>
            <p:cNvSpPr>
              <a:spLocks noChangeShapeType="1"/>
            </p:cNvSpPr>
            <p:nvPr/>
          </p:nvSpPr>
          <p:spPr bwMode="auto">
            <a:xfrm flipV="1">
              <a:off x="2674938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" name="Line 139"/>
            <p:cNvSpPr>
              <a:spLocks noChangeShapeType="1"/>
            </p:cNvSpPr>
            <p:nvPr/>
          </p:nvSpPr>
          <p:spPr bwMode="auto">
            <a:xfrm flipV="1">
              <a:off x="2684463" y="5932488"/>
              <a:ext cx="0" cy="6985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" name="Line 140"/>
            <p:cNvSpPr>
              <a:spLocks noChangeShapeType="1"/>
            </p:cNvSpPr>
            <p:nvPr/>
          </p:nvSpPr>
          <p:spPr bwMode="auto">
            <a:xfrm flipV="1">
              <a:off x="2695575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" name="Line 141"/>
            <p:cNvSpPr>
              <a:spLocks noChangeShapeType="1"/>
            </p:cNvSpPr>
            <p:nvPr/>
          </p:nvSpPr>
          <p:spPr bwMode="auto">
            <a:xfrm flipV="1">
              <a:off x="27178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" name="Line 142"/>
            <p:cNvSpPr>
              <a:spLocks noChangeShapeType="1"/>
            </p:cNvSpPr>
            <p:nvPr/>
          </p:nvSpPr>
          <p:spPr bwMode="auto">
            <a:xfrm flipV="1">
              <a:off x="27289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" name="Line 143"/>
            <p:cNvSpPr>
              <a:spLocks noChangeShapeType="1"/>
            </p:cNvSpPr>
            <p:nvPr/>
          </p:nvSpPr>
          <p:spPr bwMode="auto">
            <a:xfrm flipV="1">
              <a:off x="27400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" name="Line 144"/>
            <p:cNvSpPr>
              <a:spLocks noChangeShapeType="1"/>
            </p:cNvSpPr>
            <p:nvPr/>
          </p:nvSpPr>
          <p:spPr bwMode="auto">
            <a:xfrm flipV="1">
              <a:off x="27527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" name="Line 145"/>
            <p:cNvSpPr>
              <a:spLocks noChangeShapeType="1"/>
            </p:cNvSpPr>
            <p:nvPr/>
          </p:nvSpPr>
          <p:spPr bwMode="auto">
            <a:xfrm flipV="1">
              <a:off x="276542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" name="Line 146"/>
            <p:cNvSpPr>
              <a:spLocks noChangeShapeType="1"/>
            </p:cNvSpPr>
            <p:nvPr/>
          </p:nvSpPr>
          <p:spPr bwMode="auto">
            <a:xfrm flipV="1">
              <a:off x="27765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" name="Line 147"/>
            <p:cNvSpPr>
              <a:spLocks noChangeShapeType="1"/>
            </p:cNvSpPr>
            <p:nvPr/>
          </p:nvSpPr>
          <p:spPr bwMode="auto">
            <a:xfrm flipV="1">
              <a:off x="2789238" y="5922963"/>
              <a:ext cx="0" cy="7937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" name="Line 148"/>
            <p:cNvSpPr>
              <a:spLocks noChangeShapeType="1"/>
            </p:cNvSpPr>
            <p:nvPr/>
          </p:nvSpPr>
          <p:spPr bwMode="auto">
            <a:xfrm flipV="1">
              <a:off x="2798763" y="5481638"/>
              <a:ext cx="0" cy="52070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" name="Line 149"/>
            <p:cNvSpPr>
              <a:spLocks noChangeShapeType="1"/>
            </p:cNvSpPr>
            <p:nvPr/>
          </p:nvSpPr>
          <p:spPr bwMode="auto">
            <a:xfrm flipV="1">
              <a:off x="2809875" y="5903913"/>
              <a:ext cx="0" cy="98425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" name="Line 150"/>
            <p:cNvSpPr>
              <a:spLocks noChangeShapeType="1"/>
            </p:cNvSpPr>
            <p:nvPr/>
          </p:nvSpPr>
          <p:spPr bwMode="auto">
            <a:xfrm flipV="1">
              <a:off x="28209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" name="Line 151"/>
            <p:cNvSpPr>
              <a:spLocks noChangeShapeType="1"/>
            </p:cNvSpPr>
            <p:nvPr/>
          </p:nvSpPr>
          <p:spPr bwMode="auto">
            <a:xfrm flipV="1">
              <a:off x="28321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" name="Line 152"/>
            <p:cNvSpPr>
              <a:spLocks noChangeShapeType="1"/>
            </p:cNvSpPr>
            <p:nvPr/>
          </p:nvSpPr>
          <p:spPr bwMode="auto">
            <a:xfrm flipV="1">
              <a:off x="28432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" name="Line 153"/>
            <p:cNvSpPr>
              <a:spLocks noChangeShapeType="1"/>
            </p:cNvSpPr>
            <p:nvPr/>
          </p:nvSpPr>
          <p:spPr bwMode="auto">
            <a:xfrm flipV="1">
              <a:off x="28543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" name="Line 154"/>
            <p:cNvSpPr>
              <a:spLocks noChangeShapeType="1"/>
            </p:cNvSpPr>
            <p:nvPr/>
          </p:nvSpPr>
          <p:spPr bwMode="auto">
            <a:xfrm flipV="1">
              <a:off x="28654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" name="Line 155"/>
            <p:cNvSpPr>
              <a:spLocks noChangeShapeType="1"/>
            </p:cNvSpPr>
            <p:nvPr/>
          </p:nvSpPr>
          <p:spPr bwMode="auto">
            <a:xfrm flipV="1">
              <a:off x="28892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" name="Line 156"/>
            <p:cNvSpPr>
              <a:spLocks noChangeShapeType="1"/>
            </p:cNvSpPr>
            <p:nvPr/>
          </p:nvSpPr>
          <p:spPr bwMode="auto">
            <a:xfrm flipV="1">
              <a:off x="29035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" name="Line 157"/>
            <p:cNvSpPr>
              <a:spLocks noChangeShapeType="1"/>
            </p:cNvSpPr>
            <p:nvPr/>
          </p:nvSpPr>
          <p:spPr bwMode="auto">
            <a:xfrm flipV="1">
              <a:off x="29130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" name="Line 158"/>
            <p:cNvSpPr>
              <a:spLocks noChangeShapeType="1"/>
            </p:cNvSpPr>
            <p:nvPr/>
          </p:nvSpPr>
          <p:spPr bwMode="auto">
            <a:xfrm flipV="1">
              <a:off x="29241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" name="Line 159"/>
            <p:cNvSpPr>
              <a:spLocks noChangeShapeType="1"/>
            </p:cNvSpPr>
            <p:nvPr/>
          </p:nvSpPr>
          <p:spPr bwMode="auto">
            <a:xfrm flipV="1">
              <a:off x="29352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" name="Line 160"/>
            <p:cNvSpPr>
              <a:spLocks noChangeShapeType="1"/>
            </p:cNvSpPr>
            <p:nvPr/>
          </p:nvSpPr>
          <p:spPr bwMode="auto">
            <a:xfrm flipV="1">
              <a:off x="29575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" name="Line 161"/>
            <p:cNvSpPr>
              <a:spLocks noChangeShapeType="1"/>
            </p:cNvSpPr>
            <p:nvPr/>
          </p:nvSpPr>
          <p:spPr bwMode="auto">
            <a:xfrm flipV="1">
              <a:off x="29686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" name="Line 162"/>
            <p:cNvSpPr>
              <a:spLocks noChangeShapeType="1"/>
            </p:cNvSpPr>
            <p:nvPr/>
          </p:nvSpPr>
          <p:spPr bwMode="auto">
            <a:xfrm flipV="1">
              <a:off x="29797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" name="Line 163"/>
            <p:cNvSpPr>
              <a:spLocks noChangeShapeType="1"/>
            </p:cNvSpPr>
            <p:nvPr/>
          </p:nvSpPr>
          <p:spPr bwMode="auto">
            <a:xfrm flipV="1">
              <a:off x="29924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" name="Line 164"/>
            <p:cNvSpPr>
              <a:spLocks noChangeShapeType="1"/>
            </p:cNvSpPr>
            <p:nvPr/>
          </p:nvSpPr>
          <p:spPr bwMode="auto">
            <a:xfrm flipV="1">
              <a:off x="30035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" name="Line 165"/>
            <p:cNvSpPr>
              <a:spLocks noChangeShapeType="1"/>
            </p:cNvSpPr>
            <p:nvPr/>
          </p:nvSpPr>
          <p:spPr bwMode="auto">
            <a:xfrm flipV="1">
              <a:off x="30146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" name="Line 166"/>
            <p:cNvSpPr>
              <a:spLocks noChangeShapeType="1"/>
            </p:cNvSpPr>
            <p:nvPr/>
          </p:nvSpPr>
          <p:spPr bwMode="auto">
            <a:xfrm flipV="1">
              <a:off x="3036888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" name="Line 167"/>
            <p:cNvSpPr>
              <a:spLocks noChangeShapeType="1"/>
            </p:cNvSpPr>
            <p:nvPr/>
          </p:nvSpPr>
          <p:spPr bwMode="auto">
            <a:xfrm flipV="1">
              <a:off x="30480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" name="Line 168"/>
            <p:cNvSpPr>
              <a:spLocks noChangeShapeType="1"/>
            </p:cNvSpPr>
            <p:nvPr/>
          </p:nvSpPr>
          <p:spPr bwMode="auto">
            <a:xfrm flipV="1">
              <a:off x="30607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" name="Line 169"/>
            <p:cNvSpPr>
              <a:spLocks noChangeShapeType="1"/>
            </p:cNvSpPr>
            <p:nvPr/>
          </p:nvSpPr>
          <p:spPr bwMode="auto">
            <a:xfrm flipV="1">
              <a:off x="308292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" name="Line 170"/>
            <p:cNvSpPr>
              <a:spLocks noChangeShapeType="1"/>
            </p:cNvSpPr>
            <p:nvPr/>
          </p:nvSpPr>
          <p:spPr bwMode="auto">
            <a:xfrm flipV="1">
              <a:off x="3106738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" name="Line 171"/>
            <p:cNvSpPr>
              <a:spLocks noChangeShapeType="1"/>
            </p:cNvSpPr>
            <p:nvPr/>
          </p:nvSpPr>
          <p:spPr bwMode="auto">
            <a:xfrm flipV="1">
              <a:off x="31178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" name="Line 172"/>
            <p:cNvSpPr>
              <a:spLocks noChangeShapeType="1"/>
            </p:cNvSpPr>
            <p:nvPr/>
          </p:nvSpPr>
          <p:spPr bwMode="auto">
            <a:xfrm flipV="1">
              <a:off x="31289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0" name="Line 173"/>
            <p:cNvSpPr>
              <a:spLocks noChangeShapeType="1"/>
            </p:cNvSpPr>
            <p:nvPr/>
          </p:nvSpPr>
          <p:spPr bwMode="auto">
            <a:xfrm flipV="1">
              <a:off x="31400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1" name="Line 174"/>
            <p:cNvSpPr>
              <a:spLocks noChangeShapeType="1"/>
            </p:cNvSpPr>
            <p:nvPr/>
          </p:nvSpPr>
          <p:spPr bwMode="auto">
            <a:xfrm flipV="1">
              <a:off x="31511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" name="Line 175"/>
            <p:cNvSpPr>
              <a:spLocks noChangeShapeType="1"/>
            </p:cNvSpPr>
            <p:nvPr/>
          </p:nvSpPr>
          <p:spPr bwMode="auto">
            <a:xfrm flipV="1">
              <a:off x="31623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3" name="Line 176"/>
            <p:cNvSpPr>
              <a:spLocks noChangeShapeType="1"/>
            </p:cNvSpPr>
            <p:nvPr/>
          </p:nvSpPr>
          <p:spPr bwMode="auto">
            <a:xfrm flipV="1">
              <a:off x="317500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4" name="Line 177"/>
            <p:cNvSpPr>
              <a:spLocks noChangeShapeType="1"/>
            </p:cNvSpPr>
            <p:nvPr/>
          </p:nvSpPr>
          <p:spPr bwMode="auto">
            <a:xfrm flipV="1">
              <a:off x="31845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" name="Line 178"/>
            <p:cNvSpPr>
              <a:spLocks noChangeShapeType="1"/>
            </p:cNvSpPr>
            <p:nvPr/>
          </p:nvSpPr>
          <p:spPr bwMode="auto">
            <a:xfrm flipV="1">
              <a:off x="31956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" name="Line 179"/>
            <p:cNvSpPr>
              <a:spLocks noChangeShapeType="1"/>
            </p:cNvSpPr>
            <p:nvPr/>
          </p:nvSpPr>
          <p:spPr bwMode="auto">
            <a:xfrm flipV="1">
              <a:off x="32210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" name="Line 180"/>
            <p:cNvSpPr>
              <a:spLocks noChangeShapeType="1"/>
            </p:cNvSpPr>
            <p:nvPr/>
          </p:nvSpPr>
          <p:spPr bwMode="auto">
            <a:xfrm flipV="1">
              <a:off x="32432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8" name="Line 181"/>
            <p:cNvSpPr>
              <a:spLocks noChangeShapeType="1"/>
            </p:cNvSpPr>
            <p:nvPr/>
          </p:nvSpPr>
          <p:spPr bwMode="auto">
            <a:xfrm flipV="1">
              <a:off x="32543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9" name="Line 182"/>
            <p:cNvSpPr>
              <a:spLocks noChangeShapeType="1"/>
            </p:cNvSpPr>
            <p:nvPr/>
          </p:nvSpPr>
          <p:spPr bwMode="auto">
            <a:xfrm flipV="1">
              <a:off x="32654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" name="Line 183"/>
            <p:cNvSpPr>
              <a:spLocks noChangeShapeType="1"/>
            </p:cNvSpPr>
            <p:nvPr/>
          </p:nvSpPr>
          <p:spPr bwMode="auto">
            <a:xfrm flipV="1">
              <a:off x="3276600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" name="Line 184"/>
            <p:cNvSpPr>
              <a:spLocks noChangeShapeType="1"/>
            </p:cNvSpPr>
            <p:nvPr/>
          </p:nvSpPr>
          <p:spPr bwMode="auto">
            <a:xfrm flipV="1">
              <a:off x="32893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" name="Line 185"/>
            <p:cNvSpPr>
              <a:spLocks noChangeShapeType="1"/>
            </p:cNvSpPr>
            <p:nvPr/>
          </p:nvSpPr>
          <p:spPr bwMode="auto">
            <a:xfrm flipV="1">
              <a:off x="32988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" name="Line 186"/>
            <p:cNvSpPr>
              <a:spLocks noChangeShapeType="1"/>
            </p:cNvSpPr>
            <p:nvPr/>
          </p:nvSpPr>
          <p:spPr bwMode="auto">
            <a:xfrm flipV="1">
              <a:off x="33099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4" name="Line 187"/>
            <p:cNvSpPr>
              <a:spLocks noChangeShapeType="1"/>
            </p:cNvSpPr>
            <p:nvPr/>
          </p:nvSpPr>
          <p:spPr bwMode="auto">
            <a:xfrm flipV="1">
              <a:off x="33210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" name="Line 188"/>
            <p:cNvSpPr>
              <a:spLocks noChangeShapeType="1"/>
            </p:cNvSpPr>
            <p:nvPr/>
          </p:nvSpPr>
          <p:spPr bwMode="auto">
            <a:xfrm flipV="1">
              <a:off x="33321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" name="Line 189"/>
            <p:cNvSpPr>
              <a:spLocks noChangeShapeType="1"/>
            </p:cNvSpPr>
            <p:nvPr/>
          </p:nvSpPr>
          <p:spPr bwMode="auto">
            <a:xfrm flipV="1">
              <a:off x="33464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" name="Line 190"/>
            <p:cNvSpPr>
              <a:spLocks noChangeShapeType="1"/>
            </p:cNvSpPr>
            <p:nvPr/>
          </p:nvSpPr>
          <p:spPr bwMode="auto">
            <a:xfrm flipV="1">
              <a:off x="33559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8" name="Line 191"/>
            <p:cNvSpPr>
              <a:spLocks noChangeShapeType="1"/>
            </p:cNvSpPr>
            <p:nvPr/>
          </p:nvSpPr>
          <p:spPr bwMode="auto">
            <a:xfrm flipV="1">
              <a:off x="33797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" name="Line 192"/>
            <p:cNvSpPr>
              <a:spLocks noChangeShapeType="1"/>
            </p:cNvSpPr>
            <p:nvPr/>
          </p:nvSpPr>
          <p:spPr bwMode="auto">
            <a:xfrm flipV="1">
              <a:off x="339090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0" name="Line 193"/>
            <p:cNvSpPr>
              <a:spLocks noChangeShapeType="1"/>
            </p:cNvSpPr>
            <p:nvPr/>
          </p:nvSpPr>
          <p:spPr bwMode="auto">
            <a:xfrm flipV="1">
              <a:off x="3403600" y="5918200"/>
              <a:ext cx="0" cy="84138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1" name="Line 194"/>
            <p:cNvSpPr>
              <a:spLocks noChangeShapeType="1"/>
            </p:cNvSpPr>
            <p:nvPr/>
          </p:nvSpPr>
          <p:spPr bwMode="auto">
            <a:xfrm flipV="1">
              <a:off x="3413125" y="5962650"/>
              <a:ext cx="0" cy="39688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2" name="Line 195"/>
            <p:cNvSpPr>
              <a:spLocks noChangeShapeType="1"/>
            </p:cNvSpPr>
            <p:nvPr/>
          </p:nvSpPr>
          <p:spPr bwMode="auto">
            <a:xfrm flipV="1">
              <a:off x="34353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" name="Line 196"/>
            <p:cNvSpPr>
              <a:spLocks noChangeShapeType="1"/>
            </p:cNvSpPr>
            <p:nvPr/>
          </p:nvSpPr>
          <p:spPr bwMode="auto">
            <a:xfrm flipV="1">
              <a:off x="34480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" name="Line 197"/>
            <p:cNvSpPr>
              <a:spLocks noChangeShapeType="1"/>
            </p:cNvSpPr>
            <p:nvPr/>
          </p:nvSpPr>
          <p:spPr bwMode="auto">
            <a:xfrm flipV="1">
              <a:off x="34607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" name="Line 198"/>
            <p:cNvSpPr>
              <a:spLocks noChangeShapeType="1"/>
            </p:cNvSpPr>
            <p:nvPr/>
          </p:nvSpPr>
          <p:spPr bwMode="auto">
            <a:xfrm flipV="1">
              <a:off x="34702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" name="Line 199"/>
            <p:cNvSpPr>
              <a:spLocks noChangeShapeType="1"/>
            </p:cNvSpPr>
            <p:nvPr/>
          </p:nvSpPr>
          <p:spPr bwMode="auto">
            <a:xfrm flipV="1">
              <a:off x="34813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" name="Line 200"/>
            <p:cNvSpPr>
              <a:spLocks noChangeShapeType="1"/>
            </p:cNvSpPr>
            <p:nvPr/>
          </p:nvSpPr>
          <p:spPr bwMode="auto">
            <a:xfrm flipV="1">
              <a:off x="3492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" name="Line 201"/>
            <p:cNvSpPr>
              <a:spLocks noChangeShapeType="1"/>
            </p:cNvSpPr>
            <p:nvPr/>
          </p:nvSpPr>
          <p:spPr bwMode="auto">
            <a:xfrm flipV="1">
              <a:off x="35036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9" name="Line 202"/>
            <p:cNvSpPr>
              <a:spLocks noChangeShapeType="1"/>
            </p:cNvSpPr>
            <p:nvPr/>
          </p:nvSpPr>
          <p:spPr bwMode="auto">
            <a:xfrm flipV="1">
              <a:off x="3514725" y="5805488"/>
              <a:ext cx="0" cy="19685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0" name="Line 203"/>
            <p:cNvSpPr>
              <a:spLocks noChangeShapeType="1"/>
            </p:cNvSpPr>
            <p:nvPr/>
          </p:nvSpPr>
          <p:spPr bwMode="auto">
            <a:xfrm flipV="1">
              <a:off x="3527425" y="5892800"/>
              <a:ext cx="0" cy="10953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" name="Line 204"/>
            <p:cNvSpPr>
              <a:spLocks noChangeShapeType="1"/>
            </p:cNvSpPr>
            <p:nvPr/>
          </p:nvSpPr>
          <p:spPr bwMode="auto">
            <a:xfrm flipV="1">
              <a:off x="35385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2" name="Line 205"/>
            <p:cNvSpPr>
              <a:spLocks noChangeShapeType="1"/>
            </p:cNvSpPr>
            <p:nvPr/>
          </p:nvSpPr>
          <p:spPr bwMode="auto">
            <a:xfrm flipV="1">
              <a:off x="35496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3" name="Line 206"/>
            <p:cNvSpPr>
              <a:spLocks noChangeShapeType="1"/>
            </p:cNvSpPr>
            <p:nvPr/>
          </p:nvSpPr>
          <p:spPr bwMode="auto">
            <a:xfrm flipV="1">
              <a:off x="3575050" y="5580063"/>
              <a:ext cx="0" cy="42227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" name="Line 207"/>
            <p:cNvSpPr>
              <a:spLocks noChangeShapeType="1"/>
            </p:cNvSpPr>
            <p:nvPr/>
          </p:nvSpPr>
          <p:spPr bwMode="auto">
            <a:xfrm flipV="1">
              <a:off x="3584575" y="5922963"/>
              <a:ext cx="0" cy="7937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" name="Line 208"/>
            <p:cNvSpPr>
              <a:spLocks noChangeShapeType="1"/>
            </p:cNvSpPr>
            <p:nvPr/>
          </p:nvSpPr>
          <p:spPr bwMode="auto">
            <a:xfrm flipV="1">
              <a:off x="3606800" y="5873750"/>
              <a:ext cx="0" cy="1285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" name="Line 209"/>
            <p:cNvSpPr>
              <a:spLocks noChangeShapeType="1"/>
            </p:cNvSpPr>
            <p:nvPr/>
          </p:nvSpPr>
          <p:spPr bwMode="auto">
            <a:xfrm flipV="1">
              <a:off x="3617913" y="5892800"/>
              <a:ext cx="0" cy="1095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" name="Line 210"/>
            <p:cNvSpPr>
              <a:spLocks noChangeShapeType="1"/>
            </p:cNvSpPr>
            <p:nvPr/>
          </p:nvSpPr>
          <p:spPr bwMode="auto">
            <a:xfrm flipV="1">
              <a:off x="362902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" name="Line 211"/>
            <p:cNvSpPr>
              <a:spLocks noChangeShapeType="1"/>
            </p:cNvSpPr>
            <p:nvPr/>
          </p:nvSpPr>
          <p:spPr bwMode="auto">
            <a:xfrm flipV="1">
              <a:off x="36401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" name="Line 212"/>
            <p:cNvSpPr>
              <a:spLocks noChangeShapeType="1"/>
            </p:cNvSpPr>
            <p:nvPr/>
          </p:nvSpPr>
          <p:spPr bwMode="auto">
            <a:xfrm flipV="1">
              <a:off x="36512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0" name="Line 213"/>
            <p:cNvSpPr>
              <a:spLocks noChangeShapeType="1"/>
            </p:cNvSpPr>
            <p:nvPr/>
          </p:nvSpPr>
          <p:spPr bwMode="auto">
            <a:xfrm flipV="1">
              <a:off x="36623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" name="Line 214"/>
            <p:cNvSpPr>
              <a:spLocks noChangeShapeType="1"/>
            </p:cNvSpPr>
            <p:nvPr/>
          </p:nvSpPr>
          <p:spPr bwMode="auto">
            <a:xfrm flipV="1">
              <a:off x="36750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2" name="Line 215"/>
            <p:cNvSpPr>
              <a:spLocks noChangeShapeType="1"/>
            </p:cNvSpPr>
            <p:nvPr/>
          </p:nvSpPr>
          <p:spPr bwMode="auto">
            <a:xfrm flipV="1">
              <a:off x="36988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3" name="Line 216"/>
            <p:cNvSpPr>
              <a:spLocks noChangeShapeType="1"/>
            </p:cNvSpPr>
            <p:nvPr/>
          </p:nvSpPr>
          <p:spPr bwMode="auto">
            <a:xfrm flipV="1">
              <a:off x="37099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4" name="Line 217"/>
            <p:cNvSpPr>
              <a:spLocks noChangeShapeType="1"/>
            </p:cNvSpPr>
            <p:nvPr/>
          </p:nvSpPr>
          <p:spPr bwMode="auto">
            <a:xfrm flipV="1">
              <a:off x="372110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" name="Line 218"/>
            <p:cNvSpPr>
              <a:spLocks noChangeShapeType="1"/>
            </p:cNvSpPr>
            <p:nvPr/>
          </p:nvSpPr>
          <p:spPr bwMode="auto">
            <a:xfrm flipV="1">
              <a:off x="3732213" y="5727700"/>
              <a:ext cx="0" cy="274638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" name="Line 219"/>
            <p:cNvSpPr>
              <a:spLocks noChangeShapeType="1"/>
            </p:cNvSpPr>
            <p:nvPr/>
          </p:nvSpPr>
          <p:spPr bwMode="auto">
            <a:xfrm flipV="1">
              <a:off x="3743325" y="5932488"/>
              <a:ext cx="0" cy="69850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" name="Line 220"/>
            <p:cNvSpPr>
              <a:spLocks noChangeShapeType="1"/>
            </p:cNvSpPr>
            <p:nvPr/>
          </p:nvSpPr>
          <p:spPr bwMode="auto">
            <a:xfrm flipV="1">
              <a:off x="37544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8" name="Line 221"/>
            <p:cNvSpPr>
              <a:spLocks noChangeShapeType="1"/>
            </p:cNvSpPr>
            <p:nvPr/>
          </p:nvSpPr>
          <p:spPr bwMode="auto">
            <a:xfrm flipV="1">
              <a:off x="37655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" name="Line 222"/>
            <p:cNvSpPr>
              <a:spLocks noChangeShapeType="1"/>
            </p:cNvSpPr>
            <p:nvPr/>
          </p:nvSpPr>
          <p:spPr bwMode="auto">
            <a:xfrm flipV="1">
              <a:off x="3776663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" name="Line 223"/>
            <p:cNvSpPr>
              <a:spLocks noChangeShapeType="1"/>
            </p:cNvSpPr>
            <p:nvPr/>
          </p:nvSpPr>
          <p:spPr bwMode="auto">
            <a:xfrm flipV="1">
              <a:off x="37893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" name="Line 224"/>
            <p:cNvSpPr>
              <a:spLocks noChangeShapeType="1"/>
            </p:cNvSpPr>
            <p:nvPr/>
          </p:nvSpPr>
          <p:spPr bwMode="auto">
            <a:xfrm flipV="1">
              <a:off x="38004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" name="Line 225"/>
            <p:cNvSpPr>
              <a:spLocks noChangeShapeType="1"/>
            </p:cNvSpPr>
            <p:nvPr/>
          </p:nvSpPr>
          <p:spPr bwMode="auto">
            <a:xfrm flipV="1">
              <a:off x="38115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3" name="Line 226"/>
            <p:cNvSpPr>
              <a:spLocks noChangeShapeType="1"/>
            </p:cNvSpPr>
            <p:nvPr/>
          </p:nvSpPr>
          <p:spPr bwMode="auto">
            <a:xfrm flipV="1">
              <a:off x="38227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" name="Line 227"/>
            <p:cNvSpPr>
              <a:spLocks noChangeShapeType="1"/>
            </p:cNvSpPr>
            <p:nvPr/>
          </p:nvSpPr>
          <p:spPr bwMode="auto">
            <a:xfrm flipV="1">
              <a:off x="38338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" name="Line 228"/>
            <p:cNvSpPr>
              <a:spLocks noChangeShapeType="1"/>
            </p:cNvSpPr>
            <p:nvPr/>
          </p:nvSpPr>
          <p:spPr bwMode="auto">
            <a:xfrm flipV="1">
              <a:off x="38465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" name="Line 229"/>
            <p:cNvSpPr>
              <a:spLocks noChangeShapeType="1"/>
            </p:cNvSpPr>
            <p:nvPr/>
          </p:nvSpPr>
          <p:spPr bwMode="auto">
            <a:xfrm flipV="1">
              <a:off x="38576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" name="Line 230"/>
            <p:cNvSpPr>
              <a:spLocks noChangeShapeType="1"/>
            </p:cNvSpPr>
            <p:nvPr/>
          </p:nvSpPr>
          <p:spPr bwMode="auto">
            <a:xfrm flipV="1">
              <a:off x="38687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" name="Line 231"/>
            <p:cNvSpPr>
              <a:spLocks noChangeShapeType="1"/>
            </p:cNvSpPr>
            <p:nvPr/>
          </p:nvSpPr>
          <p:spPr bwMode="auto">
            <a:xfrm flipV="1">
              <a:off x="38798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" name="Line 232"/>
            <p:cNvSpPr>
              <a:spLocks noChangeShapeType="1"/>
            </p:cNvSpPr>
            <p:nvPr/>
          </p:nvSpPr>
          <p:spPr bwMode="auto">
            <a:xfrm flipV="1">
              <a:off x="38909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" name="Line 233"/>
            <p:cNvSpPr>
              <a:spLocks noChangeShapeType="1"/>
            </p:cNvSpPr>
            <p:nvPr/>
          </p:nvSpPr>
          <p:spPr bwMode="auto">
            <a:xfrm flipV="1">
              <a:off x="39036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" name="Line 234"/>
            <p:cNvSpPr>
              <a:spLocks noChangeShapeType="1"/>
            </p:cNvSpPr>
            <p:nvPr/>
          </p:nvSpPr>
          <p:spPr bwMode="auto">
            <a:xfrm flipV="1">
              <a:off x="39147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" name="Line 235"/>
            <p:cNvSpPr>
              <a:spLocks noChangeShapeType="1"/>
            </p:cNvSpPr>
            <p:nvPr/>
          </p:nvSpPr>
          <p:spPr bwMode="auto">
            <a:xfrm flipV="1">
              <a:off x="3925888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3" name="Line 236"/>
            <p:cNvSpPr>
              <a:spLocks noChangeShapeType="1"/>
            </p:cNvSpPr>
            <p:nvPr/>
          </p:nvSpPr>
          <p:spPr bwMode="auto">
            <a:xfrm flipV="1">
              <a:off x="393700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4" name="Line 237"/>
            <p:cNvSpPr>
              <a:spLocks noChangeShapeType="1"/>
            </p:cNvSpPr>
            <p:nvPr/>
          </p:nvSpPr>
          <p:spPr bwMode="auto">
            <a:xfrm flipV="1">
              <a:off x="3960813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5" name="Line 238"/>
            <p:cNvSpPr>
              <a:spLocks noChangeShapeType="1"/>
            </p:cNvSpPr>
            <p:nvPr/>
          </p:nvSpPr>
          <p:spPr bwMode="auto">
            <a:xfrm flipV="1">
              <a:off x="3970338" y="5922963"/>
              <a:ext cx="0" cy="7937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" name="Line 239"/>
            <p:cNvSpPr>
              <a:spLocks noChangeShapeType="1"/>
            </p:cNvSpPr>
            <p:nvPr/>
          </p:nvSpPr>
          <p:spPr bwMode="auto">
            <a:xfrm flipV="1">
              <a:off x="398145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" name="Line 240"/>
            <p:cNvSpPr>
              <a:spLocks noChangeShapeType="1"/>
            </p:cNvSpPr>
            <p:nvPr/>
          </p:nvSpPr>
          <p:spPr bwMode="auto">
            <a:xfrm flipV="1">
              <a:off x="39925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" name="Line 241"/>
            <p:cNvSpPr>
              <a:spLocks noChangeShapeType="1"/>
            </p:cNvSpPr>
            <p:nvPr/>
          </p:nvSpPr>
          <p:spPr bwMode="auto">
            <a:xfrm flipV="1">
              <a:off x="40052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" name="Line 242"/>
            <p:cNvSpPr>
              <a:spLocks noChangeShapeType="1"/>
            </p:cNvSpPr>
            <p:nvPr/>
          </p:nvSpPr>
          <p:spPr bwMode="auto">
            <a:xfrm flipV="1">
              <a:off x="40179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" name="Line 243"/>
            <p:cNvSpPr>
              <a:spLocks noChangeShapeType="1"/>
            </p:cNvSpPr>
            <p:nvPr/>
          </p:nvSpPr>
          <p:spPr bwMode="auto">
            <a:xfrm flipV="1">
              <a:off x="4029075" y="5815013"/>
              <a:ext cx="0" cy="1873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" name="Line 244"/>
            <p:cNvSpPr>
              <a:spLocks noChangeShapeType="1"/>
            </p:cNvSpPr>
            <p:nvPr/>
          </p:nvSpPr>
          <p:spPr bwMode="auto">
            <a:xfrm flipV="1">
              <a:off x="4040188" y="5951538"/>
              <a:ext cx="0" cy="5080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" name="Line 245"/>
            <p:cNvSpPr>
              <a:spLocks noChangeShapeType="1"/>
            </p:cNvSpPr>
            <p:nvPr/>
          </p:nvSpPr>
          <p:spPr bwMode="auto">
            <a:xfrm flipV="1">
              <a:off x="4051300" y="5824538"/>
              <a:ext cx="0" cy="17780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" name="Line 246"/>
            <p:cNvSpPr>
              <a:spLocks noChangeShapeType="1"/>
            </p:cNvSpPr>
            <p:nvPr/>
          </p:nvSpPr>
          <p:spPr bwMode="auto">
            <a:xfrm flipV="1">
              <a:off x="40624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" name="Line 247"/>
            <p:cNvSpPr>
              <a:spLocks noChangeShapeType="1"/>
            </p:cNvSpPr>
            <p:nvPr/>
          </p:nvSpPr>
          <p:spPr bwMode="auto">
            <a:xfrm flipV="1">
              <a:off x="40751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" name="Line 248"/>
            <p:cNvSpPr>
              <a:spLocks noChangeShapeType="1"/>
            </p:cNvSpPr>
            <p:nvPr/>
          </p:nvSpPr>
          <p:spPr bwMode="auto">
            <a:xfrm flipV="1">
              <a:off x="40846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" name="Line 249"/>
            <p:cNvSpPr>
              <a:spLocks noChangeShapeType="1"/>
            </p:cNvSpPr>
            <p:nvPr/>
          </p:nvSpPr>
          <p:spPr bwMode="auto">
            <a:xfrm flipV="1">
              <a:off x="4095750" y="4508500"/>
              <a:ext cx="0" cy="14938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" name="Line 250"/>
            <p:cNvSpPr>
              <a:spLocks noChangeShapeType="1"/>
            </p:cNvSpPr>
            <p:nvPr/>
          </p:nvSpPr>
          <p:spPr bwMode="auto">
            <a:xfrm flipV="1">
              <a:off x="4106863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" name="Line 251"/>
            <p:cNvSpPr>
              <a:spLocks noChangeShapeType="1"/>
            </p:cNvSpPr>
            <p:nvPr/>
          </p:nvSpPr>
          <p:spPr bwMode="auto">
            <a:xfrm flipV="1">
              <a:off x="411797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" name="Line 252"/>
            <p:cNvSpPr>
              <a:spLocks noChangeShapeType="1"/>
            </p:cNvSpPr>
            <p:nvPr/>
          </p:nvSpPr>
          <p:spPr bwMode="auto">
            <a:xfrm flipV="1">
              <a:off x="41290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" name="Line 253"/>
            <p:cNvSpPr>
              <a:spLocks noChangeShapeType="1"/>
            </p:cNvSpPr>
            <p:nvPr/>
          </p:nvSpPr>
          <p:spPr bwMode="auto">
            <a:xfrm flipV="1">
              <a:off x="41417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" name="Line 254"/>
            <p:cNvSpPr>
              <a:spLocks noChangeShapeType="1"/>
            </p:cNvSpPr>
            <p:nvPr/>
          </p:nvSpPr>
          <p:spPr bwMode="auto">
            <a:xfrm flipV="1">
              <a:off x="41989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2" name="Line 255"/>
            <p:cNvSpPr>
              <a:spLocks noChangeShapeType="1"/>
            </p:cNvSpPr>
            <p:nvPr/>
          </p:nvSpPr>
          <p:spPr bwMode="auto">
            <a:xfrm flipV="1">
              <a:off x="42100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3" name="Line 256"/>
            <p:cNvSpPr>
              <a:spLocks noChangeShapeType="1"/>
            </p:cNvSpPr>
            <p:nvPr/>
          </p:nvSpPr>
          <p:spPr bwMode="auto">
            <a:xfrm flipV="1">
              <a:off x="42211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4" name="Line 257"/>
            <p:cNvSpPr>
              <a:spLocks noChangeShapeType="1"/>
            </p:cNvSpPr>
            <p:nvPr/>
          </p:nvSpPr>
          <p:spPr bwMode="auto">
            <a:xfrm flipV="1">
              <a:off x="42322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" name="Line 258"/>
            <p:cNvSpPr>
              <a:spLocks noChangeShapeType="1"/>
            </p:cNvSpPr>
            <p:nvPr/>
          </p:nvSpPr>
          <p:spPr bwMode="auto">
            <a:xfrm flipV="1">
              <a:off x="42560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" name="Line 259"/>
            <p:cNvSpPr>
              <a:spLocks noChangeShapeType="1"/>
            </p:cNvSpPr>
            <p:nvPr/>
          </p:nvSpPr>
          <p:spPr bwMode="auto">
            <a:xfrm flipV="1">
              <a:off x="42783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" name="Line 260"/>
            <p:cNvSpPr>
              <a:spLocks noChangeShapeType="1"/>
            </p:cNvSpPr>
            <p:nvPr/>
          </p:nvSpPr>
          <p:spPr bwMode="auto">
            <a:xfrm flipV="1">
              <a:off x="43005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" name="Line 261"/>
            <p:cNvSpPr>
              <a:spLocks noChangeShapeType="1"/>
            </p:cNvSpPr>
            <p:nvPr/>
          </p:nvSpPr>
          <p:spPr bwMode="auto">
            <a:xfrm flipV="1">
              <a:off x="43132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" name="Line 262"/>
            <p:cNvSpPr>
              <a:spLocks noChangeShapeType="1"/>
            </p:cNvSpPr>
            <p:nvPr/>
          </p:nvSpPr>
          <p:spPr bwMode="auto">
            <a:xfrm flipV="1">
              <a:off x="4324350" y="5942013"/>
              <a:ext cx="0" cy="603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" name="Line 263"/>
            <p:cNvSpPr>
              <a:spLocks noChangeShapeType="1"/>
            </p:cNvSpPr>
            <p:nvPr/>
          </p:nvSpPr>
          <p:spPr bwMode="auto">
            <a:xfrm flipV="1">
              <a:off x="43354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" name="Line 264"/>
            <p:cNvSpPr>
              <a:spLocks noChangeShapeType="1"/>
            </p:cNvSpPr>
            <p:nvPr/>
          </p:nvSpPr>
          <p:spPr bwMode="auto">
            <a:xfrm flipV="1">
              <a:off x="434657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" name="Line 265"/>
            <p:cNvSpPr>
              <a:spLocks noChangeShapeType="1"/>
            </p:cNvSpPr>
            <p:nvPr/>
          </p:nvSpPr>
          <p:spPr bwMode="auto">
            <a:xfrm flipV="1">
              <a:off x="4360863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" name="Line 266"/>
            <p:cNvSpPr>
              <a:spLocks noChangeShapeType="1"/>
            </p:cNvSpPr>
            <p:nvPr/>
          </p:nvSpPr>
          <p:spPr bwMode="auto">
            <a:xfrm flipV="1">
              <a:off x="43703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" name="Line 267"/>
            <p:cNvSpPr>
              <a:spLocks noChangeShapeType="1"/>
            </p:cNvSpPr>
            <p:nvPr/>
          </p:nvSpPr>
          <p:spPr bwMode="auto">
            <a:xfrm flipV="1">
              <a:off x="4381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" name="Line 268"/>
            <p:cNvSpPr>
              <a:spLocks noChangeShapeType="1"/>
            </p:cNvSpPr>
            <p:nvPr/>
          </p:nvSpPr>
          <p:spPr bwMode="auto">
            <a:xfrm flipV="1">
              <a:off x="43926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6" name="Line 269"/>
            <p:cNvSpPr>
              <a:spLocks noChangeShapeType="1"/>
            </p:cNvSpPr>
            <p:nvPr/>
          </p:nvSpPr>
          <p:spPr bwMode="auto">
            <a:xfrm flipV="1">
              <a:off x="44037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" name="Line 270"/>
            <p:cNvSpPr>
              <a:spLocks noChangeShapeType="1"/>
            </p:cNvSpPr>
            <p:nvPr/>
          </p:nvSpPr>
          <p:spPr bwMode="auto">
            <a:xfrm flipV="1">
              <a:off x="4414838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" name="Line 271"/>
            <p:cNvSpPr>
              <a:spLocks noChangeShapeType="1"/>
            </p:cNvSpPr>
            <p:nvPr/>
          </p:nvSpPr>
          <p:spPr bwMode="auto">
            <a:xfrm flipV="1">
              <a:off x="44259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9" name="Line 272"/>
            <p:cNvSpPr>
              <a:spLocks noChangeShapeType="1"/>
            </p:cNvSpPr>
            <p:nvPr/>
          </p:nvSpPr>
          <p:spPr bwMode="auto">
            <a:xfrm flipV="1">
              <a:off x="44370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" name="Line 273"/>
            <p:cNvSpPr>
              <a:spLocks noChangeShapeType="1"/>
            </p:cNvSpPr>
            <p:nvPr/>
          </p:nvSpPr>
          <p:spPr bwMode="auto">
            <a:xfrm flipV="1">
              <a:off x="4448175" y="5099050"/>
              <a:ext cx="0" cy="903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" name="Line 274"/>
            <p:cNvSpPr>
              <a:spLocks noChangeShapeType="1"/>
            </p:cNvSpPr>
            <p:nvPr/>
          </p:nvSpPr>
          <p:spPr bwMode="auto">
            <a:xfrm flipV="1">
              <a:off x="4460875" y="5756275"/>
              <a:ext cx="0" cy="24606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2" name="Line 275"/>
            <p:cNvSpPr>
              <a:spLocks noChangeShapeType="1"/>
            </p:cNvSpPr>
            <p:nvPr/>
          </p:nvSpPr>
          <p:spPr bwMode="auto">
            <a:xfrm flipV="1">
              <a:off x="4475163" y="5942013"/>
              <a:ext cx="0" cy="603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" name="Line 276"/>
            <p:cNvSpPr>
              <a:spLocks noChangeShapeType="1"/>
            </p:cNvSpPr>
            <p:nvPr/>
          </p:nvSpPr>
          <p:spPr bwMode="auto">
            <a:xfrm flipV="1">
              <a:off x="44958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" name="Line 277"/>
            <p:cNvSpPr>
              <a:spLocks noChangeShapeType="1"/>
            </p:cNvSpPr>
            <p:nvPr/>
          </p:nvSpPr>
          <p:spPr bwMode="auto">
            <a:xfrm flipV="1">
              <a:off x="45180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5" name="Line 278"/>
            <p:cNvSpPr>
              <a:spLocks noChangeShapeType="1"/>
            </p:cNvSpPr>
            <p:nvPr/>
          </p:nvSpPr>
          <p:spPr bwMode="auto">
            <a:xfrm flipV="1">
              <a:off x="45291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6" name="Line 279"/>
            <p:cNvSpPr>
              <a:spLocks noChangeShapeType="1"/>
            </p:cNvSpPr>
            <p:nvPr/>
          </p:nvSpPr>
          <p:spPr bwMode="auto">
            <a:xfrm flipV="1">
              <a:off x="4540250" y="5922963"/>
              <a:ext cx="0" cy="7937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" name="Line 280"/>
            <p:cNvSpPr>
              <a:spLocks noChangeShapeType="1"/>
            </p:cNvSpPr>
            <p:nvPr/>
          </p:nvSpPr>
          <p:spPr bwMode="auto">
            <a:xfrm flipV="1">
              <a:off x="45513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" name="Line 281"/>
            <p:cNvSpPr>
              <a:spLocks noChangeShapeType="1"/>
            </p:cNvSpPr>
            <p:nvPr/>
          </p:nvSpPr>
          <p:spPr bwMode="auto">
            <a:xfrm flipV="1">
              <a:off x="45751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9" name="Line 282"/>
            <p:cNvSpPr>
              <a:spLocks noChangeShapeType="1"/>
            </p:cNvSpPr>
            <p:nvPr/>
          </p:nvSpPr>
          <p:spPr bwMode="auto">
            <a:xfrm flipV="1">
              <a:off x="45847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0" name="Line 283"/>
            <p:cNvSpPr>
              <a:spLocks noChangeShapeType="1"/>
            </p:cNvSpPr>
            <p:nvPr/>
          </p:nvSpPr>
          <p:spPr bwMode="auto">
            <a:xfrm flipV="1">
              <a:off x="45974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" name="Line 284"/>
            <p:cNvSpPr>
              <a:spLocks noChangeShapeType="1"/>
            </p:cNvSpPr>
            <p:nvPr/>
          </p:nvSpPr>
          <p:spPr bwMode="auto">
            <a:xfrm flipV="1">
              <a:off x="46085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2" name="Line 285"/>
            <p:cNvSpPr>
              <a:spLocks noChangeShapeType="1"/>
            </p:cNvSpPr>
            <p:nvPr/>
          </p:nvSpPr>
          <p:spPr bwMode="auto">
            <a:xfrm flipV="1">
              <a:off x="46212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" name="Line 286"/>
            <p:cNvSpPr>
              <a:spLocks noChangeShapeType="1"/>
            </p:cNvSpPr>
            <p:nvPr/>
          </p:nvSpPr>
          <p:spPr bwMode="auto">
            <a:xfrm flipV="1">
              <a:off x="46545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4" name="Line 287"/>
            <p:cNvSpPr>
              <a:spLocks noChangeShapeType="1"/>
            </p:cNvSpPr>
            <p:nvPr/>
          </p:nvSpPr>
          <p:spPr bwMode="auto">
            <a:xfrm flipV="1">
              <a:off x="4665663" y="5892800"/>
              <a:ext cx="0" cy="109538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" name="Line 288"/>
            <p:cNvSpPr>
              <a:spLocks noChangeShapeType="1"/>
            </p:cNvSpPr>
            <p:nvPr/>
          </p:nvSpPr>
          <p:spPr bwMode="auto">
            <a:xfrm flipV="1">
              <a:off x="4676775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6" name="Line 289"/>
            <p:cNvSpPr>
              <a:spLocks noChangeShapeType="1"/>
            </p:cNvSpPr>
            <p:nvPr/>
          </p:nvSpPr>
          <p:spPr bwMode="auto">
            <a:xfrm flipV="1">
              <a:off x="4689475" y="5981700"/>
              <a:ext cx="0" cy="20638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7" name="Line 290"/>
            <p:cNvSpPr>
              <a:spLocks noChangeShapeType="1"/>
            </p:cNvSpPr>
            <p:nvPr/>
          </p:nvSpPr>
          <p:spPr bwMode="auto">
            <a:xfrm flipV="1">
              <a:off x="47561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" name="Line 291"/>
            <p:cNvSpPr>
              <a:spLocks noChangeShapeType="1"/>
            </p:cNvSpPr>
            <p:nvPr/>
          </p:nvSpPr>
          <p:spPr bwMode="auto">
            <a:xfrm flipV="1">
              <a:off x="48037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9" name="Line 292"/>
            <p:cNvSpPr>
              <a:spLocks noChangeShapeType="1"/>
            </p:cNvSpPr>
            <p:nvPr/>
          </p:nvSpPr>
          <p:spPr bwMode="auto">
            <a:xfrm flipV="1">
              <a:off x="48609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0" name="Line 293"/>
            <p:cNvSpPr>
              <a:spLocks noChangeShapeType="1"/>
            </p:cNvSpPr>
            <p:nvPr/>
          </p:nvSpPr>
          <p:spPr bwMode="auto">
            <a:xfrm flipV="1">
              <a:off x="48815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1" name="Line 294"/>
            <p:cNvSpPr>
              <a:spLocks noChangeShapeType="1"/>
            </p:cNvSpPr>
            <p:nvPr/>
          </p:nvSpPr>
          <p:spPr bwMode="auto">
            <a:xfrm flipV="1">
              <a:off x="49037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2" name="Line 295"/>
            <p:cNvSpPr>
              <a:spLocks noChangeShapeType="1"/>
            </p:cNvSpPr>
            <p:nvPr/>
          </p:nvSpPr>
          <p:spPr bwMode="auto">
            <a:xfrm flipV="1">
              <a:off x="49149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3" name="Line 296"/>
            <p:cNvSpPr>
              <a:spLocks noChangeShapeType="1"/>
            </p:cNvSpPr>
            <p:nvPr/>
          </p:nvSpPr>
          <p:spPr bwMode="auto">
            <a:xfrm flipV="1">
              <a:off x="49260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" name="Line 297"/>
            <p:cNvSpPr>
              <a:spLocks noChangeShapeType="1"/>
            </p:cNvSpPr>
            <p:nvPr/>
          </p:nvSpPr>
          <p:spPr bwMode="auto">
            <a:xfrm flipV="1">
              <a:off x="49514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" name="Line 298"/>
            <p:cNvSpPr>
              <a:spLocks noChangeShapeType="1"/>
            </p:cNvSpPr>
            <p:nvPr/>
          </p:nvSpPr>
          <p:spPr bwMode="auto">
            <a:xfrm flipV="1">
              <a:off x="49625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6" name="Line 299"/>
            <p:cNvSpPr>
              <a:spLocks noChangeShapeType="1"/>
            </p:cNvSpPr>
            <p:nvPr/>
          </p:nvSpPr>
          <p:spPr bwMode="auto">
            <a:xfrm flipV="1">
              <a:off x="49847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" name="Line 300"/>
            <p:cNvSpPr>
              <a:spLocks noChangeShapeType="1"/>
            </p:cNvSpPr>
            <p:nvPr/>
          </p:nvSpPr>
          <p:spPr bwMode="auto">
            <a:xfrm flipV="1">
              <a:off x="49958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" name="Line 301"/>
            <p:cNvSpPr>
              <a:spLocks noChangeShapeType="1"/>
            </p:cNvSpPr>
            <p:nvPr/>
          </p:nvSpPr>
          <p:spPr bwMode="auto">
            <a:xfrm flipV="1">
              <a:off x="50180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" name="Line 302"/>
            <p:cNvSpPr>
              <a:spLocks noChangeShapeType="1"/>
            </p:cNvSpPr>
            <p:nvPr/>
          </p:nvSpPr>
          <p:spPr bwMode="auto">
            <a:xfrm flipV="1">
              <a:off x="50530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" name="Line 303"/>
            <p:cNvSpPr>
              <a:spLocks noChangeShapeType="1"/>
            </p:cNvSpPr>
            <p:nvPr/>
          </p:nvSpPr>
          <p:spPr bwMode="auto">
            <a:xfrm flipV="1">
              <a:off x="50641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" name="Line 304"/>
            <p:cNvSpPr>
              <a:spLocks noChangeShapeType="1"/>
            </p:cNvSpPr>
            <p:nvPr/>
          </p:nvSpPr>
          <p:spPr bwMode="auto">
            <a:xfrm flipV="1">
              <a:off x="50752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2" name="Line 305"/>
            <p:cNvSpPr>
              <a:spLocks noChangeShapeType="1"/>
            </p:cNvSpPr>
            <p:nvPr/>
          </p:nvSpPr>
          <p:spPr bwMode="auto">
            <a:xfrm flipV="1">
              <a:off x="50863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" name="Line 306"/>
            <p:cNvSpPr>
              <a:spLocks noChangeShapeType="1"/>
            </p:cNvSpPr>
            <p:nvPr/>
          </p:nvSpPr>
          <p:spPr bwMode="auto">
            <a:xfrm flipV="1">
              <a:off x="50990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4" name="Line 307"/>
            <p:cNvSpPr>
              <a:spLocks noChangeShapeType="1"/>
            </p:cNvSpPr>
            <p:nvPr/>
          </p:nvSpPr>
          <p:spPr bwMode="auto">
            <a:xfrm flipV="1">
              <a:off x="51101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5" name="Line 308"/>
            <p:cNvSpPr>
              <a:spLocks noChangeShapeType="1"/>
            </p:cNvSpPr>
            <p:nvPr/>
          </p:nvSpPr>
          <p:spPr bwMode="auto">
            <a:xfrm flipV="1">
              <a:off x="512127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6" name="Line 309"/>
            <p:cNvSpPr>
              <a:spLocks noChangeShapeType="1"/>
            </p:cNvSpPr>
            <p:nvPr/>
          </p:nvSpPr>
          <p:spPr bwMode="auto">
            <a:xfrm flipV="1">
              <a:off x="51323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7" name="Line 310"/>
            <p:cNvSpPr>
              <a:spLocks noChangeShapeType="1"/>
            </p:cNvSpPr>
            <p:nvPr/>
          </p:nvSpPr>
          <p:spPr bwMode="auto">
            <a:xfrm flipV="1">
              <a:off x="5143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" name="Line 311"/>
            <p:cNvSpPr>
              <a:spLocks noChangeShapeType="1"/>
            </p:cNvSpPr>
            <p:nvPr/>
          </p:nvSpPr>
          <p:spPr bwMode="auto">
            <a:xfrm flipV="1">
              <a:off x="51562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" name="Line 312"/>
            <p:cNvSpPr>
              <a:spLocks noChangeShapeType="1"/>
            </p:cNvSpPr>
            <p:nvPr/>
          </p:nvSpPr>
          <p:spPr bwMode="auto">
            <a:xfrm flipV="1">
              <a:off x="51673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0" name="Line 313"/>
            <p:cNvSpPr>
              <a:spLocks noChangeShapeType="1"/>
            </p:cNvSpPr>
            <p:nvPr/>
          </p:nvSpPr>
          <p:spPr bwMode="auto">
            <a:xfrm flipV="1">
              <a:off x="51784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1" name="Line 314"/>
            <p:cNvSpPr>
              <a:spLocks noChangeShapeType="1"/>
            </p:cNvSpPr>
            <p:nvPr/>
          </p:nvSpPr>
          <p:spPr bwMode="auto">
            <a:xfrm flipV="1">
              <a:off x="51895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2" name="Line 315"/>
            <p:cNvSpPr>
              <a:spLocks noChangeShapeType="1"/>
            </p:cNvSpPr>
            <p:nvPr/>
          </p:nvSpPr>
          <p:spPr bwMode="auto">
            <a:xfrm flipV="1">
              <a:off x="52466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3" name="Line 316"/>
            <p:cNvSpPr>
              <a:spLocks noChangeShapeType="1"/>
            </p:cNvSpPr>
            <p:nvPr/>
          </p:nvSpPr>
          <p:spPr bwMode="auto">
            <a:xfrm flipV="1">
              <a:off x="5257800" y="5873750"/>
              <a:ext cx="0" cy="1285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4" name="Line 317"/>
            <p:cNvSpPr>
              <a:spLocks noChangeShapeType="1"/>
            </p:cNvSpPr>
            <p:nvPr/>
          </p:nvSpPr>
          <p:spPr bwMode="auto">
            <a:xfrm flipV="1">
              <a:off x="52705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5" name="Line 318"/>
            <p:cNvSpPr>
              <a:spLocks noChangeShapeType="1"/>
            </p:cNvSpPr>
            <p:nvPr/>
          </p:nvSpPr>
          <p:spPr bwMode="auto">
            <a:xfrm flipV="1">
              <a:off x="52927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" name="Line 319"/>
            <p:cNvSpPr>
              <a:spLocks noChangeShapeType="1"/>
            </p:cNvSpPr>
            <p:nvPr/>
          </p:nvSpPr>
          <p:spPr bwMode="auto">
            <a:xfrm flipV="1">
              <a:off x="53038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7" name="Line 320"/>
            <p:cNvSpPr>
              <a:spLocks noChangeShapeType="1"/>
            </p:cNvSpPr>
            <p:nvPr/>
          </p:nvSpPr>
          <p:spPr bwMode="auto">
            <a:xfrm flipV="1">
              <a:off x="53260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" name="Line 321"/>
            <p:cNvSpPr>
              <a:spLocks noChangeShapeType="1"/>
            </p:cNvSpPr>
            <p:nvPr/>
          </p:nvSpPr>
          <p:spPr bwMode="auto">
            <a:xfrm flipV="1">
              <a:off x="53371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" name="Line 322"/>
            <p:cNvSpPr>
              <a:spLocks noChangeShapeType="1"/>
            </p:cNvSpPr>
            <p:nvPr/>
          </p:nvSpPr>
          <p:spPr bwMode="auto">
            <a:xfrm flipV="1">
              <a:off x="53609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" name="Line 323"/>
            <p:cNvSpPr>
              <a:spLocks noChangeShapeType="1"/>
            </p:cNvSpPr>
            <p:nvPr/>
          </p:nvSpPr>
          <p:spPr bwMode="auto">
            <a:xfrm flipV="1">
              <a:off x="53705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1" name="Line 324"/>
            <p:cNvSpPr>
              <a:spLocks noChangeShapeType="1"/>
            </p:cNvSpPr>
            <p:nvPr/>
          </p:nvSpPr>
          <p:spPr bwMode="auto">
            <a:xfrm flipV="1">
              <a:off x="5381625" y="3014663"/>
              <a:ext cx="0" cy="298767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" name="Line 325"/>
            <p:cNvSpPr>
              <a:spLocks noChangeShapeType="1"/>
            </p:cNvSpPr>
            <p:nvPr/>
          </p:nvSpPr>
          <p:spPr bwMode="auto">
            <a:xfrm flipV="1">
              <a:off x="5394325" y="4911725"/>
              <a:ext cx="0" cy="109061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3" name="Line 326"/>
            <p:cNvSpPr>
              <a:spLocks noChangeShapeType="1"/>
            </p:cNvSpPr>
            <p:nvPr/>
          </p:nvSpPr>
          <p:spPr bwMode="auto">
            <a:xfrm flipV="1">
              <a:off x="5407025" y="5845175"/>
              <a:ext cx="0" cy="157163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" name="Line 327"/>
            <p:cNvSpPr>
              <a:spLocks noChangeShapeType="1"/>
            </p:cNvSpPr>
            <p:nvPr/>
          </p:nvSpPr>
          <p:spPr bwMode="auto">
            <a:xfrm flipV="1">
              <a:off x="54181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5" name="Line 328"/>
            <p:cNvSpPr>
              <a:spLocks noChangeShapeType="1"/>
            </p:cNvSpPr>
            <p:nvPr/>
          </p:nvSpPr>
          <p:spPr bwMode="auto">
            <a:xfrm flipV="1">
              <a:off x="54625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6" name="Line 329"/>
            <p:cNvSpPr>
              <a:spLocks noChangeShapeType="1"/>
            </p:cNvSpPr>
            <p:nvPr/>
          </p:nvSpPr>
          <p:spPr bwMode="auto">
            <a:xfrm flipV="1">
              <a:off x="54752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" name="Line 330"/>
            <p:cNvSpPr>
              <a:spLocks noChangeShapeType="1"/>
            </p:cNvSpPr>
            <p:nvPr/>
          </p:nvSpPr>
          <p:spPr bwMode="auto">
            <a:xfrm flipV="1">
              <a:off x="54848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8" name="Line 331"/>
            <p:cNvSpPr>
              <a:spLocks noChangeShapeType="1"/>
            </p:cNvSpPr>
            <p:nvPr/>
          </p:nvSpPr>
          <p:spPr bwMode="auto">
            <a:xfrm flipV="1">
              <a:off x="5497513" y="5922963"/>
              <a:ext cx="0" cy="79375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" name="Line 332"/>
            <p:cNvSpPr>
              <a:spLocks noChangeShapeType="1"/>
            </p:cNvSpPr>
            <p:nvPr/>
          </p:nvSpPr>
          <p:spPr bwMode="auto">
            <a:xfrm flipV="1">
              <a:off x="5508625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" name="Line 333"/>
            <p:cNvSpPr>
              <a:spLocks noChangeShapeType="1"/>
            </p:cNvSpPr>
            <p:nvPr/>
          </p:nvSpPr>
          <p:spPr bwMode="auto">
            <a:xfrm flipV="1">
              <a:off x="5519738" y="5962650"/>
              <a:ext cx="0" cy="39688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1" name="Line 334"/>
            <p:cNvSpPr>
              <a:spLocks noChangeShapeType="1"/>
            </p:cNvSpPr>
            <p:nvPr/>
          </p:nvSpPr>
          <p:spPr bwMode="auto">
            <a:xfrm flipV="1">
              <a:off x="55530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2" name="Line 335"/>
            <p:cNvSpPr>
              <a:spLocks noChangeShapeType="1"/>
            </p:cNvSpPr>
            <p:nvPr/>
          </p:nvSpPr>
          <p:spPr bwMode="auto">
            <a:xfrm flipV="1">
              <a:off x="55991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" name="Line 336"/>
            <p:cNvSpPr>
              <a:spLocks noChangeShapeType="1"/>
            </p:cNvSpPr>
            <p:nvPr/>
          </p:nvSpPr>
          <p:spPr bwMode="auto">
            <a:xfrm flipV="1">
              <a:off x="56118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4" name="Line 337"/>
            <p:cNvSpPr>
              <a:spLocks noChangeShapeType="1"/>
            </p:cNvSpPr>
            <p:nvPr/>
          </p:nvSpPr>
          <p:spPr bwMode="auto">
            <a:xfrm flipV="1">
              <a:off x="56340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" name="Line 338"/>
            <p:cNvSpPr>
              <a:spLocks noChangeShapeType="1"/>
            </p:cNvSpPr>
            <p:nvPr/>
          </p:nvSpPr>
          <p:spPr bwMode="auto">
            <a:xfrm flipV="1">
              <a:off x="56673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" name="Line 339"/>
            <p:cNvSpPr>
              <a:spLocks noChangeShapeType="1"/>
            </p:cNvSpPr>
            <p:nvPr/>
          </p:nvSpPr>
          <p:spPr bwMode="auto">
            <a:xfrm flipV="1">
              <a:off x="56784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7" name="Line 340"/>
            <p:cNvSpPr>
              <a:spLocks noChangeShapeType="1"/>
            </p:cNvSpPr>
            <p:nvPr/>
          </p:nvSpPr>
          <p:spPr bwMode="auto">
            <a:xfrm flipV="1">
              <a:off x="57261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8" name="Line 341"/>
            <p:cNvSpPr>
              <a:spLocks noChangeShapeType="1"/>
            </p:cNvSpPr>
            <p:nvPr/>
          </p:nvSpPr>
          <p:spPr bwMode="auto">
            <a:xfrm flipV="1">
              <a:off x="57372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" name="Line 342"/>
            <p:cNvSpPr>
              <a:spLocks noChangeShapeType="1"/>
            </p:cNvSpPr>
            <p:nvPr/>
          </p:nvSpPr>
          <p:spPr bwMode="auto">
            <a:xfrm flipV="1">
              <a:off x="57483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" name="Line 343"/>
            <p:cNvSpPr>
              <a:spLocks noChangeShapeType="1"/>
            </p:cNvSpPr>
            <p:nvPr/>
          </p:nvSpPr>
          <p:spPr bwMode="auto">
            <a:xfrm flipV="1">
              <a:off x="57610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" name="Line 344"/>
            <p:cNvSpPr>
              <a:spLocks noChangeShapeType="1"/>
            </p:cNvSpPr>
            <p:nvPr/>
          </p:nvSpPr>
          <p:spPr bwMode="auto">
            <a:xfrm flipV="1">
              <a:off x="57705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" name="Line 345"/>
            <p:cNvSpPr>
              <a:spLocks noChangeShapeType="1"/>
            </p:cNvSpPr>
            <p:nvPr/>
          </p:nvSpPr>
          <p:spPr bwMode="auto">
            <a:xfrm flipV="1">
              <a:off x="58150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" name="Line 346"/>
            <p:cNvSpPr>
              <a:spLocks noChangeShapeType="1"/>
            </p:cNvSpPr>
            <p:nvPr/>
          </p:nvSpPr>
          <p:spPr bwMode="auto">
            <a:xfrm flipV="1">
              <a:off x="58372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" name="Line 347"/>
            <p:cNvSpPr>
              <a:spLocks noChangeShapeType="1"/>
            </p:cNvSpPr>
            <p:nvPr/>
          </p:nvSpPr>
          <p:spPr bwMode="auto">
            <a:xfrm flipV="1">
              <a:off x="58610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" name="Line 348"/>
            <p:cNvSpPr>
              <a:spLocks noChangeShapeType="1"/>
            </p:cNvSpPr>
            <p:nvPr/>
          </p:nvSpPr>
          <p:spPr bwMode="auto">
            <a:xfrm flipV="1">
              <a:off x="58959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" name="Line 349"/>
            <p:cNvSpPr>
              <a:spLocks noChangeShapeType="1"/>
            </p:cNvSpPr>
            <p:nvPr/>
          </p:nvSpPr>
          <p:spPr bwMode="auto">
            <a:xfrm flipV="1">
              <a:off x="594042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" name="Line 350"/>
            <p:cNvSpPr>
              <a:spLocks noChangeShapeType="1"/>
            </p:cNvSpPr>
            <p:nvPr/>
          </p:nvSpPr>
          <p:spPr bwMode="auto">
            <a:xfrm flipV="1">
              <a:off x="595312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" name="Line 351"/>
            <p:cNvSpPr>
              <a:spLocks noChangeShapeType="1"/>
            </p:cNvSpPr>
            <p:nvPr/>
          </p:nvSpPr>
          <p:spPr bwMode="auto">
            <a:xfrm flipV="1">
              <a:off x="59753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" name="Line 352"/>
            <p:cNvSpPr>
              <a:spLocks noChangeShapeType="1"/>
            </p:cNvSpPr>
            <p:nvPr/>
          </p:nvSpPr>
          <p:spPr bwMode="auto">
            <a:xfrm flipV="1">
              <a:off x="59864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" name="Line 353"/>
            <p:cNvSpPr>
              <a:spLocks noChangeShapeType="1"/>
            </p:cNvSpPr>
            <p:nvPr/>
          </p:nvSpPr>
          <p:spPr bwMode="auto">
            <a:xfrm flipV="1">
              <a:off x="60086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" name="Line 354"/>
            <p:cNvSpPr>
              <a:spLocks noChangeShapeType="1"/>
            </p:cNvSpPr>
            <p:nvPr/>
          </p:nvSpPr>
          <p:spPr bwMode="auto">
            <a:xfrm flipV="1">
              <a:off x="6032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" name="Line 355"/>
            <p:cNvSpPr>
              <a:spLocks noChangeShapeType="1"/>
            </p:cNvSpPr>
            <p:nvPr/>
          </p:nvSpPr>
          <p:spPr bwMode="auto">
            <a:xfrm flipV="1">
              <a:off x="60436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" name="Line 356"/>
            <p:cNvSpPr>
              <a:spLocks noChangeShapeType="1"/>
            </p:cNvSpPr>
            <p:nvPr/>
          </p:nvSpPr>
          <p:spPr bwMode="auto">
            <a:xfrm flipV="1">
              <a:off x="60547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" name="Line 357"/>
            <p:cNvSpPr>
              <a:spLocks noChangeShapeType="1"/>
            </p:cNvSpPr>
            <p:nvPr/>
          </p:nvSpPr>
          <p:spPr bwMode="auto">
            <a:xfrm flipV="1">
              <a:off x="60785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" name="Line 358"/>
            <p:cNvSpPr>
              <a:spLocks noChangeShapeType="1"/>
            </p:cNvSpPr>
            <p:nvPr/>
          </p:nvSpPr>
          <p:spPr bwMode="auto">
            <a:xfrm flipV="1">
              <a:off x="61007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" name="Line 359"/>
            <p:cNvSpPr>
              <a:spLocks noChangeShapeType="1"/>
            </p:cNvSpPr>
            <p:nvPr/>
          </p:nvSpPr>
          <p:spPr bwMode="auto">
            <a:xfrm flipV="1">
              <a:off x="61118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" name="Line 360"/>
            <p:cNvSpPr>
              <a:spLocks noChangeShapeType="1"/>
            </p:cNvSpPr>
            <p:nvPr/>
          </p:nvSpPr>
          <p:spPr bwMode="auto">
            <a:xfrm flipV="1">
              <a:off x="61229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" name="Line 361"/>
            <p:cNvSpPr>
              <a:spLocks noChangeShapeType="1"/>
            </p:cNvSpPr>
            <p:nvPr/>
          </p:nvSpPr>
          <p:spPr bwMode="auto">
            <a:xfrm flipV="1">
              <a:off x="61563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" name="Line 362"/>
            <p:cNvSpPr>
              <a:spLocks noChangeShapeType="1"/>
            </p:cNvSpPr>
            <p:nvPr/>
          </p:nvSpPr>
          <p:spPr bwMode="auto">
            <a:xfrm flipV="1">
              <a:off x="61674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" name="Line 363"/>
            <p:cNvSpPr>
              <a:spLocks noChangeShapeType="1"/>
            </p:cNvSpPr>
            <p:nvPr/>
          </p:nvSpPr>
          <p:spPr bwMode="auto">
            <a:xfrm flipV="1">
              <a:off x="61785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" name="Line 364"/>
            <p:cNvSpPr>
              <a:spLocks noChangeShapeType="1"/>
            </p:cNvSpPr>
            <p:nvPr/>
          </p:nvSpPr>
          <p:spPr bwMode="auto">
            <a:xfrm flipV="1">
              <a:off x="61928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" name="Line 365"/>
            <p:cNvSpPr>
              <a:spLocks noChangeShapeType="1"/>
            </p:cNvSpPr>
            <p:nvPr/>
          </p:nvSpPr>
          <p:spPr bwMode="auto">
            <a:xfrm flipV="1">
              <a:off x="6203950" y="4027488"/>
              <a:ext cx="0" cy="197485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" name="Line 366"/>
            <p:cNvSpPr>
              <a:spLocks noChangeShapeType="1"/>
            </p:cNvSpPr>
            <p:nvPr/>
          </p:nvSpPr>
          <p:spPr bwMode="auto">
            <a:xfrm flipV="1">
              <a:off x="6215063" y="5256213"/>
              <a:ext cx="0" cy="74612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" name="Line 367"/>
            <p:cNvSpPr>
              <a:spLocks noChangeShapeType="1"/>
            </p:cNvSpPr>
            <p:nvPr/>
          </p:nvSpPr>
          <p:spPr bwMode="auto">
            <a:xfrm flipV="1">
              <a:off x="62372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" name="Line 368"/>
            <p:cNvSpPr>
              <a:spLocks noChangeShapeType="1"/>
            </p:cNvSpPr>
            <p:nvPr/>
          </p:nvSpPr>
          <p:spPr bwMode="auto">
            <a:xfrm flipV="1">
              <a:off x="62817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" name="Line 369"/>
            <p:cNvSpPr>
              <a:spLocks noChangeShapeType="1"/>
            </p:cNvSpPr>
            <p:nvPr/>
          </p:nvSpPr>
          <p:spPr bwMode="auto">
            <a:xfrm flipV="1">
              <a:off x="6305550" y="5922963"/>
              <a:ext cx="0" cy="7937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" name="Line 370"/>
            <p:cNvSpPr>
              <a:spLocks noChangeShapeType="1"/>
            </p:cNvSpPr>
            <p:nvPr/>
          </p:nvSpPr>
          <p:spPr bwMode="auto">
            <a:xfrm flipV="1">
              <a:off x="631825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" name="Line 371"/>
            <p:cNvSpPr>
              <a:spLocks noChangeShapeType="1"/>
            </p:cNvSpPr>
            <p:nvPr/>
          </p:nvSpPr>
          <p:spPr bwMode="auto">
            <a:xfrm flipV="1">
              <a:off x="63277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" name="Line 372"/>
            <p:cNvSpPr>
              <a:spLocks noChangeShapeType="1"/>
            </p:cNvSpPr>
            <p:nvPr/>
          </p:nvSpPr>
          <p:spPr bwMode="auto">
            <a:xfrm flipV="1">
              <a:off x="63754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" name="Line 373"/>
            <p:cNvSpPr>
              <a:spLocks noChangeShapeType="1"/>
            </p:cNvSpPr>
            <p:nvPr/>
          </p:nvSpPr>
          <p:spPr bwMode="auto">
            <a:xfrm flipV="1">
              <a:off x="6432550" y="5845175"/>
              <a:ext cx="0" cy="157163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" name="Line 374"/>
            <p:cNvSpPr>
              <a:spLocks noChangeShapeType="1"/>
            </p:cNvSpPr>
            <p:nvPr/>
          </p:nvSpPr>
          <p:spPr bwMode="auto">
            <a:xfrm flipV="1">
              <a:off x="6442075" y="5932488"/>
              <a:ext cx="0" cy="6985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2" name="Line 375"/>
            <p:cNvSpPr>
              <a:spLocks noChangeShapeType="1"/>
            </p:cNvSpPr>
            <p:nvPr/>
          </p:nvSpPr>
          <p:spPr bwMode="auto">
            <a:xfrm flipV="1">
              <a:off x="64531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" name="Line 376"/>
            <p:cNvSpPr>
              <a:spLocks noChangeShapeType="1"/>
            </p:cNvSpPr>
            <p:nvPr/>
          </p:nvSpPr>
          <p:spPr bwMode="auto">
            <a:xfrm flipV="1">
              <a:off x="65103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" name="Line 377"/>
            <p:cNvSpPr>
              <a:spLocks noChangeShapeType="1"/>
            </p:cNvSpPr>
            <p:nvPr/>
          </p:nvSpPr>
          <p:spPr bwMode="auto">
            <a:xfrm flipV="1">
              <a:off x="65468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5" name="Line 378"/>
            <p:cNvSpPr>
              <a:spLocks noChangeShapeType="1"/>
            </p:cNvSpPr>
            <p:nvPr/>
          </p:nvSpPr>
          <p:spPr bwMode="auto">
            <a:xfrm flipV="1">
              <a:off x="65674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" name="Line 379"/>
            <p:cNvSpPr>
              <a:spLocks noChangeShapeType="1"/>
            </p:cNvSpPr>
            <p:nvPr/>
          </p:nvSpPr>
          <p:spPr bwMode="auto">
            <a:xfrm flipV="1">
              <a:off x="66008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7" name="Line 380"/>
            <p:cNvSpPr>
              <a:spLocks noChangeShapeType="1"/>
            </p:cNvSpPr>
            <p:nvPr/>
          </p:nvSpPr>
          <p:spPr bwMode="auto">
            <a:xfrm flipV="1">
              <a:off x="66341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" name="Line 381"/>
            <p:cNvSpPr>
              <a:spLocks noChangeShapeType="1"/>
            </p:cNvSpPr>
            <p:nvPr/>
          </p:nvSpPr>
          <p:spPr bwMode="auto">
            <a:xfrm flipV="1">
              <a:off x="66611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9" name="Line 382"/>
            <p:cNvSpPr>
              <a:spLocks noChangeShapeType="1"/>
            </p:cNvSpPr>
            <p:nvPr/>
          </p:nvSpPr>
          <p:spPr bwMode="auto">
            <a:xfrm flipV="1">
              <a:off x="66706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" name="Line 383"/>
            <p:cNvSpPr>
              <a:spLocks noChangeShapeType="1"/>
            </p:cNvSpPr>
            <p:nvPr/>
          </p:nvSpPr>
          <p:spPr bwMode="auto">
            <a:xfrm flipV="1">
              <a:off x="66817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" name="Line 384"/>
            <p:cNvSpPr>
              <a:spLocks noChangeShapeType="1"/>
            </p:cNvSpPr>
            <p:nvPr/>
          </p:nvSpPr>
          <p:spPr bwMode="auto">
            <a:xfrm flipV="1">
              <a:off x="67040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" name="Line 385"/>
            <p:cNvSpPr>
              <a:spLocks noChangeShapeType="1"/>
            </p:cNvSpPr>
            <p:nvPr/>
          </p:nvSpPr>
          <p:spPr bwMode="auto">
            <a:xfrm flipV="1">
              <a:off x="67262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3" name="Line 386"/>
            <p:cNvSpPr>
              <a:spLocks noChangeShapeType="1"/>
            </p:cNvSpPr>
            <p:nvPr/>
          </p:nvSpPr>
          <p:spPr bwMode="auto">
            <a:xfrm flipV="1">
              <a:off x="6794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4" name="Line 387"/>
            <p:cNvSpPr>
              <a:spLocks noChangeShapeType="1"/>
            </p:cNvSpPr>
            <p:nvPr/>
          </p:nvSpPr>
          <p:spPr bwMode="auto">
            <a:xfrm flipV="1">
              <a:off x="68056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5" name="Line 388"/>
            <p:cNvSpPr>
              <a:spLocks noChangeShapeType="1"/>
            </p:cNvSpPr>
            <p:nvPr/>
          </p:nvSpPr>
          <p:spPr bwMode="auto">
            <a:xfrm flipV="1">
              <a:off x="68183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6" name="Line 389"/>
            <p:cNvSpPr>
              <a:spLocks noChangeShapeType="1"/>
            </p:cNvSpPr>
            <p:nvPr/>
          </p:nvSpPr>
          <p:spPr bwMode="auto">
            <a:xfrm flipV="1">
              <a:off x="68294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7" name="Line 390"/>
            <p:cNvSpPr>
              <a:spLocks noChangeShapeType="1"/>
            </p:cNvSpPr>
            <p:nvPr/>
          </p:nvSpPr>
          <p:spPr bwMode="auto">
            <a:xfrm flipV="1">
              <a:off x="69199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" name="Line 391"/>
            <p:cNvSpPr>
              <a:spLocks noChangeShapeType="1"/>
            </p:cNvSpPr>
            <p:nvPr/>
          </p:nvSpPr>
          <p:spPr bwMode="auto">
            <a:xfrm flipV="1">
              <a:off x="69326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9" name="Line 392"/>
            <p:cNvSpPr>
              <a:spLocks noChangeShapeType="1"/>
            </p:cNvSpPr>
            <p:nvPr/>
          </p:nvSpPr>
          <p:spPr bwMode="auto">
            <a:xfrm flipV="1">
              <a:off x="69897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" name="Line 393"/>
            <p:cNvSpPr>
              <a:spLocks noChangeShapeType="1"/>
            </p:cNvSpPr>
            <p:nvPr/>
          </p:nvSpPr>
          <p:spPr bwMode="auto">
            <a:xfrm flipV="1">
              <a:off x="700087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" name="Line 394"/>
            <p:cNvSpPr>
              <a:spLocks noChangeShapeType="1"/>
            </p:cNvSpPr>
            <p:nvPr/>
          </p:nvSpPr>
          <p:spPr bwMode="auto">
            <a:xfrm flipV="1">
              <a:off x="70119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2" name="Line 395"/>
            <p:cNvSpPr>
              <a:spLocks noChangeShapeType="1"/>
            </p:cNvSpPr>
            <p:nvPr/>
          </p:nvSpPr>
          <p:spPr bwMode="auto">
            <a:xfrm flipV="1">
              <a:off x="70342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3" name="Line 396"/>
            <p:cNvSpPr>
              <a:spLocks noChangeShapeType="1"/>
            </p:cNvSpPr>
            <p:nvPr/>
          </p:nvSpPr>
          <p:spPr bwMode="auto">
            <a:xfrm flipV="1">
              <a:off x="704691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4" name="Line 397"/>
            <p:cNvSpPr>
              <a:spLocks noChangeShapeType="1"/>
            </p:cNvSpPr>
            <p:nvPr/>
          </p:nvSpPr>
          <p:spPr bwMode="auto">
            <a:xfrm flipV="1">
              <a:off x="70564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5" name="Line 398"/>
            <p:cNvSpPr>
              <a:spLocks noChangeShapeType="1"/>
            </p:cNvSpPr>
            <p:nvPr/>
          </p:nvSpPr>
          <p:spPr bwMode="auto">
            <a:xfrm flipV="1">
              <a:off x="706755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6" name="Line 399"/>
            <p:cNvSpPr>
              <a:spLocks noChangeShapeType="1"/>
            </p:cNvSpPr>
            <p:nvPr/>
          </p:nvSpPr>
          <p:spPr bwMode="auto">
            <a:xfrm flipV="1">
              <a:off x="71040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" name="Line 400"/>
            <p:cNvSpPr>
              <a:spLocks noChangeShapeType="1"/>
            </p:cNvSpPr>
            <p:nvPr/>
          </p:nvSpPr>
          <p:spPr bwMode="auto">
            <a:xfrm flipV="1">
              <a:off x="7126288" y="5932488"/>
              <a:ext cx="0" cy="69850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8" name="Line 401"/>
            <p:cNvSpPr>
              <a:spLocks noChangeShapeType="1"/>
            </p:cNvSpPr>
            <p:nvPr/>
          </p:nvSpPr>
          <p:spPr bwMode="auto">
            <a:xfrm flipV="1">
              <a:off x="713740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9" name="Line 402"/>
            <p:cNvSpPr>
              <a:spLocks noChangeShapeType="1"/>
            </p:cNvSpPr>
            <p:nvPr/>
          </p:nvSpPr>
          <p:spPr bwMode="auto">
            <a:xfrm flipV="1">
              <a:off x="71485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" name="Line 403"/>
            <p:cNvSpPr>
              <a:spLocks noChangeShapeType="1"/>
            </p:cNvSpPr>
            <p:nvPr/>
          </p:nvSpPr>
          <p:spPr bwMode="auto">
            <a:xfrm flipV="1">
              <a:off x="72183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" name="Line 404"/>
            <p:cNvSpPr>
              <a:spLocks noChangeShapeType="1"/>
            </p:cNvSpPr>
            <p:nvPr/>
          </p:nvSpPr>
          <p:spPr bwMode="auto">
            <a:xfrm flipV="1">
              <a:off x="72278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" name="Line 405"/>
            <p:cNvSpPr>
              <a:spLocks noChangeShapeType="1"/>
            </p:cNvSpPr>
            <p:nvPr/>
          </p:nvSpPr>
          <p:spPr bwMode="auto">
            <a:xfrm flipV="1">
              <a:off x="723900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" name="Line 406"/>
            <p:cNvSpPr>
              <a:spLocks noChangeShapeType="1"/>
            </p:cNvSpPr>
            <p:nvPr/>
          </p:nvSpPr>
          <p:spPr bwMode="auto">
            <a:xfrm flipV="1">
              <a:off x="7250113" y="5775325"/>
              <a:ext cx="0" cy="22701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4" name="Line 407"/>
            <p:cNvSpPr>
              <a:spLocks noChangeShapeType="1"/>
            </p:cNvSpPr>
            <p:nvPr/>
          </p:nvSpPr>
          <p:spPr bwMode="auto">
            <a:xfrm flipV="1">
              <a:off x="7261225" y="5873750"/>
              <a:ext cx="0" cy="1285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5" name="Line 408"/>
            <p:cNvSpPr>
              <a:spLocks noChangeShapeType="1"/>
            </p:cNvSpPr>
            <p:nvPr/>
          </p:nvSpPr>
          <p:spPr bwMode="auto">
            <a:xfrm flipV="1">
              <a:off x="7272338" y="5892800"/>
              <a:ext cx="0" cy="10953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6" name="Line 409"/>
            <p:cNvSpPr>
              <a:spLocks noChangeShapeType="1"/>
            </p:cNvSpPr>
            <p:nvPr/>
          </p:nvSpPr>
          <p:spPr bwMode="auto">
            <a:xfrm flipV="1">
              <a:off x="72850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7" name="Line 410"/>
            <p:cNvSpPr>
              <a:spLocks noChangeShapeType="1"/>
            </p:cNvSpPr>
            <p:nvPr/>
          </p:nvSpPr>
          <p:spPr bwMode="auto">
            <a:xfrm flipV="1">
              <a:off x="73644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8" name="Line 411"/>
            <p:cNvSpPr>
              <a:spLocks noChangeShapeType="1"/>
            </p:cNvSpPr>
            <p:nvPr/>
          </p:nvSpPr>
          <p:spPr bwMode="auto">
            <a:xfrm flipV="1">
              <a:off x="73755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9" name="Line 412"/>
            <p:cNvSpPr>
              <a:spLocks noChangeShapeType="1"/>
            </p:cNvSpPr>
            <p:nvPr/>
          </p:nvSpPr>
          <p:spPr bwMode="auto">
            <a:xfrm flipV="1">
              <a:off x="73866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" name="Line 413"/>
            <p:cNvSpPr>
              <a:spLocks noChangeShapeType="1"/>
            </p:cNvSpPr>
            <p:nvPr/>
          </p:nvSpPr>
          <p:spPr bwMode="auto">
            <a:xfrm flipV="1">
              <a:off x="74326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" name="Line 414"/>
            <p:cNvSpPr>
              <a:spLocks noChangeShapeType="1"/>
            </p:cNvSpPr>
            <p:nvPr/>
          </p:nvSpPr>
          <p:spPr bwMode="auto">
            <a:xfrm flipV="1">
              <a:off x="7683500" y="5951538"/>
              <a:ext cx="0" cy="5080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2" name="Line 415"/>
            <p:cNvSpPr>
              <a:spLocks noChangeShapeType="1"/>
            </p:cNvSpPr>
            <p:nvPr/>
          </p:nvSpPr>
          <p:spPr bwMode="auto">
            <a:xfrm flipV="1">
              <a:off x="7694613" y="5981700"/>
              <a:ext cx="0" cy="2063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3" name="Line 416"/>
            <p:cNvSpPr>
              <a:spLocks noChangeShapeType="1"/>
            </p:cNvSpPr>
            <p:nvPr/>
          </p:nvSpPr>
          <p:spPr bwMode="auto">
            <a:xfrm flipV="1">
              <a:off x="77628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4" name="Line 417"/>
            <p:cNvSpPr>
              <a:spLocks noChangeShapeType="1"/>
            </p:cNvSpPr>
            <p:nvPr/>
          </p:nvSpPr>
          <p:spPr bwMode="auto">
            <a:xfrm flipV="1">
              <a:off x="77866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5" name="Line 418"/>
            <p:cNvSpPr>
              <a:spLocks noChangeShapeType="1"/>
            </p:cNvSpPr>
            <p:nvPr/>
          </p:nvSpPr>
          <p:spPr bwMode="auto">
            <a:xfrm flipV="1">
              <a:off x="80581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6" name="Line 419"/>
            <p:cNvSpPr>
              <a:spLocks noChangeShapeType="1"/>
            </p:cNvSpPr>
            <p:nvPr/>
          </p:nvSpPr>
          <p:spPr bwMode="auto">
            <a:xfrm flipV="1">
              <a:off x="81724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7" name="Line 420"/>
            <p:cNvSpPr>
              <a:spLocks noChangeShapeType="1"/>
            </p:cNvSpPr>
            <p:nvPr/>
          </p:nvSpPr>
          <p:spPr bwMode="auto">
            <a:xfrm flipV="1">
              <a:off x="82756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8" name="Line 421"/>
            <p:cNvSpPr>
              <a:spLocks noChangeShapeType="1"/>
            </p:cNvSpPr>
            <p:nvPr/>
          </p:nvSpPr>
          <p:spPr bwMode="auto">
            <a:xfrm flipV="1">
              <a:off x="85137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9" name="Line 422"/>
            <p:cNvSpPr>
              <a:spLocks noChangeShapeType="1"/>
            </p:cNvSpPr>
            <p:nvPr/>
          </p:nvSpPr>
          <p:spPr bwMode="auto">
            <a:xfrm>
              <a:off x="5292725" y="6016625"/>
              <a:ext cx="0" cy="80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0" name="Line 423"/>
            <p:cNvSpPr>
              <a:spLocks noChangeShapeType="1"/>
            </p:cNvSpPr>
            <p:nvPr/>
          </p:nvSpPr>
          <p:spPr bwMode="auto">
            <a:xfrm>
              <a:off x="3492500" y="6016625"/>
              <a:ext cx="0" cy="80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" name="Line 424"/>
            <p:cNvSpPr>
              <a:spLocks noChangeShapeType="1"/>
            </p:cNvSpPr>
            <p:nvPr/>
          </p:nvSpPr>
          <p:spPr bwMode="auto">
            <a:xfrm>
              <a:off x="1684338" y="6016625"/>
              <a:ext cx="0" cy="80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" name="Line 425"/>
            <p:cNvSpPr>
              <a:spLocks noChangeShapeType="1"/>
            </p:cNvSpPr>
            <p:nvPr/>
          </p:nvSpPr>
          <p:spPr bwMode="auto">
            <a:xfrm>
              <a:off x="1033463" y="6010275"/>
              <a:ext cx="0" cy="23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3" name="Line 426"/>
            <p:cNvSpPr>
              <a:spLocks noChangeShapeType="1"/>
            </p:cNvSpPr>
            <p:nvPr/>
          </p:nvSpPr>
          <p:spPr bwMode="auto">
            <a:xfrm>
              <a:off x="7100888" y="6016625"/>
              <a:ext cx="0" cy="80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4" name="Line 427"/>
            <p:cNvSpPr>
              <a:spLocks noChangeShapeType="1"/>
            </p:cNvSpPr>
            <p:nvPr/>
          </p:nvSpPr>
          <p:spPr bwMode="auto">
            <a:xfrm>
              <a:off x="828675" y="3028950"/>
              <a:ext cx="2047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5" name="Line 428"/>
            <p:cNvSpPr>
              <a:spLocks noChangeShapeType="1"/>
            </p:cNvSpPr>
            <p:nvPr/>
          </p:nvSpPr>
          <p:spPr bwMode="auto">
            <a:xfrm>
              <a:off x="812800" y="6019800"/>
              <a:ext cx="206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6" name="Line 429"/>
            <p:cNvSpPr>
              <a:spLocks noChangeShapeType="1"/>
            </p:cNvSpPr>
            <p:nvPr/>
          </p:nvSpPr>
          <p:spPr bwMode="auto">
            <a:xfrm>
              <a:off x="1035050" y="5972175"/>
              <a:ext cx="0" cy="134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7" name="Line 430"/>
            <p:cNvSpPr>
              <a:spLocks noChangeShapeType="1"/>
            </p:cNvSpPr>
            <p:nvPr/>
          </p:nvSpPr>
          <p:spPr bwMode="auto">
            <a:xfrm>
              <a:off x="1022350" y="6019800"/>
              <a:ext cx="8013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8" name="Line 431"/>
            <p:cNvSpPr>
              <a:spLocks noChangeShapeType="1"/>
            </p:cNvSpPr>
            <p:nvPr/>
          </p:nvSpPr>
          <p:spPr bwMode="auto">
            <a:xfrm flipV="1">
              <a:off x="1035050" y="3033713"/>
              <a:ext cx="0" cy="3006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9" name="Rectangle 432"/>
            <p:cNvSpPr>
              <a:spLocks noChangeArrowheads="1"/>
            </p:cNvSpPr>
            <p:nvPr/>
          </p:nvSpPr>
          <p:spPr bwMode="auto">
            <a:xfrm rot="16200000">
              <a:off x="-493403" y="4451615"/>
              <a:ext cx="224728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% Relative Abundance</a:t>
              </a:r>
            </a:p>
          </p:txBody>
        </p:sp>
        <p:sp>
          <p:nvSpPr>
            <p:cNvPr id="910" name="Rectangle 433"/>
            <p:cNvSpPr>
              <a:spLocks noChangeArrowheads="1"/>
            </p:cNvSpPr>
            <p:nvPr/>
          </p:nvSpPr>
          <p:spPr bwMode="auto">
            <a:xfrm>
              <a:off x="300038" y="2916238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911" name="Rectangle 434"/>
            <p:cNvSpPr>
              <a:spLocks noChangeArrowheads="1"/>
            </p:cNvSpPr>
            <p:nvPr/>
          </p:nvSpPr>
          <p:spPr bwMode="auto">
            <a:xfrm>
              <a:off x="490538" y="5888038"/>
              <a:ext cx="3127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912" name="Rectangle 435"/>
            <p:cNvSpPr>
              <a:spLocks noChangeArrowheads="1"/>
            </p:cNvSpPr>
            <p:nvPr/>
          </p:nvSpPr>
          <p:spPr bwMode="auto">
            <a:xfrm>
              <a:off x="1335088" y="61087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250</a:t>
              </a:r>
            </a:p>
          </p:txBody>
        </p:sp>
        <p:sp>
          <p:nvSpPr>
            <p:cNvPr id="913" name="Rectangle 436"/>
            <p:cNvSpPr>
              <a:spLocks noChangeArrowheads="1"/>
            </p:cNvSpPr>
            <p:nvPr/>
          </p:nvSpPr>
          <p:spPr bwMode="auto">
            <a:xfrm>
              <a:off x="3143250" y="61087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500</a:t>
              </a:r>
            </a:p>
          </p:txBody>
        </p:sp>
        <p:sp>
          <p:nvSpPr>
            <p:cNvPr id="914" name="Rectangle 437"/>
            <p:cNvSpPr>
              <a:spLocks noChangeArrowheads="1"/>
            </p:cNvSpPr>
            <p:nvPr/>
          </p:nvSpPr>
          <p:spPr bwMode="auto">
            <a:xfrm>
              <a:off x="4941888" y="61087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750</a:t>
              </a:r>
            </a:p>
          </p:txBody>
        </p:sp>
        <p:sp>
          <p:nvSpPr>
            <p:cNvPr id="915" name="Rectangle 438"/>
            <p:cNvSpPr>
              <a:spLocks noChangeArrowheads="1"/>
            </p:cNvSpPr>
            <p:nvPr/>
          </p:nvSpPr>
          <p:spPr bwMode="auto">
            <a:xfrm>
              <a:off x="6662738" y="6108700"/>
              <a:ext cx="692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1000</a:t>
              </a:r>
            </a:p>
          </p:txBody>
        </p:sp>
        <p:sp>
          <p:nvSpPr>
            <p:cNvPr id="916" name="Rectangle 450"/>
            <p:cNvSpPr>
              <a:spLocks noChangeArrowheads="1"/>
            </p:cNvSpPr>
            <p:nvPr/>
          </p:nvSpPr>
          <p:spPr bwMode="auto">
            <a:xfrm>
              <a:off x="3568700" y="4081463"/>
              <a:ext cx="11255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[M+2H]</a:t>
              </a:r>
              <a:r>
                <a:rPr lang="en-US" sz="1800" baseline="30000">
                  <a:solidFill>
                    <a:srgbClr val="FFFFFF"/>
                  </a:solidFill>
                </a:rPr>
                <a:t>2+</a:t>
              </a:r>
            </a:p>
          </p:txBody>
        </p:sp>
        <p:sp>
          <p:nvSpPr>
            <p:cNvPr id="917" name="Rectangle 443"/>
            <p:cNvSpPr>
              <a:spLocks noChangeArrowheads="1"/>
            </p:cNvSpPr>
            <p:nvPr/>
          </p:nvSpPr>
          <p:spPr bwMode="auto">
            <a:xfrm>
              <a:off x="5105400" y="26543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762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  <p:sp>
          <p:nvSpPr>
            <p:cNvPr id="918" name="Rectangle 439"/>
            <p:cNvSpPr>
              <a:spLocks noChangeArrowheads="1"/>
            </p:cNvSpPr>
            <p:nvPr/>
          </p:nvSpPr>
          <p:spPr bwMode="auto">
            <a:xfrm>
              <a:off x="1368425" y="5202238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</a:rPr>
                <a:t>260</a:t>
              </a:r>
              <a:endParaRPr lang="en-US" sz="1800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919" name="Rectangle 440"/>
            <p:cNvSpPr>
              <a:spLocks noChangeArrowheads="1"/>
            </p:cNvSpPr>
            <p:nvPr/>
          </p:nvSpPr>
          <p:spPr bwMode="auto">
            <a:xfrm>
              <a:off x="2235200" y="52324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389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  <p:sp>
          <p:nvSpPr>
            <p:cNvPr id="920" name="Rectangle 441"/>
            <p:cNvSpPr>
              <a:spLocks noChangeArrowheads="1"/>
            </p:cNvSpPr>
            <p:nvPr/>
          </p:nvSpPr>
          <p:spPr bwMode="auto">
            <a:xfrm>
              <a:off x="3086100" y="53340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504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  <p:sp>
          <p:nvSpPr>
            <p:cNvPr id="921" name="Rectangle 442"/>
            <p:cNvSpPr>
              <a:spLocks noChangeArrowheads="1"/>
            </p:cNvSpPr>
            <p:nvPr/>
          </p:nvSpPr>
          <p:spPr bwMode="auto">
            <a:xfrm>
              <a:off x="4165600" y="4714875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633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  <p:sp>
          <p:nvSpPr>
            <p:cNvPr id="922" name="Rectangle 444"/>
            <p:cNvSpPr>
              <a:spLocks noChangeArrowheads="1"/>
            </p:cNvSpPr>
            <p:nvPr/>
          </p:nvSpPr>
          <p:spPr bwMode="auto">
            <a:xfrm>
              <a:off x="5930900" y="3616325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875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  <p:sp>
          <p:nvSpPr>
            <p:cNvPr id="923" name="Rectangle 445"/>
            <p:cNvSpPr>
              <a:spLocks noChangeArrowheads="1"/>
            </p:cNvSpPr>
            <p:nvPr/>
          </p:nvSpPr>
          <p:spPr bwMode="auto">
            <a:xfrm>
              <a:off x="1676400" y="4875213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292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924" name="Rectangle 446"/>
            <p:cNvSpPr>
              <a:spLocks noChangeArrowheads="1"/>
            </p:cNvSpPr>
            <p:nvPr/>
          </p:nvSpPr>
          <p:spPr bwMode="auto">
            <a:xfrm>
              <a:off x="2517775" y="50292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405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925" name="Rectangle 447"/>
            <p:cNvSpPr>
              <a:spLocks noChangeArrowheads="1"/>
            </p:cNvSpPr>
            <p:nvPr/>
          </p:nvSpPr>
          <p:spPr bwMode="auto">
            <a:xfrm>
              <a:off x="3467100" y="51562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534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926" name="Rectangle 448"/>
            <p:cNvSpPr>
              <a:spLocks noChangeArrowheads="1"/>
            </p:cNvSpPr>
            <p:nvPr/>
          </p:nvSpPr>
          <p:spPr bwMode="auto">
            <a:xfrm>
              <a:off x="6210300" y="54610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907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927" name="Rectangle 449"/>
            <p:cNvSpPr>
              <a:spLocks noChangeArrowheads="1"/>
            </p:cNvSpPr>
            <p:nvPr/>
          </p:nvSpPr>
          <p:spPr bwMode="auto">
            <a:xfrm>
              <a:off x="6654800" y="5461000"/>
              <a:ext cx="69890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1020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928" name="Rectangle 451"/>
            <p:cNvSpPr>
              <a:spLocks noChangeArrowheads="1"/>
            </p:cNvSpPr>
            <p:nvPr/>
          </p:nvSpPr>
          <p:spPr bwMode="auto">
            <a:xfrm>
              <a:off x="4419600" y="5481638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663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929" name="Rectangle 452"/>
            <p:cNvSpPr>
              <a:spLocks noChangeArrowheads="1"/>
            </p:cNvSpPr>
            <p:nvPr/>
          </p:nvSpPr>
          <p:spPr bwMode="auto">
            <a:xfrm>
              <a:off x="5357813" y="55372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778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930" name="Rectangle 453"/>
            <p:cNvSpPr>
              <a:spLocks noChangeArrowheads="1"/>
            </p:cNvSpPr>
            <p:nvPr/>
          </p:nvSpPr>
          <p:spPr bwMode="auto">
            <a:xfrm>
              <a:off x="7567613" y="5537200"/>
              <a:ext cx="69890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1080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  <p:sp>
          <p:nvSpPr>
            <p:cNvPr id="931" name="Rectangle 454"/>
            <p:cNvSpPr>
              <a:spLocks noChangeArrowheads="1"/>
            </p:cNvSpPr>
            <p:nvPr/>
          </p:nvSpPr>
          <p:spPr bwMode="auto">
            <a:xfrm>
              <a:off x="6934200" y="5181600"/>
              <a:ext cx="69890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1022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</p:grpSp>
      <p:grpSp>
        <p:nvGrpSpPr>
          <p:cNvPr id="3" name="Group 468"/>
          <p:cNvGrpSpPr>
            <a:grpSpLocks/>
          </p:cNvGrpSpPr>
          <p:nvPr/>
        </p:nvGrpSpPr>
        <p:grpSpPr bwMode="auto">
          <a:xfrm>
            <a:off x="3009900" y="1371600"/>
            <a:ext cx="1041400" cy="1295400"/>
            <a:chOff x="2312" y="864"/>
            <a:chExt cx="656" cy="816"/>
          </a:xfrm>
        </p:grpSpPr>
        <p:sp>
          <p:nvSpPr>
            <p:cNvPr id="18863" name="Line 465"/>
            <p:cNvSpPr>
              <a:spLocks noChangeShapeType="1"/>
            </p:cNvSpPr>
            <p:nvPr/>
          </p:nvSpPr>
          <p:spPr bwMode="auto">
            <a:xfrm>
              <a:off x="2640" y="864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64" name="Line 466"/>
            <p:cNvSpPr>
              <a:spLocks noChangeShapeType="1"/>
            </p:cNvSpPr>
            <p:nvPr/>
          </p:nvSpPr>
          <p:spPr bwMode="auto">
            <a:xfrm>
              <a:off x="2312" y="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65" name="Line 467"/>
            <p:cNvSpPr>
              <a:spLocks noChangeShapeType="1"/>
            </p:cNvSpPr>
            <p:nvPr/>
          </p:nvSpPr>
          <p:spPr bwMode="auto">
            <a:xfrm>
              <a:off x="2632" y="167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8" name="Oval 1296"/>
          <p:cNvSpPr>
            <a:spLocks noChangeArrowheads="1"/>
          </p:cNvSpPr>
          <p:nvPr/>
        </p:nvSpPr>
        <p:spPr bwMode="auto">
          <a:xfrm>
            <a:off x="5105400" y="2590800"/>
            <a:ext cx="533400" cy="533400"/>
          </a:xfrm>
          <a:prstGeom prst="ellipse">
            <a:avLst/>
          </a:prstGeom>
          <a:noFill/>
          <a:ln w="57150" algn="ctr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Oval 1297"/>
          <p:cNvSpPr>
            <a:spLocks noChangeArrowheads="1"/>
          </p:cNvSpPr>
          <p:nvPr/>
        </p:nvSpPr>
        <p:spPr bwMode="auto">
          <a:xfrm>
            <a:off x="2552700" y="4953000"/>
            <a:ext cx="533400" cy="533400"/>
          </a:xfrm>
          <a:prstGeom prst="ellipse">
            <a:avLst/>
          </a:prstGeom>
          <a:noFill/>
          <a:ln w="57150" algn="ctr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Oval 1296"/>
          <p:cNvSpPr>
            <a:spLocks noChangeArrowheads="1"/>
          </p:cNvSpPr>
          <p:nvPr/>
        </p:nvSpPr>
        <p:spPr bwMode="auto">
          <a:xfrm>
            <a:off x="5943600" y="3505200"/>
            <a:ext cx="533400" cy="533400"/>
          </a:xfrm>
          <a:prstGeom prst="ellipse">
            <a:avLst/>
          </a:prstGeom>
          <a:noFill/>
          <a:ln w="57150" algn="ctr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Oval 1297"/>
          <p:cNvSpPr>
            <a:spLocks noChangeArrowheads="1"/>
          </p:cNvSpPr>
          <p:nvPr/>
        </p:nvSpPr>
        <p:spPr bwMode="auto">
          <a:xfrm>
            <a:off x="1676400" y="4800600"/>
            <a:ext cx="533400" cy="533400"/>
          </a:xfrm>
          <a:prstGeom prst="ellipse">
            <a:avLst/>
          </a:prstGeom>
          <a:noFill/>
          <a:ln w="57150" algn="ctr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8444" name="Straight Arrow Connector 469"/>
          <p:cNvCxnSpPr>
            <a:cxnSpLocks noChangeShapeType="1"/>
          </p:cNvCxnSpPr>
          <p:nvPr/>
        </p:nvCxnSpPr>
        <p:spPr bwMode="auto">
          <a:xfrm>
            <a:off x="5461000" y="4491037"/>
            <a:ext cx="685800" cy="1588"/>
          </a:xfrm>
          <a:prstGeom prst="straightConnector1">
            <a:avLst/>
          </a:prstGeom>
          <a:noFill/>
          <a:ln w="57150" algn="ctr">
            <a:solidFill>
              <a:srgbClr val="C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8445" name="TextBox 470"/>
          <p:cNvSpPr txBox="1">
            <a:spLocks noChangeArrowheads="1"/>
          </p:cNvSpPr>
          <p:nvPr/>
        </p:nvSpPr>
        <p:spPr bwMode="auto">
          <a:xfrm>
            <a:off x="5448300" y="4033837"/>
            <a:ext cx="83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113</a:t>
            </a:r>
          </a:p>
        </p:txBody>
      </p:sp>
      <p:grpSp>
        <p:nvGrpSpPr>
          <p:cNvPr id="466" name="Group 468"/>
          <p:cNvGrpSpPr>
            <a:grpSpLocks/>
          </p:cNvGrpSpPr>
          <p:nvPr/>
        </p:nvGrpSpPr>
        <p:grpSpPr bwMode="auto">
          <a:xfrm>
            <a:off x="2362200" y="1371600"/>
            <a:ext cx="1041400" cy="1295400"/>
            <a:chOff x="2312" y="864"/>
            <a:chExt cx="656" cy="816"/>
          </a:xfrm>
        </p:grpSpPr>
        <p:sp>
          <p:nvSpPr>
            <p:cNvPr id="467" name="Line 465"/>
            <p:cNvSpPr>
              <a:spLocks noChangeShapeType="1"/>
            </p:cNvSpPr>
            <p:nvPr/>
          </p:nvSpPr>
          <p:spPr bwMode="auto">
            <a:xfrm>
              <a:off x="2640" y="864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8" name="Line 466"/>
            <p:cNvSpPr>
              <a:spLocks noChangeShapeType="1"/>
            </p:cNvSpPr>
            <p:nvPr/>
          </p:nvSpPr>
          <p:spPr bwMode="auto">
            <a:xfrm>
              <a:off x="2312" y="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" name="Line 467"/>
            <p:cNvSpPr>
              <a:spLocks noChangeShapeType="1"/>
            </p:cNvSpPr>
            <p:nvPr/>
          </p:nvSpPr>
          <p:spPr bwMode="auto">
            <a:xfrm>
              <a:off x="2632" y="167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0" name="Group 2"/>
          <p:cNvGrpSpPr>
            <a:grpSpLocks/>
          </p:cNvGrpSpPr>
          <p:nvPr/>
        </p:nvGrpSpPr>
        <p:grpSpPr bwMode="auto">
          <a:xfrm>
            <a:off x="833346" y="990600"/>
            <a:ext cx="6558054" cy="375682"/>
            <a:chOff x="808038" y="1752600"/>
            <a:chExt cx="6558054" cy="375682"/>
          </a:xfrm>
        </p:grpSpPr>
        <p:sp>
          <p:nvSpPr>
            <p:cNvPr id="471" name="Text Box 8"/>
            <p:cNvSpPr txBox="1">
              <a:spLocks noChangeArrowheads="1"/>
            </p:cNvSpPr>
            <p:nvPr/>
          </p:nvSpPr>
          <p:spPr bwMode="auto">
            <a:xfrm>
              <a:off x="7061200" y="1758950"/>
              <a:ext cx="304892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K</a:t>
              </a:r>
              <a:endParaRPr lang="en-US"/>
            </a:p>
          </p:txBody>
        </p:sp>
        <p:sp>
          <p:nvSpPr>
            <p:cNvPr id="472" name="Text Box 10"/>
            <p:cNvSpPr txBox="1">
              <a:spLocks noChangeArrowheads="1"/>
            </p:cNvSpPr>
            <p:nvPr/>
          </p:nvSpPr>
          <p:spPr bwMode="auto">
            <a:xfrm>
              <a:off x="6296025" y="1758950"/>
              <a:ext cx="282450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L</a:t>
              </a:r>
              <a:endParaRPr lang="en-US"/>
            </a:p>
          </p:txBody>
        </p:sp>
        <p:sp>
          <p:nvSpPr>
            <p:cNvPr id="473" name="Text Box 13"/>
            <p:cNvSpPr txBox="1">
              <a:spLocks noChangeArrowheads="1"/>
            </p:cNvSpPr>
            <p:nvPr/>
          </p:nvSpPr>
          <p:spPr bwMode="auto">
            <a:xfrm>
              <a:off x="5595938" y="1758950"/>
              <a:ext cx="29687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E</a:t>
              </a:r>
              <a:endParaRPr lang="en-US" dirty="0"/>
            </a:p>
          </p:txBody>
        </p:sp>
        <p:sp>
          <p:nvSpPr>
            <p:cNvPr id="474" name="Text Box 16"/>
            <p:cNvSpPr txBox="1">
              <a:spLocks noChangeArrowheads="1"/>
            </p:cNvSpPr>
            <p:nvPr/>
          </p:nvSpPr>
          <p:spPr bwMode="auto">
            <a:xfrm>
              <a:off x="4957763" y="1758950"/>
              <a:ext cx="327334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D</a:t>
              </a:r>
              <a:endParaRPr lang="en-US"/>
            </a:p>
          </p:txBody>
        </p:sp>
        <p:sp>
          <p:nvSpPr>
            <p:cNvPr id="475" name="Text Box 19"/>
            <p:cNvSpPr txBox="1">
              <a:spLocks noChangeArrowheads="1"/>
            </p:cNvSpPr>
            <p:nvPr/>
          </p:nvSpPr>
          <p:spPr bwMode="auto">
            <a:xfrm>
              <a:off x="4318000" y="1758950"/>
              <a:ext cx="29687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E</a:t>
              </a:r>
              <a:endParaRPr lang="en-US" dirty="0"/>
            </a:p>
          </p:txBody>
        </p:sp>
        <p:sp>
          <p:nvSpPr>
            <p:cNvPr id="476" name="Text Box 22"/>
            <p:cNvSpPr txBox="1">
              <a:spLocks noChangeArrowheads="1"/>
            </p:cNvSpPr>
            <p:nvPr/>
          </p:nvSpPr>
          <p:spPr bwMode="auto">
            <a:xfrm>
              <a:off x="3678238" y="1758950"/>
              <a:ext cx="29687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E</a:t>
              </a:r>
              <a:endParaRPr lang="en-US" dirty="0"/>
            </a:p>
          </p:txBody>
        </p:sp>
        <p:sp>
          <p:nvSpPr>
            <p:cNvPr id="477" name="Text Box 25"/>
            <p:cNvSpPr txBox="1">
              <a:spLocks noChangeArrowheads="1"/>
            </p:cNvSpPr>
            <p:nvPr/>
          </p:nvSpPr>
          <p:spPr bwMode="auto">
            <a:xfrm>
              <a:off x="3040063" y="1758950"/>
              <a:ext cx="282450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L</a:t>
              </a:r>
              <a:endParaRPr lang="en-US"/>
            </a:p>
          </p:txBody>
        </p:sp>
        <p:sp>
          <p:nvSpPr>
            <p:cNvPr id="478" name="Text Box 28"/>
            <p:cNvSpPr txBox="1">
              <a:spLocks noChangeArrowheads="1"/>
            </p:cNvSpPr>
            <p:nvPr/>
          </p:nvSpPr>
          <p:spPr bwMode="auto">
            <a:xfrm>
              <a:off x="2336800" y="1758950"/>
              <a:ext cx="290464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F</a:t>
              </a:r>
              <a:endParaRPr lang="en-US"/>
            </a:p>
          </p:txBody>
        </p:sp>
        <p:sp>
          <p:nvSpPr>
            <p:cNvPr id="479" name="Text Box 31"/>
            <p:cNvSpPr txBox="1">
              <a:spLocks noChangeArrowheads="1"/>
            </p:cNvSpPr>
            <p:nvPr/>
          </p:nvSpPr>
          <p:spPr bwMode="auto">
            <a:xfrm>
              <a:off x="1571625" y="1758950"/>
              <a:ext cx="330540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G</a:t>
              </a:r>
              <a:endParaRPr lang="en-US"/>
            </a:p>
          </p:txBody>
        </p:sp>
        <p:sp>
          <p:nvSpPr>
            <p:cNvPr id="480" name="Text Box 34"/>
            <p:cNvSpPr txBox="1">
              <a:spLocks noChangeArrowheads="1"/>
            </p:cNvSpPr>
            <p:nvPr/>
          </p:nvSpPr>
          <p:spPr bwMode="auto">
            <a:xfrm>
              <a:off x="808038" y="1752600"/>
              <a:ext cx="290464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S</a:t>
              </a:r>
              <a:endParaRPr lang="en-US" dirty="0"/>
            </a:p>
          </p:txBody>
        </p:sp>
      </p:grpSp>
      <p:sp>
        <p:nvSpPr>
          <p:cNvPr id="481" name="Oval 1296"/>
          <p:cNvSpPr>
            <a:spLocks noChangeArrowheads="1"/>
          </p:cNvSpPr>
          <p:nvPr/>
        </p:nvSpPr>
        <p:spPr bwMode="auto">
          <a:xfrm>
            <a:off x="2926080" y="914400"/>
            <a:ext cx="533400" cy="533400"/>
          </a:xfrm>
          <a:prstGeom prst="ellipse">
            <a:avLst/>
          </a:prstGeom>
          <a:noFill/>
          <a:ln w="57150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932" name="Straight Arrow Connector 469"/>
          <p:cNvCxnSpPr>
            <a:cxnSpLocks noChangeShapeType="1"/>
          </p:cNvCxnSpPr>
          <p:nvPr/>
        </p:nvCxnSpPr>
        <p:spPr bwMode="auto">
          <a:xfrm>
            <a:off x="2070100" y="4724400"/>
            <a:ext cx="685800" cy="1588"/>
          </a:xfrm>
          <a:prstGeom prst="straightConnector1">
            <a:avLst/>
          </a:prstGeom>
          <a:noFill/>
          <a:ln w="57150" algn="ctr">
            <a:solidFill>
              <a:srgbClr val="C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33" name="TextBox 470"/>
          <p:cNvSpPr txBox="1">
            <a:spLocks noChangeArrowheads="1"/>
          </p:cNvSpPr>
          <p:nvPr/>
        </p:nvSpPr>
        <p:spPr bwMode="auto">
          <a:xfrm>
            <a:off x="2057400" y="4267200"/>
            <a:ext cx="83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113</a:t>
            </a:r>
          </a:p>
        </p:txBody>
      </p:sp>
      <p:sp>
        <p:nvSpPr>
          <p:cNvPr id="934" name="Text Box 10"/>
          <p:cNvSpPr txBox="1">
            <a:spLocks noChangeArrowheads="1"/>
          </p:cNvSpPr>
          <p:nvPr/>
        </p:nvSpPr>
        <p:spPr bwMode="auto">
          <a:xfrm>
            <a:off x="1265551" y="0"/>
            <a:ext cx="66335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Tandem MS – Sequence Confirmation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935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roup 2"/>
          <p:cNvGrpSpPr>
            <a:grpSpLocks/>
          </p:cNvGrpSpPr>
          <p:nvPr/>
        </p:nvGrpSpPr>
        <p:grpSpPr bwMode="auto">
          <a:xfrm>
            <a:off x="630238" y="1447800"/>
            <a:ext cx="7827962" cy="992188"/>
            <a:chOff x="630238" y="1447800"/>
            <a:chExt cx="7828081" cy="991632"/>
          </a:xfrm>
        </p:grpSpPr>
        <p:sp>
          <p:nvSpPr>
            <p:cNvPr id="483" name="Text Box 7"/>
            <p:cNvSpPr txBox="1">
              <a:spLocks noChangeArrowheads="1"/>
            </p:cNvSpPr>
            <p:nvPr/>
          </p:nvSpPr>
          <p:spPr bwMode="auto">
            <a:xfrm>
              <a:off x="6946900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147</a:t>
              </a:r>
            </a:p>
          </p:txBody>
        </p:sp>
        <p:sp>
          <p:nvSpPr>
            <p:cNvPr id="484" name="Text Box 8"/>
            <p:cNvSpPr txBox="1">
              <a:spLocks noChangeArrowheads="1"/>
            </p:cNvSpPr>
            <p:nvPr/>
          </p:nvSpPr>
          <p:spPr bwMode="auto">
            <a:xfrm>
              <a:off x="7061200" y="1758950"/>
              <a:ext cx="3492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K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5" name="Text Box 9"/>
            <p:cNvSpPr txBox="1">
              <a:spLocks noChangeArrowheads="1"/>
            </p:cNvSpPr>
            <p:nvPr/>
          </p:nvSpPr>
          <p:spPr bwMode="auto">
            <a:xfrm>
              <a:off x="6884988" y="1447800"/>
              <a:ext cx="692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1166</a:t>
              </a:r>
            </a:p>
          </p:txBody>
        </p:sp>
        <p:sp>
          <p:nvSpPr>
            <p:cNvPr id="486" name="Text Box 10"/>
            <p:cNvSpPr txBox="1">
              <a:spLocks noChangeArrowheads="1"/>
            </p:cNvSpPr>
            <p:nvPr/>
          </p:nvSpPr>
          <p:spPr bwMode="auto">
            <a:xfrm>
              <a:off x="6296025" y="1758950"/>
              <a:ext cx="3238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L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7" name="Text Box 11"/>
            <p:cNvSpPr txBox="1">
              <a:spLocks noChangeArrowheads="1"/>
            </p:cNvSpPr>
            <p:nvPr/>
          </p:nvSpPr>
          <p:spPr bwMode="auto">
            <a:xfrm>
              <a:off x="6181725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260</a:t>
              </a:r>
            </a:p>
          </p:txBody>
        </p:sp>
        <p:sp>
          <p:nvSpPr>
            <p:cNvPr id="488" name="Text Box 12"/>
            <p:cNvSpPr txBox="1">
              <a:spLocks noChangeArrowheads="1"/>
            </p:cNvSpPr>
            <p:nvPr/>
          </p:nvSpPr>
          <p:spPr bwMode="auto">
            <a:xfrm>
              <a:off x="6119813" y="1447800"/>
              <a:ext cx="692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FF0066"/>
                  </a:solidFill>
                </a:rPr>
                <a:t>1020</a:t>
              </a:r>
            </a:p>
          </p:txBody>
        </p:sp>
        <p:sp>
          <p:nvSpPr>
            <p:cNvPr id="489" name="Text Box 13"/>
            <p:cNvSpPr txBox="1">
              <a:spLocks noChangeArrowheads="1"/>
            </p:cNvSpPr>
            <p:nvPr/>
          </p:nvSpPr>
          <p:spPr bwMode="auto">
            <a:xfrm>
              <a:off x="5595938" y="1758950"/>
              <a:ext cx="3365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0" name="Text Box 14"/>
            <p:cNvSpPr txBox="1">
              <a:spLocks noChangeArrowheads="1"/>
            </p:cNvSpPr>
            <p:nvPr/>
          </p:nvSpPr>
          <p:spPr bwMode="auto">
            <a:xfrm>
              <a:off x="5480050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389</a:t>
              </a:r>
            </a:p>
          </p:txBody>
        </p:sp>
        <p:sp>
          <p:nvSpPr>
            <p:cNvPr id="491" name="Text Box 15"/>
            <p:cNvSpPr txBox="1">
              <a:spLocks noChangeArrowheads="1"/>
            </p:cNvSpPr>
            <p:nvPr/>
          </p:nvSpPr>
          <p:spPr bwMode="auto">
            <a:xfrm>
              <a:off x="5481638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907</a:t>
              </a:r>
            </a:p>
          </p:txBody>
        </p:sp>
        <p:sp>
          <p:nvSpPr>
            <p:cNvPr id="492" name="Text Box 16"/>
            <p:cNvSpPr txBox="1">
              <a:spLocks noChangeArrowheads="1"/>
            </p:cNvSpPr>
            <p:nvPr/>
          </p:nvSpPr>
          <p:spPr bwMode="auto">
            <a:xfrm>
              <a:off x="4957763" y="1758950"/>
              <a:ext cx="3492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D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3" name="Text Box 17"/>
            <p:cNvSpPr txBox="1">
              <a:spLocks noChangeArrowheads="1"/>
            </p:cNvSpPr>
            <p:nvPr/>
          </p:nvSpPr>
          <p:spPr bwMode="auto">
            <a:xfrm>
              <a:off x="4841875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504</a:t>
              </a:r>
            </a:p>
          </p:txBody>
        </p:sp>
        <p:sp>
          <p:nvSpPr>
            <p:cNvPr id="494" name="Text Box 18"/>
            <p:cNvSpPr txBox="1">
              <a:spLocks noChangeArrowheads="1"/>
            </p:cNvSpPr>
            <p:nvPr/>
          </p:nvSpPr>
          <p:spPr bwMode="auto">
            <a:xfrm>
              <a:off x="4843463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778</a:t>
              </a:r>
            </a:p>
          </p:txBody>
        </p:sp>
        <p:sp>
          <p:nvSpPr>
            <p:cNvPr id="495" name="Text Box 19"/>
            <p:cNvSpPr txBox="1">
              <a:spLocks noChangeArrowheads="1"/>
            </p:cNvSpPr>
            <p:nvPr/>
          </p:nvSpPr>
          <p:spPr bwMode="auto">
            <a:xfrm>
              <a:off x="4318000" y="1758950"/>
              <a:ext cx="3365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6" name="Text Box 20"/>
            <p:cNvSpPr txBox="1">
              <a:spLocks noChangeArrowheads="1"/>
            </p:cNvSpPr>
            <p:nvPr/>
          </p:nvSpPr>
          <p:spPr bwMode="auto">
            <a:xfrm>
              <a:off x="4202113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633</a:t>
              </a:r>
            </a:p>
          </p:txBody>
        </p:sp>
        <p:sp>
          <p:nvSpPr>
            <p:cNvPr id="497" name="Text Box 21"/>
            <p:cNvSpPr txBox="1">
              <a:spLocks noChangeArrowheads="1"/>
            </p:cNvSpPr>
            <p:nvPr/>
          </p:nvSpPr>
          <p:spPr bwMode="auto">
            <a:xfrm>
              <a:off x="4203700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663</a:t>
              </a:r>
            </a:p>
          </p:txBody>
        </p:sp>
        <p:sp>
          <p:nvSpPr>
            <p:cNvPr id="498" name="Text Box 22"/>
            <p:cNvSpPr txBox="1">
              <a:spLocks noChangeArrowheads="1"/>
            </p:cNvSpPr>
            <p:nvPr/>
          </p:nvSpPr>
          <p:spPr bwMode="auto">
            <a:xfrm>
              <a:off x="3678238" y="1758950"/>
              <a:ext cx="3365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9" name="Text Box 23"/>
            <p:cNvSpPr txBox="1">
              <a:spLocks noChangeArrowheads="1"/>
            </p:cNvSpPr>
            <p:nvPr/>
          </p:nvSpPr>
          <p:spPr bwMode="auto">
            <a:xfrm>
              <a:off x="3562350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762</a:t>
              </a:r>
            </a:p>
          </p:txBody>
        </p:sp>
        <p:sp>
          <p:nvSpPr>
            <p:cNvPr id="500" name="Text Box 24"/>
            <p:cNvSpPr txBox="1">
              <a:spLocks noChangeArrowheads="1"/>
            </p:cNvSpPr>
            <p:nvPr/>
          </p:nvSpPr>
          <p:spPr bwMode="auto">
            <a:xfrm>
              <a:off x="3581400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FF0066"/>
                  </a:solidFill>
                </a:rPr>
                <a:t>534</a:t>
              </a:r>
            </a:p>
          </p:txBody>
        </p:sp>
        <p:sp>
          <p:nvSpPr>
            <p:cNvPr id="501" name="Text Box 25"/>
            <p:cNvSpPr txBox="1">
              <a:spLocks noChangeArrowheads="1"/>
            </p:cNvSpPr>
            <p:nvPr/>
          </p:nvSpPr>
          <p:spPr bwMode="auto">
            <a:xfrm>
              <a:off x="3040063" y="1758950"/>
              <a:ext cx="3238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L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2" name="Text Box 26"/>
            <p:cNvSpPr txBox="1">
              <a:spLocks noChangeArrowheads="1"/>
            </p:cNvSpPr>
            <p:nvPr/>
          </p:nvSpPr>
          <p:spPr bwMode="auto">
            <a:xfrm>
              <a:off x="2924175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875</a:t>
              </a:r>
            </a:p>
          </p:txBody>
        </p:sp>
        <p:sp>
          <p:nvSpPr>
            <p:cNvPr id="503" name="Text Box 27"/>
            <p:cNvSpPr txBox="1">
              <a:spLocks noChangeArrowheads="1"/>
            </p:cNvSpPr>
            <p:nvPr/>
          </p:nvSpPr>
          <p:spPr bwMode="auto">
            <a:xfrm>
              <a:off x="2943225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405</a:t>
              </a:r>
            </a:p>
          </p:txBody>
        </p:sp>
        <p:sp>
          <p:nvSpPr>
            <p:cNvPr id="504" name="Text Box 28"/>
            <p:cNvSpPr txBox="1">
              <a:spLocks noChangeArrowheads="1"/>
            </p:cNvSpPr>
            <p:nvPr/>
          </p:nvSpPr>
          <p:spPr bwMode="auto">
            <a:xfrm>
              <a:off x="2336800" y="1758950"/>
              <a:ext cx="3238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F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5" name="Text Box 29"/>
            <p:cNvSpPr txBox="1">
              <a:spLocks noChangeArrowheads="1"/>
            </p:cNvSpPr>
            <p:nvPr/>
          </p:nvSpPr>
          <p:spPr bwMode="auto">
            <a:xfrm>
              <a:off x="2159000" y="2070100"/>
              <a:ext cx="692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1022</a:t>
              </a:r>
            </a:p>
          </p:txBody>
        </p:sp>
        <p:sp>
          <p:nvSpPr>
            <p:cNvPr id="506" name="Text Box 30"/>
            <p:cNvSpPr txBox="1">
              <a:spLocks noChangeArrowheads="1"/>
            </p:cNvSpPr>
            <p:nvPr/>
          </p:nvSpPr>
          <p:spPr bwMode="auto">
            <a:xfrm>
              <a:off x="2239962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292</a:t>
              </a:r>
            </a:p>
          </p:txBody>
        </p:sp>
        <p:sp>
          <p:nvSpPr>
            <p:cNvPr id="507" name="Text Box 31"/>
            <p:cNvSpPr txBox="1">
              <a:spLocks noChangeArrowheads="1"/>
            </p:cNvSpPr>
            <p:nvPr/>
          </p:nvSpPr>
          <p:spPr bwMode="auto">
            <a:xfrm>
              <a:off x="1571625" y="1758950"/>
              <a:ext cx="3619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G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8" name="Text Box 32"/>
            <p:cNvSpPr txBox="1">
              <a:spLocks noChangeArrowheads="1"/>
            </p:cNvSpPr>
            <p:nvPr/>
          </p:nvSpPr>
          <p:spPr bwMode="auto">
            <a:xfrm>
              <a:off x="1393825" y="2070100"/>
              <a:ext cx="692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</a:rPr>
                <a:t>1080</a:t>
              </a:r>
            </a:p>
          </p:txBody>
        </p:sp>
        <p:sp>
          <p:nvSpPr>
            <p:cNvPr id="509" name="Text Box 33"/>
            <p:cNvSpPr txBox="1">
              <a:spLocks noChangeArrowheads="1"/>
            </p:cNvSpPr>
            <p:nvPr/>
          </p:nvSpPr>
          <p:spPr bwMode="auto">
            <a:xfrm>
              <a:off x="1474787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145</a:t>
              </a:r>
            </a:p>
          </p:txBody>
        </p:sp>
        <p:sp>
          <p:nvSpPr>
            <p:cNvPr id="510" name="Text Box 34"/>
            <p:cNvSpPr txBox="1">
              <a:spLocks noChangeArrowheads="1"/>
            </p:cNvSpPr>
            <p:nvPr/>
          </p:nvSpPr>
          <p:spPr bwMode="auto">
            <a:xfrm>
              <a:off x="808038" y="1752600"/>
              <a:ext cx="3365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S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11" name="Text Box 35"/>
            <p:cNvSpPr txBox="1">
              <a:spLocks noChangeArrowheads="1"/>
            </p:cNvSpPr>
            <p:nvPr/>
          </p:nvSpPr>
          <p:spPr bwMode="auto">
            <a:xfrm>
              <a:off x="630238" y="2070100"/>
              <a:ext cx="692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</a:rPr>
                <a:t>1166</a:t>
              </a:r>
            </a:p>
          </p:txBody>
        </p:sp>
        <p:sp>
          <p:nvSpPr>
            <p:cNvPr id="512" name="Text Box 36"/>
            <p:cNvSpPr txBox="1">
              <a:spLocks noChangeArrowheads="1"/>
            </p:cNvSpPr>
            <p:nvPr/>
          </p:nvSpPr>
          <p:spPr bwMode="auto">
            <a:xfrm>
              <a:off x="774700" y="1447800"/>
              <a:ext cx="438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88</a:t>
              </a:r>
            </a:p>
          </p:txBody>
        </p:sp>
        <p:sp>
          <p:nvSpPr>
            <p:cNvPr id="513" name="Text Box 37"/>
            <p:cNvSpPr txBox="1">
              <a:spLocks noChangeArrowheads="1"/>
            </p:cNvSpPr>
            <p:nvPr/>
          </p:nvSpPr>
          <p:spPr bwMode="auto">
            <a:xfrm>
              <a:off x="7650163" y="2070100"/>
              <a:ext cx="787395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y ions</a:t>
              </a:r>
            </a:p>
          </p:txBody>
        </p:sp>
        <p:sp>
          <p:nvSpPr>
            <p:cNvPr id="514" name="Text Box 38"/>
            <p:cNvSpPr txBox="1">
              <a:spLocks noChangeArrowheads="1"/>
            </p:cNvSpPr>
            <p:nvPr/>
          </p:nvSpPr>
          <p:spPr bwMode="auto">
            <a:xfrm>
              <a:off x="7658100" y="1447800"/>
              <a:ext cx="800219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b ions</a:t>
              </a:r>
            </a:p>
          </p:txBody>
        </p:sp>
      </p:grpSp>
      <p:grpSp>
        <p:nvGrpSpPr>
          <p:cNvPr id="515" name="Group 514"/>
          <p:cNvGrpSpPr/>
          <p:nvPr/>
        </p:nvGrpSpPr>
        <p:grpSpPr>
          <a:xfrm>
            <a:off x="300038" y="2654300"/>
            <a:ext cx="8736012" cy="3960813"/>
            <a:chOff x="300038" y="2654300"/>
            <a:chExt cx="8736012" cy="3960813"/>
          </a:xfrm>
        </p:grpSpPr>
        <p:sp>
          <p:nvSpPr>
            <p:cNvPr id="516" name="Rectangle 39"/>
            <p:cNvSpPr>
              <a:spLocks noChangeArrowheads="1"/>
            </p:cNvSpPr>
            <p:nvPr/>
          </p:nvSpPr>
          <p:spPr bwMode="auto">
            <a:xfrm>
              <a:off x="4295775" y="62484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m/z</a:t>
              </a:r>
            </a:p>
          </p:txBody>
        </p:sp>
        <p:sp>
          <p:nvSpPr>
            <p:cNvPr id="517" name="Line 40"/>
            <p:cNvSpPr>
              <a:spLocks noChangeShapeType="1"/>
            </p:cNvSpPr>
            <p:nvPr/>
          </p:nvSpPr>
          <p:spPr bwMode="auto">
            <a:xfrm flipV="1">
              <a:off x="11128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" name="Line 41"/>
            <p:cNvSpPr>
              <a:spLocks noChangeShapeType="1"/>
            </p:cNvSpPr>
            <p:nvPr/>
          </p:nvSpPr>
          <p:spPr bwMode="auto">
            <a:xfrm flipV="1">
              <a:off x="11461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" name="Line 42"/>
            <p:cNvSpPr>
              <a:spLocks noChangeShapeType="1"/>
            </p:cNvSpPr>
            <p:nvPr/>
          </p:nvSpPr>
          <p:spPr bwMode="auto">
            <a:xfrm flipV="1">
              <a:off x="11826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" name="Line 43"/>
            <p:cNvSpPr>
              <a:spLocks noChangeShapeType="1"/>
            </p:cNvSpPr>
            <p:nvPr/>
          </p:nvSpPr>
          <p:spPr bwMode="auto">
            <a:xfrm flipV="1">
              <a:off x="12049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" name="Line 44"/>
            <p:cNvSpPr>
              <a:spLocks noChangeShapeType="1"/>
            </p:cNvSpPr>
            <p:nvPr/>
          </p:nvSpPr>
          <p:spPr bwMode="auto">
            <a:xfrm flipV="1">
              <a:off x="12954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" name="Line 45"/>
            <p:cNvSpPr>
              <a:spLocks noChangeShapeType="1"/>
            </p:cNvSpPr>
            <p:nvPr/>
          </p:nvSpPr>
          <p:spPr bwMode="auto">
            <a:xfrm flipV="1">
              <a:off x="13065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" name="Line 46"/>
            <p:cNvSpPr>
              <a:spLocks noChangeShapeType="1"/>
            </p:cNvSpPr>
            <p:nvPr/>
          </p:nvSpPr>
          <p:spPr bwMode="auto">
            <a:xfrm flipV="1">
              <a:off x="13176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" name="Line 47"/>
            <p:cNvSpPr>
              <a:spLocks noChangeShapeType="1"/>
            </p:cNvSpPr>
            <p:nvPr/>
          </p:nvSpPr>
          <p:spPr bwMode="auto">
            <a:xfrm flipV="1">
              <a:off x="13287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" name="Line 48"/>
            <p:cNvSpPr>
              <a:spLocks noChangeShapeType="1"/>
            </p:cNvSpPr>
            <p:nvPr/>
          </p:nvSpPr>
          <p:spPr bwMode="auto">
            <a:xfrm flipV="1">
              <a:off x="13414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" name="Line 49"/>
            <p:cNvSpPr>
              <a:spLocks noChangeShapeType="1"/>
            </p:cNvSpPr>
            <p:nvPr/>
          </p:nvSpPr>
          <p:spPr bwMode="auto">
            <a:xfrm flipV="1">
              <a:off x="13525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" name="Line 50"/>
            <p:cNvSpPr>
              <a:spLocks noChangeShapeType="1"/>
            </p:cNvSpPr>
            <p:nvPr/>
          </p:nvSpPr>
          <p:spPr bwMode="auto">
            <a:xfrm flipV="1">
              <a:off x="13858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" name="Line 51"/>
            <p:cNvSpPr>
              <a:spLocks noChangeShapeType="1"/>
            </p:cNvSpPr>
            <p:nvPr/>
          </p:nvSpPr>
          <p:spPr bwMode="auto">
            <a:xfrm flipV="1">
              <a:off x="13985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" name="Line 52"/>
            <p:cNvSpPr>
              <a:spLocks noChangeShapeType="1"/>
            </p:cNvSpPr>
            <p:nvPr/>
          </p:nvSpPr>
          <p:spPr bwMode="auto">
            <a:xfrm flipV="1">
              <a:off x="14097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" name="Line 53"/>
            <p:cNvSpPr>
              <a:spLocks noChangeShapeType="1"/>
            </p:cNvSpPr>
            <p:nvPr/>
          </p:nvSpPr>
          <p:spPr bwMode="auto">
            <a:xfrm flipV="1">
              <a:off x="14208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" name="Line 54"/>
            <p:cNvSpPr>
              <a:spLocks noChangeShapeType="1"/>
            </p:cNvSpPr>
            <p:nvPr/>
          </p:nvSpPr>
          <p:spPr bwMode="auto">
            <a:xfrm flipV="1">
              <a:off x="14319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" name="Line 55"/>
            <p:cNvSpPr>
              <a:spLocks noChangeShapeType="1"/>
            </p:cNvSpPr>
            <p:nvPr/>
          </p:nvSpPr>
          <p:spPr bwMode="auto">
            <a:xfrm flipV="1">
              <a:off x="14430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" name="Line 56"/>
            <p:cNvSpPr>
              <a:spLocks noChangeShapeType="1"/>
            </p:cNvSpPr>
            <p:nvPr/>
          </p:nvSpPr>
          <p:spPr bwMode="auto">
            <a:xfrm flipV="1">
              <a:off x="1454150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" name="Line 57"/>
            <p:cNvSpPr>
              <a:spLocks noChangeShapeType="1"/>
            </p:cNvSpPr>
            <p:nvPr/>
          </p:nvSpPr>
          <p:spPr bwMode="auto">
            <a:xfrm flipV="1">
              <a:off x="14652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" name="Line 58"/>
            <p:cNvSpPr>
              <a:spLocks noChangeShapeType="1"/>
            </p:cNvSpPr>
            <p:nvPr/>
          </p:nvSpPr>
          <p:spPr bwMode="auto">
            <a:xfrm flipV="1">
              <a:off x="14763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" name="Line 59"/>
            <p:cNvSpPr>
              <a:spLocks noChangeShapeType="1"/>
            </p:cNvSpPr>
            <p:nvPr/>
          </p:nvSpPr>
          <p:spPr bwMode="auto">
            <a:xfrm flipV="1">
              <a:off x="14890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" name="Line 60"/>
            <p:cNvSpPr>
              <a:spLocks noChangeShapeType="1"/>
            </p:cNvSpPr>
            <p:nvPr/>
          </p:nvSpPr>
          <p:spPr bwMode="auto">
            <a:xfrm flipV="1">
              <a:off x="15001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" name="Line 61"/>
            <p:cNvSpPr>
              <a:spLocks noChangeShapeType="1"/>
            </p:cNvSpPr>
            <p:nvPr/>
          </p:nvSpPr>
          <p:spPr bwMode="auto">
            <a:xfrm flipV="1">
              <a:off x="15240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9" name="Line 62"/>
            <p:cNvSpPr>
              <a:spLocks noChangeShapeType="1"/>
            </p:cNvSpPr>
            <p:nvPr/>
          </p:nvSpPr>
          <p:spPr bwMode="auto">
            <a:xfrm flipV="1">
              <a:off x="15462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0" name="Line 63"/>
            <p:cNvSpPr>
              <a:spLocks noChangeShapeType="1"/>
            </p:cNvSpPr>
            <p:nvPr/>
          </p:nvSpPr>
          <p:spPr bwMode="auto">
            <a:xfrm flipV="1">
              <a:off x="1557338" y="5942013"/>
              <a:ext cx="0" cy="603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1" name="Line 64"/>
            <p:cNvSpPr>
              <a:spLocks noChangeShapeType="1"/>
            </p:cNvSpPr>
            <p:nvPr/>
          </p:nvSpPr>
          <p:spPr bwMode="auto">
            <a:xfrm flipV="1">
              <a:off x="15684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" name="Line 65"/>
            <p:cNvSpPr>
              <a:spLocks noChangeShapeType="1"/>
            </p:cNvSpPr>
            <p:nvPr/>
          </p:nvSpPr>
          <p:spPr bwMode="auto">
            <a:xfrm flipV="1">
              <a:off x="15906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" name="Line 66"/>
            <p:cNvSpPr>
              <a:spLocks noChangeShapeType="1"/>
            </p:cNvSpPr>
            <p:nvPr/>
          </p:nvSpPr>
          <p:spPr bwMode="auto">
            <a:xfrm flipV="1">
              <a:off x="16033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" name="Line 67"/>
            <p:cNvSpPr>
              <a:spLocks noChangeShapeType="1"/>
            </p:cNvSpPr>
            <p:nvPr/>
          </p:nvSpPr>
          <p:spPr bwMode="auto">
            <a:xfrm flipV="1">
              <a:off x="16129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" name="Line 68"/>
            <p:cNvSpPr>
              <a:spLocks noChangeShapeType="1"/>
            </p:cNvSpPr>
            <p:nvPr/>
          </p:nvSpPr>
          <p:spPr bwMode="auto">
            <a:xfrm flipV="1">
              <a:off x="162401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6" name="Line 69"/>
            <p:cNvSpPr>
              <a:spLocks noChangeShapeType="1"/>
            </p:cNvSpPr>
            <p:nvPr/>
          </p:nvSpPr>
          <p:spPr bwMode="auto">
            <a:xfrm flipV="1">
              <a:off x="16494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7" name="Line 70"/>
            <p:cNvSpPr>
              <a:spLocks noChangeShapeType="1"/>
            </p:cNvSpPr>
            <p:nvPr/>
          </p:nvSpPr>
          <p:spPr bwMode="auto">
            <a:xfrm flipV="1">
              <a:off x="1660525" y="5657850"/>
              <a:ext cx="0" cy="3444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8" name="Line 71"/>
            <p:cNvSpPr>
              <a:spLocks noChangeShapeType="1"/>
            </p:cNvSpPr>
            <p:nvPr/>
          </p:nvSpPr>
          <p:spPr bwMode="auto">
            <a:xfrm flipV="1">
              <a:off x="1671638" y="5962650"/>
              <a:ext cx="0" cy="396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9" name="Line 72"/>
            <p:cNvSpPr>
              <a:spLocks noChangeShapeType="1"/>
            </p:cNvSpPr>
            <p:nvPr/>
          </p:nvSpPr>
          <p:spPr bwMode="auto">
            <a:xfrm flipV="1">
              <a:off x="16938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" name="Line 73"/>
            <p:cNvSpPr>
              <a:spLocks noChangeShapeType="1"/>
            </p:cNvSpPr>
            <p:nvPr/>
          </p:nvSpPr>
          <p:spPr bwMode="auto">
            <a:xfrm flipV="1">
              <a:off x="17049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1" name="Line 74"/>
            <p:cNvSpPr>
              <a:spLocks noChangeShapeType="1"/>
            </p:cNvSpPr>
            <p:nvPr/>
          </p:nvSpPr>
          <p:spPr bwMode="auto">
            <a:xfrm flipV="1">
              <a:off x="17272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" name="Line 75"/>
            <p:cNvSpPr>
              <a:spLocks noChangeShapeType="1"/>
            </p:cNvSpPr>
            <p:nvPr/>
          </p:nvSpPr>
          <p:spPr bwMode="auto">
            <a:xfrm flipV="1">
              <a:off x="17399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" name="Line 76"/>
            <p:cNvSpPr>
              <a:spLocks noChangeShapeType="1"/>
            </p:cNvSpPr>
            <p:nvPr/>
          </p:nvSpPr>
          <p:spPr bwMode="auto">
            <a:xfrm flipV="1">
              <a:off x="1751013" y="5913438"/>
              <a:ext cx="0" cy="8890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" name="Line 77"/>
            <p:cNvSpPr>
              <a:spLocks noChangeShapeType="1"/>
            </p:cNvSpPr>
            <p:nvPr/>
          </p:nvSpPr>
          <p:spPr bwMode="auto">
            <a:xfrm flipV="1">
              <a:off x="1762125" y="5903913"/>
              <a:ext cx="0" cy="984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5" name="Line 78"/>
            <p:cNvSpPr>
              <a:spLocks noChangeShapeType="1"/>
            </p:cNvSpPr>
            <p:nvPr/>
          </p:nvSpPr>
          <p:spPr bwMode="auto">
            <a:xfrm flipV="1">
              <a:off x="177482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" name="Line 79"/>
            <p:cNvSpPr>
              <a:spLocks noChangeShapeType="1"/>
            </p:cNvSpPr>
            <p:nvPr/>
          </p:nvSpPr>
          <p:spPr bwMode="auto">
            <a:xfrm flipV="1">
              <a:off x="18192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7" name="Line 80"/>
            <p:cNvSpPr>
              <a:spLocks noChangeShapeType="1"/>
            </p:cNvSpPr>
            <p:nvPr/>
          </p:nvSpPr>
          <p:spPr bwMode="auto">
            <a:xfrm flipV="1">
              <a:off x="18319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" name="Line 81"/>
            <p:cNvSpPr>
              <a:spLocks noChangeShapeType="1"/>
            </p:cNvSpPr>
            <p:nvPr/>
          </p:nvSpPr>
          <p:spPr bwMode="auto">
            <a:xfrm flipV="1">
              <a:off x="1841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" name="Line 82"/>
            <p:cNvSpPr>
              <a:spLocks noChangeShapeType="1"/>
            </p:cNvSpPr>
            <p:nvPr/>
          </p:nvSpPr>
          <p:spPr bwMode="auto">
            <a:xfrm flipV="1">
              <a:off x="1854200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" name="Line 83"/>
            <p:cNvSpPr>
              <a:spLocks noChangeShapeType="1"/>
            </p:cNvSpPr>
            <p:nvPr/>
          </p:nvSpPr>
          <p:spPr bwMode="auto">
            <a:xfrm flipV="1">
              <a:off x="18653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" name="Line 84"/>
            <p:cNvSpPr>
              <a:spLocks noChangeShapeType="1"/>
            </p:cNvSpPr>
            <p:nvPr/>
          </p:nvSpPr>
          <p:spPr bwMode="auto">
            <a:xfrm flipV="1">
              <a:off x="18764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" name="Line 85"/>
            <p:cNvSpPr>
              <a:spLocks noChangeShapeType="1"/>
            </p:cNvSpPr>
            <p:nvPr/>
          </p:nvSpPr>
          <p:spPr bwMode="auto">
            <a:xfrm flipV="1">
              <a:off x="18891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" name="Line 86"/>
            <p:cNvSpPr>
              <a:spLocks noChangeShapeType="1"/>
            </p:cNvSpPr>
            <p:nvPr/>
          </p:nvSpPr>
          <p:spPr bwMode="auto">
            <a:xfrm flipV="1">
              <a:off x="19208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" name="Line 87"/>
            <p:cNvSpPr>
              <a:spLocks noChangeShapeType="1"/>
            </p:cNvSpPr>
            <p:nvPr/>
          </p:nvSpPr>
          <p:spPr bwMode="auto">
            <a:xfrm flipV="1">
              <a:off x="1968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" name="Line 88"/>
            <p:cNvSpPr>
              <a:spLocks noChangeShapeType="1"/>
            </p:cNvSpPr>
            <p:nvPr/>
          </p:nvSpPr>
          <p:spPr bwMode="auto">
            <a:xfrm flipV="1">
              <a:off x="1979613" y="5383213"/>
              <a:ext cx="0" cy="619125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" name="Line 89"/>
            <p:cNvSpPr>
              <a:spLocks noChangeShapeType="1"/>
            </p:cNvSpPr>
            <p:nvPr/>
          </p:nvSpPr>
          <p:spPr bwMode="auto">
            <a:xfrm flipV="1">
              <a:off x="1990725" y="5903913"/>
              <a:ext cx="0" cy="98425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" name="Line 90"/>
            <p:cNvSpPr>
              <a:spLocks noChangeShapeType="1"/>
            </p:cNvSpPr>
            <p:nvPr/>
          </p:nvSpPr>
          <p:spPr bwMode="auto">
            <a:xfrm flipV="1">
              <a:off x="20034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" name="Line 91"/>
            <p:cNvSpPr>
              <a:spLocks noChangeShapeType="1"/>
            </p:cNvSpPr>
            <p:nvPr/>
          </p:nvSpPr>
          <p:spPr bwMode="auto">
            <a:xfrm flipV="1">
              <a:off x="20240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" name="Line 92"/>
            <p:cNvSpPr>
              <a:spLocks noChangeShapeType="1"/>
            </p:cNvSpPr>
            <p:nvPr/>
          </p:nvSpPr>
          <p:spPr bwMode="auto">
            <a:xfrm flipV="1">
              <a:off x="20351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" name="Line 93"/>
            <p:cNvSpPr>
              <a:spLocks noChangeShapeType="1"/>
            </p:cNvSpPr>
            <p:nvPr/>
          </p:nvSpPr>
          <p:spPr bwMode="auto">
            <a:xfrm flipV="1">
              <a:off x="20923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" name="Line 94"/>
            <p:cNvSpPr>
              <a:spLocks noChangeShapeType="1"/>
            </p:cNvSpPr>
            <p:nvPr/>
          </p:nvSpPr>
          <p:spPr bwMode="auto">
            <a:xfrm flipV="1">
              <a:off x="21145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2" name="Line 95"/>
            <p:cNvSpPr>
              <a:spLocks noChangeShapeType="1"/>
            </p:cNvSpPr>
            <p:nvPr/>
          </p:nvSpPr>
          <p:spPr bwMode="auto">
            <a:xfrm flipV="1">
              <a:off x="21272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" name="Line 96"/>
            <p:cNvSpPr>
              <a:spLocks noChangeShapeType="1"/>
            </p:cNvSpPr>
            <p:nvPr/>
          </p:nvSpPr>
          <p:spPr bwMode="auto">
            <a:xfrm flipV="1">
              <a:off x="21383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" name="Line 97"/>
            <p:cNvSpPr>
              <a:spLocks noChangeShapeType="1"/>
            </p:cNvSpPr>
            <p:nvPr/>
          </p:nvSpPr>
          <p:spPr bwMode="auto">
            <a:xfrm flipV="1">
              <a:off x="21494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" name="Line 98"/>
            <p:cNvSpPr>
              <a:spLocks noChangeShapeType="1"/>
            </p:cNvSpPr>
            <p:nvPr/>
          </p:nvSpPr>
          <p:spPr bwMode="auto">
            <a:xfrm flipV="1">
              <a:off x="21605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" name="Line 99"/>
            <p:cNvSpPr>
              <a:spLocks noChangeShapeType="1"/>
            </p:cNvSpPr>
            <p:nvPr/>
          </p:nvSpPr>
          <p:spPr bwMode="auto">
            <a:xfrm flipV="1">
              <a:off x="217170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" name="Line 100"/>
            <p:cNvSpPr>
              <a:spLocks noChangeShapeType="1"/>
            </p:cNvSpPr>
            <p:nvPr/>
          </p:nvSpPr>
          <p:spPr bwMode="auto">
            <a:xfrm flipV="1">
              <a:off x="21828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" name="Line 101"/>
            <p:cNvSpPr>
              <a:spLocks noChangeShapeType="1"/>
            </p:cNvSpPr>
            <p:nvPr/>
          </p:nvSpPr>
          <p:spPr bwMode="auto">
            <a:xfrm flipV="1">
              <a:off x="22066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" name="Line 102"/>
            <p:cNvSpPr>
              <a:spLocks noChangeShapeType="1"/>
            </p:cNvSpPr>
            <p:nvPr/>
          </p:nvSpPr>
          <p:spPr bwMode="auto">
            <a:xfrm flipV="1">
              <a:off x="22177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" name="Line 103"/>
            <p:cNvSpPr>
              <a:spLocks noChangeShapeType="1"/>
            </p:cNvSpPr>
            <p:nvPr/>
          </p:nvSpPr>
          <p:spPr bwMode="auto">
            <a:xfrm flipV="1">
              <a:off x="22288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1" name="Line 104"/>
            <p:cNvSpPr>
              <a:spLocks noChangeShapeType="1"/>
            </p:cNvSpPr>
            <p:nvPr/>
          </p:nvSpPr>
          <p:spPr bwMode="auto">
            <a:xfrm flipV="1">
              <a:off x="22399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2" name="Line 105"/>
            <p:cNvSpPr>
              <a:spLocks noChangeShapeType="1"/>
            </p:cNvSpPr>
            <p:nvPr/>
          </p:nvSpPr>
          <p:spPr bwMode="auto">
            <a:xfrm flipV="1">
              <a:off x="22621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" name="Line 106"/>
            <p:cNvSpPr>
              <a:spLocks noChangeShapeType="1"/>
            </p:cNvSpPr>
            <p:nvPr/>
          </p:nvSpPr>
          <p:spPr bwMode="auto">
            <a:xfrm flipV="1">
              <a:off x="22860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" name="Line 107"/>
            <p:cNvSpPr>
              <a:spLocks noChangeShapeType="1"/>
            </p:cNvSpPr>
            <p:nvPr/>
          </p:nvSpPr>
          <p:spPr bwMode="auto">
            <a:xfrm flipV="1">
              <a:off x="22971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" name="Line 108"/>
            <p:cNvSpPr>
              <a:spLocks noChangeShapeType="1"/>
            </p:cNvSpPr>
            <p:nvPr/>
          </p:nvSpPr>
          <p:spPr bwMode="auto">
            <a:xfrm flipV="1">
              <a:off x="23098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" name="Line 109"/>
            <p:cNvSpPr>
              <a:spLocks noChangeShapeType="1"/>
            </p:cNvSpPr>
            <p:nvPr/>
          </p:nvSpPr>
          <p:spPr bwMode="auto">
            <a:xfrm flipV="1">
              <a:off x="23209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" name="Line 110"/>
            <p:cNvSpPr>
              <a:spLocks noChangeShapeType="1"/>
            </p:cNvSpPr>
            <p:nvPr/>
          </p:nvSpPr>
          <p:spPr bwMode="auto">
            <a:xfrm flipV="1">
              <a:off x="23431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8" name="Line 111"/>
            <p:cNvSpPr>
              <a:spLocks noChangeShapeType="1"/>
            </p:cNvSpPr>
            <p:nvPr/>
          </p:nvSpPr>
          <p:spPr bwMode="auto">
            <a:xfrm flipV="1">
              <a:off x="23542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9" name="Line 112"/>
            <p:cNvSpPr>
              <a:spLocks noChangeShapeType="1"/>
            </p:cNvSpPr>
            <p:nvPr/>
          </p:nvSpPr>
          <p:spPr bwMode="auto">
            <a:xfrm flipV="1">
              <a:off x="23653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" name="Line 113"/>
            <p:cNvSpPr>
              <a:spLocks noChangeShapeType="1"/>
            </p:cNvSpPr>
            <p:nvPr/>
          </p:nvSpPr>
          <p:spPr bwMode="auto">
            <a:xfrm flipV="1">
              <a:off x="23764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1" name="Line 114"/>
            <p:cNvSpPr>
              <a:spLocks noChangeShapeType="1"/>
            </p:cNvSpPr>
            <p:nvPr/>
          </p:nvSpPr>
          <p:spPr bwMode="auto">
            <a:xfrm flipV="1">
              <a:off x="23891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" name="Line 115"/>
            <p:cNvSpPr>
              <a:spLocks noChangeShapeType="1"/>
            </p:cNvSpPr>
            <p:nvPr/>
          </p:nvSpPr>
          <p:spPr bwMode="auto">
            <a:xfrm flipV="1">
              <a:off x="23987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" name="Line 116"/>
            <p:cNvSpPr>
              <a:spLocks noChangeShapeType="1"/>
            </p:cNvSpPr>
            <p:nvPr/>
          </p:nvSpPr>
          <p:spPr bwMode="auto">
            <a:xfrm flipV="1">
              <a:off x="24098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" name="Line 117"/>
            <p:cNvSpPr>
              <a:spLocks noChangeShapeType="1"/>
            </p:cNvSpPr>
            <p:nvPr/>
          </p:nvSpPr>
          <p:spPr bwMode="auto">
            <a:xfrm flipV="1">
              <a:off x="24209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" name="Line 118"/>
            <p:cNvSpPr>
              <a:spLocks noChangeShapeType="1"/>
            </p:cNvSpPr>
            <p:nvPr/>
          </p:nvSpPr>
          <p:spPr bwMode="auto">
            <a:xfrm flipV="1">
              <a:off x="24352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6" name="Line 119"/>
            <p:cNvSpPr>
              <a:spLocks noChangeShapeType="1"/>
            </p:cNvSpPr>
            <p:nvPr/>
          </p:nvSpPr>
          <p:spPr bwMode="auto">
            <a:xfrm flipV="1">
              <a:off x="24463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7" name="Line 120"/>
            <p:cNvSpPr>
              <a:spLocks noChangeShapeType="1"/>
            </p:cNvSpPr>
            <p:nvPr/>
          </p:nvSpPr>
          <p:spPr bwMode="auto">
            <a:xfrm flipV="1">
              <a:off x="245745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" name="Line 121"/>
            <p:cNvSpPr>
              <a:spLocks noChangeShapeType="1"/>
            </p:cNvSpPr>
            <p:nvPr/>
          </p:nvSpPr>
          <p:spPr bwMode="auto">
            <a:xfrm flipV="1">
              <a:off x="24685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" name="Line 122"/>
            <p:cNvSpPr>
              <a:spLocks noChangeShapeType="1"/>
            </p:cNvSpPr>
            <p:nvPr/>
          </p:nvSpPr>
          <p:spPr bwMode="auto">
            <a:xfrm flipV="1">
              <a:off x="2479675" y="5951538"/>
              <a:ext cx="0" cy="5080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" name="Line 123"/>
            <p:cNvSpPr>
              <a:spLocks noChangeShapeType="1"/>
            </p:cNvSpPr>
            <p:nvPr/>
          </p:nvSpPr>
          <p:spPr bwMode="auto">
            <a:xfrm flipV="1">
              <a:off x="24907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1" name="Line 124"/>
            <p:cNvSpPr>
              <a:spLocks noChangeShapeType="1"/>
            </p:cNvSpPr>
            <p:nvPr/>
          </p:nvSpPr>
          <p:spPr bwMode="auto">
            <a:xfrm flipV="1">
              <a:off x="25034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2" name="Line 125"/>
            <p:cNvSpPr>
              <a:spLocks noChangeShapeType="1"/>
            </p:cNvSpPr>
            <p:nvPr/>
          </p:nvSpPr>
          <p:spPr bwMode="auto">
            <a:xfrm flipV="1">
              <a:off x="25130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" name="Line 126"/>
            <p:cNvSpPr>
              <a:spLocks noChangeShapeType="1"/>
            </p:cNvSpPr>
            <p:nvPr/>
          </p:nvSpPr>
          <p:spPr bwMode="auto">
            <a:xfrm flipV="1">
              <a:off x="25352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" name="Line 127"/>
            <p:cNvSpPr>
              <a:spLocks noChangeShapeType="1"/>
            </p:cNvSpPr>
            <p:nvPr/>
          </p:nvSpPr>
          <p:spPr bwMode="auto">
            <a:xfrm flipV="1">
              <a:off x="25479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" name="Line 128"/>
            <p:cNvSpPr>
              <a:spLocks noChangeShapeType="1"/>
            </p:cNvSpPr>
            <p:nvPr/>
          </p:nvSpPr>
          <p:spPr bwMode="auto">
            <a:xfrm flipV="1">
              <a:off x="2560638" y="5942013"/>
              <a:ext cx="0" cy="603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" name="Line 129"/>
            <p:cNvSpPr>
              <a:spLocks noChangeShapeType="1"/>
            </p:cNvSpPr>
            <p:nvPr/>
          </p:nvSpPr>
          <p:spPr bwMode="auto">
            <a:xfrm flipV="1">
              <a:off x="25701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" name="Line 130"/>
            <p:cNvSpPr>
              <a:spLocks noChangeShapeType="1"/>
            </p:cNvSpPr>
            <p:nvPr/>
          </p:nvSpPr>
          <p:spPr bwMode="auto">
            <a:xfrm flipV="1">
              <a:off x="2581275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" name="Line 131"/>
            <p:cNvSpPr>
              <a:spLocks noChangeShapeType="1"/>
            </p:cNvSpPr>
            <p:nvPr/>
          </p:nvSpPr>
          <p:spPr bwMode="auto">
            <a:xfrm flipV="1">
              <a:off x="2593975" y="5688013"/>
              <a:ext cx="0" cy="31432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" name="Line 132"/>
            <p:cNvSpPr>
              <a:spLocks noChangeShapeType="1"/>
            </p:cNvSpPr>
            <p:nvPr/>
          </p:nvSpPr>
          <p:spPr bwMode="auto">
            <a:xfrm flipV="1">
              <a:off x="2605088" y="5922963"/>
              <a:ext cx="0" cy="7937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" name="Line 133"/>
            <p:cNvSpPr>
              <a:spLocks noChangeShapeType="1"/>
            </p:cNvSpPr>
            <p:nvPr/>
          </p:nvSpPr>
          <p:spPr bwMode="auto">
            <a:xfrm flipV="1">
              <a:off x="26177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" name="Line 134"/>
            <p:cNvSpPr>
              <a:spLocks noChangeShapeType="1"/>
            </p:cNvSpPr>
            <p:nvPr/>
          </p:nvSpPr>
          <p:spPr bwMode="auto">
            <a:xfrm flipV="1">
              <a:off x="26273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" name="Line 135"/>
            <p:cNvSpPr>
              <a:spLocks noChangeShapeType="1"/>
            </p:cNvSpPr>
            <p:nvPr/>
          </p:nvSpPr>
          <p:spPr bwMode="auto">
            <a:xfrm flipV="1">
              <a:off x="26384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" name="Line 136"/>
            <p:cNvSpPr>
              <a:spLocks noChangeShapeType="1"/>
            </p:cNvSpPr>
            <p:nvPr/>
          </p:nvSpPr>
          <p:spPr bwMode="auto">
            <a:xfrm flipV="1">
              <a:off x="26511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" name="Line 137"/>
            <p:cNvSpPr>
              <a:spLocks noChangeShapeType="1"/>
            </p:cNvSpPr>
            <p:nvPr/>
          </p:nvSpPr>
          <p:spPr bwMode="auto">
            <a:xfrm flipV="1">
              <a:off x="26622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" name="Line 138"/>
            <p:cNvSpPr>
              <a:spLocks noChangeShapeType="1"/>
            </p:cNvSpPr>
            <p:nvPr/>
          </p:nvSpPr>
          <p:spPr bwMode="auto">
            <a:xfrm flipV="1">
              <a:off x="2674938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" name="Line 139"/>
            <p:cNvSpPr>
              <a:spLocks noChangeShapeType="1"/>
            </p:cNvSpPr>
            <p:nvPr/>
          </p:nvSpPr>
          <p:spPr bwMode="auto">
            <a:xfrm flipV="1">
              <a:off x="2684463" y="5932488"/>
              <a:ext cx="0" cy="6985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" name="Line 140"/>
            <p:cNvSpPr>
              <a:spLocks noChangeShapeType="1"/>
            </p:cNvSpPr>
            <p:nvPr/>
          </p:nvSpPr>
          <p:spPr bwMode="auto">
            <a:xfrm flipV="1">
              <a:off x="2695575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" name="Line 141"/>
            <p:cNvSpPr>
              <a:spLocks noChangeShapeType="1"/>
            </p:cNvSpPr>
            <p:nvPr/>
          </p:nvSpPr>
          <p:spPr bwMode="auto">
            <a:xfrm flipV="1">
              <a:off x="27178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" name="Line 142"/>
            <p:cNvSpPr>
              <a:spLocks noChangeShapeType="1"/>
            </p:cNvSpPr>
            <p:nvPr/>
          </p:nvSpPr>
          <p:spPr bwMode="auto">
            <a:xfrm flipV="1">
              <a:off x="27289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" name="Line 143"/>
            <p:cNvSpPr>
              <a:spLocks noChangeShapeType="1"/>
            </p:cNvSpPr>
            <p:nvPr/>
          </p:nvSpPr>
          <p:spPr bwMode="auto">
            <a:xfrm flipV="1">
              <a:off x="27400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" name="Line 144"/>
            <p:cNvSpPr>
              <a:spLocks noChangeShapeType="1"/>
            </p:cNvSpPr>
            <p:nvPr/>
          </p:nvSpPr>
          <p:spPr bwMode="auto">
            <a:xfrm flipV="1">
              <a:off x="27527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" name="Line 145"/>
            <p:cNvSpPr>
              <a:spLocks noChangeShapeType="1"/>
            </p:cNvSpPr>
            <p:nvPr/>
          </p:nvSpPr>
          <p:spPr bwMode="auto">
            <a:xfrm flipV="1">
              <a:off x="276542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" name="Line 146"/>
            <p:cNvSpPr>
              <a:spLocks noChangeShapeType="1"/>
            </p:cNvSpPr>
            <p:nvPr/>
          </p:nvSpPr>
          <p:spPr bwMode="auto">
            <a:xfrm flipV="1">
              <a:off x="27765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" name="Line 147"/>
            <p:cNvSpPr>
              <a:spLocks noChangeShapeType="1"/>
            </p:cNvSpPr>
            <p:nvPr/>
          </p:nvSpPr>
          <p:spPr bwMode="auto">
            <a:xfrm flipV="1">
              <a:off x="2789238" y="5922963"/>
              <a:ext cx="0" cy="7937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" name="Line 148"/>
            <p:cNvSpPr>
              <a:spLocks noChangeShapeType="1"/>
            </p:cNvSpPr>
            <p:nvPr/>
          </p:nvSpPr>
          <p:spPr bwMode="auto">
            <a:xfrm flipV="1">
              <a:off x="2798763" y="5481638"/>
              <a:ext cx="0" cy="52070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" name="Line 149"/>
            <p:cNvSpPr>
              <a:spLocks noChangeShapeType="1"/>
            </p:cNvSpPr>
            <p:nvPr/>
          </p:nvSpPr>
          <p:spPr bwMode="auto">
            <a:xfrm flipV="1">
              <a:off x="2809875" y="5903913"/>
              <a:ext cx="0" cy="98425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" name="Line 150"/>
            <p:cNvSpPr>
              <a:spLocks noChangeShapeType="1"/>
            </p:cNvSpPr>
            <p:nvPr/>
          </p:nvSpPr>
          <p:spPr bwMode="auto">
            <a:xfrm flipV="1">
              <a:off x="28209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" name="Line 151"/>
            <p:cNvSpPr>
              <a:spLocks noChangeShapeType="1"/>
            </p:cNvSpPr>
            <p:nvPr/>
          </p:nvSpPr>
          <p:spPr bwMode="auto">
            <a:xfrm flipV="1">
              <a:off x="28321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" name="Line 152"/>
            <p:cNvSpPr>
              <a:spLocks noChangeShapeType="1"/>
            </p:cNvSpPr>
            <p:nvPr/>
          </p:nvSpPr>
          <p:spPr bwMode="auto">
            <a:xfrm flipV="1">
              <a:off x="28432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" name="Line 153"/>
            <p:cNvSpPr>
              <a:spLocks noChangeShapeType="1"/>
            </p:cNvSpPr>
            <p:nvPr/>
          </p:nvSpPr>
          <p:spPr bwMode="auto">
            <a:xfrm flipV="1">
              <a:off x="28543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" name="Line 154"/>
            <p:cNvSpPr>
              <a:spLocks noChangeShapeType="1"/>
            </p:cNvSpPr>
            <p:nvPr/>
          </p:nvSpPr>
          <p:spPr bwMode="auto">
            <a:xfrm flipV="1">
              <a:off x="28654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" name="Line 155"/>
            <p:cNvSpPr>
              <a:spLocks noChangeShapeType="1"/>
            </p:cNvSpPr>
            <p:nvPr/>
          </p:nvSpPr>
          <p:spPr bwMode="auto">
            <a:xfrm flipV="1">
              <a:off x="28892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" name="Line 156"/>
            <p:cNvSpPr>
              <a:spLocks noChangeShapeType="1"/>
            </p:cNvSpPr>
            <p:nvPr/>
          </p:nvSpPr>
          <p:spPr bwMode="auto">
            <a:xfrm flipV="1">
              <a:off x="29035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" name="Line 157"/>
            <p:cNvSpPr>
              <a:spLocks noChangeShapeType="1"/>
            </p:cNvSpPr>
            <p:nvPr/>
          </p:nvSpPr>
          <p:spPr bwMode="auto">
            <a:xfrm flipV="1">
              <a:off x="29130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" name="Line 158"/>
            <p:cNvSpPr>
              <a:spLocks noChangeShapeType="1"/>
            </p:cNvSpPr>
            <p:nvPr/>
          </p:nvSpPr>
          <p:spPr bwMode="auto">
            <a:xfrm flipV="1">
              <a:off x="29241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" name="Line 159"/>
            <p:cNvSpPr>
              <a:spLocks noChangeShapeType="1"/>
            </p:cNvSpPr>
            <p:nvPr/>
          </p:nvSpPr>
          <p:spPr bwMode="auto">
            <a:xfrm flipV="1">
              <a:off x="29352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" name="Line 160"/>
            <p:cNvSpPr>
              <a:spLocks noChangeShapeType="1"/>
            </p:cNvSpPr>
            <p:nvPr/>
          </p:nvSpPr>
          <p:spPr bwMode="auto">
            <a:xfrm flipV="1">
              <a:off x="29575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" name="Line 161"/>
            <p:cNvSpPr>
              <a:spLocks noChangeShapeType="1"/>
            </p:cNvSpPr>
            <p:nvPr/>
          </p:nvSpPr>
          <p:spPr bwMode="auto">
            <a:xfrm flipV="1">
              <a:off x="29686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" name="Line 162"/>
            <p:cNvSpPr>
              <a:spLocks noChangeShapeType="1"/>
            </p:cNvSpPr>
            <p:nvPr/>
          </p:nvSpPr>
          <p:spPr bwMode="auto">
            <a:xfrm flipV="1">
              <a:off x="29797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" name="Line 163"/>
            <p:cNvSpPr>
              <a:spLocks noChangeShapeType="1"/>
            </p:cNvSpPr>
            <p:nvPr/>
          </p:nvSpPr>
          <p:spPr bwMode="auto">
            <a:xfrm flipV="1">
              <a:off x="29924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" name="Line 164"/>
            <p:cNvSpPr>
              <a:spLocks noChangeShapeType="1"/>
            </p:cNvSpPr>
            <p:nvPr/>
          </p:nvSpPr>
          <p:spPr bwMode="auto">
            <a:xfrm flipV="1">
              <a:off x="30035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" name="Line 165"/>
            <p:cNvSpPr>
              <a:spLocks noChangeShapeType="1"/>
            </p:cNvSpPr>
            <p:nvPr/>
          </p:nvSpPr>
          <p:spPr bwMode="auto">
            <a:xfrm flipV="1">
              <a:off x="30146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" name="Line 166"/>
            <p:cNvSpPr>
              <a:spLocks noChangeShapeType="1"/>
            </p:cNvSpPr>
            <p:nvPr/>
          </p:nvSpPr>
          <p:spPr bwMode="auto">
            <a:xfrm flipV="1">
              <a:off x="3036888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" name="Line 167"/>
            <p:cNvSpPr>
              <a:spLocks noChangeShapeType="1"/>
            </p:cNvSpPr>
            <p:nvPr/>
          </p:nvSpPr>
          <p:spPr bwMode="auto">
            <a:xfrm flipV="1">
              <a:off x="30480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" name="Line 168"/>
            <p:cNvSpPr>
              <a:spLocks noChangeShapeType="1"/>
            </p:cNvSpPr>
            <p:nvPr/>
          </p:nvSpPr>
          <p:spPr bwMode="auto">
            <a:xfrm flipV="1">
              <a:off x="30607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" name="Line 169"/>
            <p:cNvSpPr>
              <a:spLocks noChangeShapeType="1"/>
            </p:cNvSpPr>
            <p:nvPr/>
          </p:nvSpPr>
          <p:spPr bwMode="auto">
            <a:xfrm flipV="1">
              <a:off x="308292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" name="Line 170"/>
            <p:cNvSpPr>
              <a:spLocks noChangeShapeType="1"/>
            </p:cNvSpPr>
            <p:nvPr/>
          </p:nvSpPr>
          <p:spPr bwMode="auto">
            <a:xfrm flipV="1">
              <a:off x="3106738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" name="Line 171"/>
            <p:cNvSpPr>
              <a:spLocks noChangeShapeType="1"/>
            </p:cNvSpPr>
            <p:nvPr/>
          </p:nvSpPr>
          <p:spPr bwMode="auto">
            <a:xfrm flipV="1">
              <a:off x="31178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" name="Line 172"/>
            <p:cNvSpPr>
              <a:spLocks noChangeShapeType="1"/>
            </p:cNvSpPr>
            <p:nvPr/>
          </p:nvSpPr>
          <p:spPr bwMode="auto">
            <a:xfrm flipV="1">
              <a:off x="31289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0" name="Line 173"/>
            <p:cNvSpPr>
              <a:spLocks noChangeShapeType="1"/>
            </p:cNvSpPr>
            <p:nvPr/>
          </p:nvSpPr>
          <p:spPr bwMode="auto">
            <a:xfrm flipV="1">
              <a:off x="31400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1" name="Line 174"/>
            <p:cNvSpPr>
              <a:spLocks noChangeShapeType="1"/>
            </p:cNvSpPr>
            <p:nvPr/>
          </p:nvSpPr>
          <p:spPr bwMode="auto">
            <a:xfrm flipV="1">
              <a:off x="31511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" name="Line 175"/>
            <p:cNvSpPr>
              <a:spLocks noChangeShapeType="1"/>
            </p:cNvSpPr>
            <p:nvPr/>
          </p:nvSpPr>
          <p:spPr bwMode="auto">
            <a:xfrm flipV="1">
              <a:off x="31623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3" name="Line 176"/>
            <p:cNvSpPr>
              <a:spLocks noChangeShapeType="1"/>
            </p:cNvSpPr>
            <p:nvPr/>
          </p:nvSpPr>
          <p:spPr bwMode="auto">
            <a:xfrm flipV="1">
              <a:off x="317500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4" name="Line 177"/>
            <p:cNvSpPr>
              <a:spLocks noChangeShapeType="1"/>
            </p:cNvSpPr>
            <p:nvPr/>
          </p:nvSpPr>
          <p:spPr bwMode="auto">
            <a:xfrm flipV="1">
              <a:off x="31845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" name="Line 178"/>
            <p:cNvSpPr>
              <a:spLocks noChangeShapeType="1"/>
            </p:cNvSpPr>
            <p:nvPr/>
          </p:nvSpPr>
          <p:spPr bwMode="auto">
            <a:xfrm flipV="1">
              <a:off x="31956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" name="Line 179"/>
            <p:cNvSpPr>
              <a:spLocks noChangeShapeType="1"/>
            </p:cNvSpPr>
            <p:nvPr/>
          </p:nvSpPr>
          <p:spPr bwMode="auto">
            <a:xfrm flipV="1">
              <a:off x="32210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" name="Line 180"/>
            <p:cNvSpPr>
              <a:spLocks noChangeShapeType="1"/>
            </p:cNvSpPr>
            <p:nvPr/>
          </p:nvSpPr>
          <p:spPr bwMode="auto">
            <a:xfrm flipV="1">
              <a:off x="32432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8" name="Line 181"/>
            <p:cNvSpPr>
              <a:spLocks noChangeShapeType="1"/>
            </p:cNvSpPr>
            <p:nvPr/>
          </p:nvSpPr>
          <p:spPr bwMode="auto">
            <a:xfrm flipV="1">
              <a:off x="32543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9" name="Line 182"/>
            <p:cNvSpPr>
              <a:spLocks noChangeShapeType="1"/>
            </p:cNvSpPr>
            <p:nvPr/>
          </p:nvSpPr>
          <p:spPr bwMode="auto">
            <a:xfrm flipV="1">
              <a:off x="32654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" name="Line 183"/>
            <p:cNvSpPr>
              <a:spLocks noChangeShapeType="1"/>
            </p:cNvSpPr>
            <p:nvPr/>
          </p:nvSpPr>
          <p:spPr bwMode="auto">
            <a:xfrm flipV="1">
              <a:off x="3276600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" name="Line 184"/>
            <p:cNvSpPr>
              <a:spLocks noChangeShapeType="1"/>
            </p:cNvSpPr>
            <p:nvPr/>
          </p:nvSpPr>
          <p:spPr bwMode="auto">
            <a:xfrm flipV="1">
              <a:off x="32893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" name="Line 185"/>
            <p:cNvSpPr>
              <a:spLocks noChangeShapeType="1"/>
            </p:cNvSpPr>
            <p:nvPr/>
          </p:nvSpPr>
          <p:spPr bwMode="auto">
            <a:xfrm flipV="1">
              <a:off x="32988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" name="Line 186"/>
            <p:cNvSpPr>
              <a:spLocks noChangeShapeType="1"/>
            </p:cNvSpPr>
            <p:nvPr/>
          </p:nvSpPr>
          <p:spPr bwMode="auto">
            <a:xfrm flipV="1">
              <a:off x="33099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4" name="Line 187"/>
            <p:cNvSpPr>
              <a:spLocks noChangeShapeType="1"/>
            </p:cNvSpPr>
            <p:nvPr/>
          </p:nvSpPr>
          <p:spPr bwMode="auto">
            <a:xfrm flipV="1">
              <a:off x="33210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" name="Line 188"/>
            <p:cNvSpPr>
              <a:spLocks noChangeShapeType="1"/>
            </p:cNvSpPr>
            <p:nvPr/>
          </p:nvSpPr>
          <p:spPr bwMode="auto">
            <a:xfrm flipV="1">
              <a:off x="33321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" name="Line 189"/>
            <p:cNvSpPr>
              <a:spLocks noChangeShapeType="1"/>
            </p:cNvSpPr>
            <p:nvPr/>
          </p:nvSpPr>
          <p:spPr bwMode="auto">
            <a:xfrm flipV="1">
              <a:off x="33464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" name="Line 190"/>
            <p:cNvSpPr>
              <a:spLocks noChangeShapeType="1"/>
            </p:cNvSpPr>
            <p:nvPr/>
          </p:nvSpPr>
          <p:spPr bwMode="auto">
            <a:xfrm flipV="1">
              <a:off x="33559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8" name="Line 191"/>
            <p:cNvSpPr>
              <a:spLocks noChangeShapeType="1"/>
            </p:cNvSpPr>
            <p:nvPr/>
          </p:nvSpPr>
          <p:spPr bwMode="auto">
            <a:xfrm flipV="1">
              <a:off x="33797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" name="Line 192"/>
            <p:cNvSpPr>
              <a:spLocks noChangeShapeType="1"/>
            </p:cNvSpPr>
            <p:nvPr/>
          </p:nvSpPr>
          <p:spPr bwMode="auto">
            <a:xfrm flipV="1">
              <a:off x="339090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0" name="Line 193"/>
            <p:cNvSpPr>
              <a:spLocks noChangeShapeType="1"/>
            </p:cNvSpPr>
            <p:nvPr/>
          </p:nvSpPr>
          <p:spPr bwMode="auto">
            <a:xfrm flipV="1">
              <a:off x="3403600" y="5918200"/>
              <a:ext cx="0" cy="84138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1" name="Line 194"/>
            <p:cNvSpPr>
              <a:spLocks noChangeShapeType="1"/>
            </p:cNvSpPr>
            <p:nvPr/>
          </p:nvSpPr>
          <p:spPr bwMode="auto">
            <a:xfrm flipV="1">
              <a:off x="3413125" y="5962650"/>
              <a:ext cx="0" cy="39688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2" name="Line 195"/>
            <p:cNvSpPr>
              <a:spLocks noChangeShapeType="1"/>
            </p:cNvSpPr>
            <p:nvPr/>
          </p:nvSpPr>
          <p:spPr bwMode="auto">
            <a:xfrm flipV="1">
              <a:off x="34353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" name="Line 196"/>
            <p:cNvSpPr>
              <a:spLocks noChangeShapeType="1"/>
            </p:cNvSpPr>
            <p:nvPr/>
          </p:nvSpPr>
          <p:spPr bwMode="auto">
            <a:xfrm flipV="1">
              <a:off x="34480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" name="Line 197"/>
            <p:cNvSpPr>
              <a:spLocks noChangeShapeType="1"/>
            </p:cNvSpPr>
            <p:nvPr/>
          </p:nvSpPr>
          <p:spPr bwMode="auto">
            <a:xfrm flipV="1">
              <a:off x="34607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" name="Line 198"/>
            <p:cNvSpPr>
              <a:spLocks noChangeShapeType="1"/>
            </p:cNvSpPr>
            <p:nvPr/>
          </p:nvSpPr>
          <p:spPr bwMode="auto">
            <a:xfrm flipV="1">
              <a:off x="34702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" name="Line 199"/>
            <p:cNvSpPr>
              <a:spLocks noChangeShapeType="1"/>
            </p:cNvSpPr>
            <p:nvPr/>
          </p:nvSpPr>
          <p:spPr bwMode="auto">
            <a:xfrm flipV="1">
              <a:off x="34813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" name="Line 200"/>
            <p:cNvSpPr>
              <a:spLocks noChangeShapeType="1"/>
            </p:cNvSpPr>
            <p:nvPr/>
          </p:nvSpPr>
          <p:spPr bwMode="auto">
            <a:xfrm flipV="1">
              <a:off x="3492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" name="Line 201"/>
            <p:cNvSpPr>
              <a:spLocks noChangeShapeType="1"/>
            </p:cNvSpPr>
            <p:nvPr/>
          </p:nvSpPr>
          <p:spPr bwMode="auto">
            <a:xfrm flipV="1">
              <a:off x="35036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9" name="Line 202"/>
            <p:cNvSpPr>
              <a:spLocks noChangeShapeType="1"/>
            </p:cNvSpPr>
            <p:nvPr/>
          </p:nvSpPr>
          <p:spPr bwMode="auto">
            <a:xfrm flipV="1">
              <a:off x="3514725" y="5805488"/>
              <a:ext cx="0" cy="19685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0" name="Line 203"/>
            <p:cNvSpPr>
              <a:spLocks noChangeShapeType="1"/>
            </p:cNvSpPr>
            <p:nvPr/>
          </p:nvSpPr>
          <p:spPr bwMode="auto">
            <a:xfrm flipV="1">
              <a:off x="3527425" y="5892800"/>
              <a:ext cx="0" cy="10953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" name="Line 204"/>
            <p:cNvSpPr>
              <a:spLocks noChangeShapeType="1"/>
            </p:cNvSpPr>
            <p:nvPr/>
          </p:nvSpPr>
          <p:spPr bwMode="auto">
            <a:xfrm flipV="1">
              <a:off x="35385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2" name="Line 205"/>
            <p:cNvSpPr>
              <a:spLocks noChangeShapeType="1"/>
            </p:cNvSpPr>
            <p:nvPr/>
          </p:nvSpPr>
          <p:spPr bwMode="auto">
            <a:xfrm flipV="1">
              <a:off x="35496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3" name="Line 206"/>
            <p:cNvSpPr>
              <a:spLocks noChangeShapeType="1"/>
            </p:cNvSpPr>
            <p:nvPr/>
          </p:nvSpPr>
          <p:spPr bwMode="auto">
            <a:xfrm flipV="1">
              <a:off x="3575050" y="5580063"/>
              <a:ext cx="0" cy="42227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" name="Line 207"/>
            <p:cNvSpPr>
              <a:spLocks noChangeShapeType="1"/>
            </p:cNvSpPr>
            <p:nvPr/>
          </p:nvSpPr>
          <p:spPr bwMode="auto">
            <a:xfrm flipV="1">
              <a:off x="3584575" y="5922963"/>
              <a:ext cx="0" cy="7937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" name="Line 208"/>
            <p:cNvSpPr>
              <a:spLocks noChangeShapeType="1"/>
            </p:cNvSpPr>
            <p:nvPr/>
          </p:nvSpPr>
          <p:spPr bwMode="auto">
            <a:xfrm flipV="1">
              <a:off x="3606800" y="5873750"/>
              <a:ext cx="0" cy="1285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" name="Line 209"/>
            <p:cNvSpPr>
              <a:spLocks noChangeShapeType="1"/>
            </p:cNvSpPr>
            <p:nvPr/>
          </p:nvSpPr>
          <p:spPr bwMode="auto">
            <a:xfrm flipV="1">
              <a:off x="3617913" y="5892800"/>
              <a:ext cx="0" cy="1095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" name="Line 210"/>
            <p:cNvSpPr>
              <a:spLocks noChangeShapeType="1"/>
            </p:cNvSpPr>
            <p:nvPr/>
          </p:nvSpPr>
          <p:spPr bwMode="auto">
            <a:xfrm flipV="1">
              <a:off x="362902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" name="Line 211"/>
            <p:cNvSpPr>
              <a:spLocks noChangeShapeType="1"/>
            </p:cNvSpPr>
            <p:nvPr/>
          </p:nvSpPr>
          <p:spPr bwMode="auto">
            <a:xfrm flipV="1">
              <a:off x="36401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" name="Line 212"/>
            <p:cNvSpPr>
              <a:spLocks noChangeShapeType="1"/>
            </p:cNvSpPr>
            <p:nvPr/>
          </p:nvSpPr>
          <p:spPr bwMode="auto">
            <a:xfrm flipV="1">
              <a:off x="36512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0" name="Line 213"/>
            <p:cNvSpPr>
              <a:spLocks noChangeShapeType="1"/>
            </p:cNvSpPr>
            <p:nvPr/>
          </p:nvSpPr>
          <p:spPr bwMode="auto">
            <a:xfrm flipV="1">
              <a:off x="36623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" name="Line 214"/>
            <p:cNvSpPr>
              <a:spLocks noChangeShapeType="1"/>
            </p:cNvSpPr>
            <p:nvPr/>
          </p:nvSpPr>
          <p:spPr bwMode="auto">
            <a:xfrm flipV="1">
              <a:off x="36750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2" name="Line 215"/>
            <p:cNvSpPr>
              <a:spLocks noChangeShapeType="1"/>
            </p:cNvSpPr>
            <p:nvPr/>
          </p:nvSpPr>
          <p:spPr bwMode="auto">
            <a:xfrm flipV="1">
              <a:off x="36988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3" name="Line 216"/>
            <p:cNvSpPr>
              <a:spLocks noChangeShapeType="1"/>
            </p:cNvSpPr>
            <p:nvPr/>
          </p:nvSpPr>
          <p:spPr bwMode="auto">
            <a:xfrm flipV="1">
              <a:off x="37099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4" name="Line 217"/>
            <p:cNvSpPr>
              <a:spLocks noChangeShapeType="1"/>
            </p:cNvSpPr>
            <p:nvPr/>
          </p:nvSpPr>
          <p:spPr bwMode="auto">
            <a:xfrm flipV="1">
              <a:off x="372110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" name="Line 218"/>
            <p:cNvSpPr>
              <a:spLocks noChangeShapeType="1"/>
            </p:cNvSpPr>
            <p:nvPr/>
          </p:nvSpPr>
          <p:spPr bwMode="auto">
            <a:xfrm flipV="1">
              <a:off x="3732213" y="5727700"/>
              <a:ext cx="0" cy="274638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" name="Line 219"/>
            <p:cNvSpPr>
              <a:spLocks noChangeShapeType="1"/>
            </p:cNvSpPr>
            <p:nvPr/>
          </p:nvSpPr>
          <p:spPr bwMode="auto">
            <a:xfrm flipV="1">
              <a:off x="3743325" y="5932488"/>
              <a:ext cx="0" cy="69850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" name="Line 220"/>
            <p:cNvSpPr>
              <a:spLocks noChangeShapeType="1"/>
            </p:cNvSpPr>
            <p:nvPr/>
          </p:nvSpPr>
          <p:spPr bwMode="auto">
            <a:xfrm flipV="1">
              <a:off x="37544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8" name="Line 221"/>
            <p:cNvSpPr>
              <a:spLocks noChangeShapeType="1"/>
            </p:cNvSpPr>
            <p:nvPr/>
          </p:nvSpPr>
          <p:spPr bwMode="auto">
            <a:xfrm flipV="1">
              <a:off x="37655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" name="Line 222"/>
            <p:cNvSpPr>
              <a:spLocks noChangeShapeType="1"/>
            </p:cNvSpPr>
            <p:nvPr/>
          </p:nvSpPr>
          <p:spPr bwMode="auto">
            <a:xfrm flipV="1">
              <a:off x="3776663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" name="Line 223"/>
            <p:cNvSpPr>
              <a:spLocks noChangeShapeType="1"/>
            </p:cNvSpPr>
            <p:nvPr/>
          </p:nvSpPr>
          <p:spPr bwMode="auto">
            <a:xfrm flipV="1">
              <a:off x="37893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" name="Line 224"/>
            <p:cNvSpPr>
              <a:spLocks noChangeShapeType="1"/>
            </p:cNvSpPr>
            <p:nvPr/>
          </p:nvSpPr>
          <p:spPr bwMode="auto">
            <a:xfrm flipV="1">
              <a:off x="38004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" name="Line 225"/>
            <p:cNvSpPr>
              <a:spLocks noChangeShapeType="1"/>
            </p:cNvSpPr>
            <p:nvPr/>
          </p:nvSpPr>
          <p:spPr bwMode="auto">
            <a:xfrm flipV="1">
              <a:off x="38115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3" name="Line 226"/>
            <p:cNvSpPr>
              <a:spLocks noChangeShapeType="1"/>
            </p:cNvSpPr>
            <p:nvPr/>
          </p:nvSpPr>
          <p:spPr bwMode="auto">
            <a:xfrm flipV="1">
              <a:off x="38227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" name="Line 227"/>
            <p:cNvSpPr>
              <a:spLocks noChangeShapeType="1"/>
            </p:cNvSpPr>
            <p:nvPr/>
          </p:nvSpPr>
          <p:spPr bwMode="auto">
            <a:xfrm flipV="1">
              <a:off x="38338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" name="Line 228"/>
            <p:cNvSpPr>
              <a:spLocks noChangeShapeType="1"/>
            </p:cNvSpPr>
            <p:nvPr/>
          </p:nvSpPr>
          <p:spPr bwMode="auto">
            <a:xfrm flipV="1">
              <a:off x="38465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" name="Line 229"/>
            <p:cNvSpPr>
              <a:spLocks noChangeShapeType="1"/>
            </p:cNvSpPr>
            <p:nvPr/>
          </p:nvSpPr>
          <p:spPr bwMode="auto">
            <a:xfrm flipV="1">
              <a:off x="38576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" name="Line 230"/>
            <p:cNvSpPr>
              <a:spLocks noChangeShapeType="1"/>
            </p:cNvSpPr>
            <p:nvPr/>
          </p:nvSpPr>
          <p:spPr bwMode="auto">
            <a:xfrm flipV="1">
              <a:off x="38687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" name="Line 231"/>
            <p:cNvSpPr>
              <a:spLocks noChangeShapeType="1"/>
            </p:cNvSpPr>
            <p:nvPr/>
          </p:nvSpPr>
          <p:spPr bwMode="auto">
            <a:xfrm flipV="1">
              <a:off x="38798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" name="Line 232"/>
            <p:cNvSpPr>
              <a:spLocks noChangeShapeType="1"/>
            </p:cNvSpPr>
            <p:nvPr/>
          </p:nvSpPr>
          <p:spPr bwMode="auto">
            <a:xfrm flipV="1">
              <a:off x="38909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" name="Line 233"/>
            <p:cNvSpPr>
              <a:spLocks noChangeShapeType="1"/>
            </p:cNvSpPr>
            <p:nvPr/>
          </p:nvSpPr>
          <p:spPr bwMode="auto">
            <a:xfrm flipV="1">
              <a:off x="39036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" name="Line 234"/>
            <p:cNvSpPr>
              <a:spLocks noChangeShapeType="1"/>
            </p:cNvSpPr>
            <p:nvPr/>
          </p:nvSpPr>
          <p:spPr bwMode="auto">
            <a:xfrm flipV="1">
              <a:off x="39147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" name="Line 235"/>
            <p:cNvSpPr>
              <a:spLocks noChangeShapeType="1"/>
            </p:cNvSpPr>
            <p:nvPr/>
          </p:nvSpPr>
          <p:spPr bwMode="auto">
            <a:xfrm flipV="1">
              <a:off x="3925888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3" name="Line 236"/>
            <p:cNvSpPr>
              <a:spLocks noChangeShapeType="1"/>
            </p:cNvSpPr>
            <p:nvPr/>
          </p:nvSpPr>
          <p:spPr bwMode="auto">
            <a:xfrm flipV="1">
              <a:off x="393700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4" name="Line 237"/>
            <p:cNvSpPr>
              <a:spLocks noChangeShapeType="1"/>
            </p:cNvSpPr>
            <p:nvPr/>
          </p:nvSpPr>
          <p:spPr bwMode="auto">
            <a:xfrm flipV="1">
              <a:off x="3960813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5" name="Line 238"/>
            <p:cNvSpPr>
              <a:spLocks noChangeShapeType="1"/>
            </p:cNvSpPr>
            <p:nvPr/>
          </p:nvSpPr>
          <p:spPr bwMode="auto">
            <a:xfrm flipV="1">
              <a:off x="3970338" y="5922963"/>
              <a:ext cx="0" cy="7937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" name="Line 239"/>
            <p:cNvSpPr>
              <a:spLocks noChangeShapeType="1"/>
            </p:cNvSpPr>
            <p:nvPr/>
          </p:nvSpPr>
          <p:spPr bwMode="auto">
            <a:xfrm flipV="1">
              <a:off x="398145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" name="Line 240"/>
            <p:cNvSpPr>
              <a:spLocks noChangeShapeType="1"/>
            </p:cNvSpPr>
            <p:nvPr/>
          </p:nvSpPr>
          <p:spPr bwMode="auto">
            <a:xfrm flipV="1">
              <a:off x="39925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" name="Line 241"/>
            <p:cNvSpPr>
              <a:spLocks noChangeShapeType="1"/>
            </p:cNvSpPr>
            <p:nvPr/>
          </p:nvSpPr>
          <p:spPr bwMode="auto">
            <a:xfrm flipV="1">
              <a:off x="40052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" name="Line 242"/>
            <p:cNvSpPr>
              <a:spLocks noChangeShapeType="1"/>
            </p:cNvSpPr>
            <p:nvPr/>
          </p:nvSpPr>
          <p:spPr bwMode="auto">
            <a:xfrm flipV="1">
              <a:off x="40179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" name="Line 243"/>
            <p:cNvSpPr>
              <a:spLocks noChangeShapeType="1"/>
            </p:cNvSpPr>
            <p:nvPr/>
          </p:nvSpPr>
          <p:spPr bwMode="auto">
            <a:xfrm flipV="1">
              <a:off x="4029075" y="5815013"/>
              <a:ext cx="0" cy="1873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" name="Line 244"/>
            <p:cNvSpPr>
              <a:spLocks noChangeShapeType="1"/>
            </p:cNvSpPr>
            <p:nvPr/>
          </p:nvSpPr>
          <p:spPr bwMode="auto">
            <a:xfrm flipV="1">
              <a:off x="4040188" y="5951538"/>
              <a:ext cx="0" cy="5080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" name="Line 245"/>
            <p:cNvSpPr>
              <a:spLocks noChangeShapeType="1"/>
            </p:cNvSpPr>
            <p:nvPr/>
          </p:nvSpPr>
          <p:spPr bwMode="auto">
            <a:xfrm flipV="1">
              <a:off x="4051300" y="5824538"/>
              <a:ext cx="0" cy="17780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" name="Line 246"/>
            <p:cNvSpPr>
              <a:spLocks noChangeShapeType="1"/>
            </p:cNvSpPr>
            <p:nvPr/>
          </p:nvSpPr>
          <p:spPr bwMode="auto">
            <a:xfrm flipV="1">
              <a:off x="40624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" name="Line 247"/>
            <p:cNvSpPr>
              <a:spLocks noChangeShapeType="1"/>
            </p:cNvSpPr>
            <p:nvPr/>
          </p:nvSpPr>
          <p:spPr bwMode="auto">
            <a:xfrm flipV="1">
              <a:off x="40751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" name="Line 248"/>
            <p:cNvSpPr>
              <a:spLocks noChangeShapeType="1"/>
            </p:cNvSpPr>
            <p:nvPr/>
          </p:nvSpPr>
          <p:spPr bwMode="auto">
            <a:xfrm flipV="1">
              <a:off x="40846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" name="Line 249"/>
            <p:cNvSpPr>
              <a:spLocks noChangeShapeType="1"/>
            </p:cNvSpPr>
            <p:nvPr/>
          </p:nvSpPr>
          <p:spPr bwMode="auto">
            <a:xfrm flipV="1">
              <a:off x="4095750" y="4508500"/>
              <a:ext cx="0" cy="14938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" name="Line 250"/>
            <p:cNvSpPr>
              <a:spLocks noChangeShapeType="1"/>
            </p:cNvSpPr>
            <p:nvPr/>
          </p:nvSpPr>
          <p:spPr bwMode="auto">
            <a:xfrm flipV="1">
              <a:off x="4106863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" name="Line 251"/>
            <p:cNvSpPr>
              <a:spLocks noChangeShapeType="1"/>
            </p:cNvSpPr>
            <p:nvPr/>
          </p:nvSpPr>
          <p:spPr bwMode="auto">
            <a:xfrm flipV="1">
              <a:off x="411797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" name="Line 252"/>
            <p:cNvSpPr>
              <a:spLocks noChangeShapeType="1"/>
            </p:cNvSpPr>
            <p:nvPr/>
          </p:nvSpPr>
          <p:spPr bwMode="auto">
            <a:xfrm flipV="1">
              <a:off x="41290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" name="Line 253"/>
            <p:cNvSpPr>
              <a:spLocks noChangeShapeType="1"/>
            </p:cNvSpPr>
            <p:nvPr/>
          </p:nvSpPr>
          <p:spPr bwMode="auto">
            <a:xfrm flipV="1">
              <a:off x="41417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" name="Line 254"/>
            <p:cNvSpPr>
              <a:spLocks noChangeShapeType="1"/>
            </p:cNvSpPr>
            <p:nvPr/>
          </p:nvSpPr>
          <p:spPr bwMode="auto">
            <a:xfrm flipV="1">
              <a:off x="41989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2" name="Line 255"/>
            <p:cNvSpPr>
              <a:spLocks noChangeShapeType="1"/>
            </p:cNvSpPr>
            <p:nvPr/>
          </p:nvSpPr>
          <p:spPr bwMode="auto">
            <a:xfrm flipV="1">
              <a:off x="42100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3" name="Line 256"/>
            <p:cNvSpPr>
              <a:spLocks noChangeShapeType="1"/>
            </p:cNvSpPr>
            <p:nvPr/>
          </p:nvSpPr>
          <p:spPr bwMode="auto">
            <a:xfrm flipV="1">
              <a:off x="42211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4" name="Line 257"/>
            <p:cNvSpPr>
              <a:spLocks noChangeShapeType="1"/>
            </p:cNvSpPr>
            <p:nvPr/>
          </p:nvSpPr>
          <p:spPr bwMode="auto">
            <a:xfrm flipV="1">
              <a:off x="42322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" name="Line 258"/>
            <p:cNvSpPr>
              <a:spLocks noChangeShapeType="1"/>
            </p:cNvSpPr>
            <p:nvPr/>
          </p:nvSpPr>
          <p:spPr bwMode="auto">
            <a:xfrm flipV="1">
              <a:off x="42560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" name="Line 259"/>
            <p:cNvSpPr>
              <a:spLocks noChangeShapeType="1"/>
            </p:cNvSpPr>
            <p:nvPr/>
          </p:nvSpPr>
          <p:spPr bwMode="auto">
            <a:xfrm flipV="1">
              <a:off x="42783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" name="Line 260"/>
            <p:cNvSpPr>
              <a:spLocks noChangeShapeType="1"/>
            </p:cNvSpPr>
            <p:nvPr/>
          </p:nvSpPr>
          <p:spPr bwMode="auto">
            <a:xfrm flipV="1">
              <a:off x="43005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" name="Line 261"/>
            <p:cNvSpPr>
              <a:spLocks noChangeShapeType="1"/>
            </p:cNvSpPr>
            <p:nvPr/>
          </p:nvSpPr>
          <p:spPr bwMode="auto">
            <a:xfrm flipV="1">
              <a:off x="43132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" name="Line 262"/>
            <p:cNvSpPr>
              <a:spLocks noChangeShapeType="1"/>
            </p:cNvSpPr>
            <p:nvPr/>
          </p:nvSpPr>
          <p:spPr bwMode="auto">
            <a:xfrm flipV="1">
              <a:off x="4324350" y="5942013"/>
              <a:ext cx="0" cy="603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" name="Line 263"/>
            <p:cNvSpPr>
              <a:spLocks noChangeShapeType="1"/>
            </p:cNvSpPr>
            <p:nvPr/>
          </p:nvSpPr>
          <p:spPr bwMode="auto">
            <a:xfrm flipV="1">
              <a:off x="43354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" name="Line 264"/>
            <p:cNvSpPr>
              <a:spLocks noChangeShapeType="1"/>
            </p:cNvSpPr>
            <p:nvPr/>
          </p:nvSpPr>
          <p:spPr bwMode="auto">
            <a:xfrm flipV="1">
              <a:off x="434657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" name="Line 265"/>
            <p:cNvSpPr>
              <a:spLocks noChangeShapeType="1"/>
            </p:cNvSpPr>
            <p:nvPr/>
          </p:nvSpPr>
          <p:spPr bwMode="auto">
            <a:xfrm flipV="1">
              <a:off x="4360863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" name="Line 266"/>
            <p:cNvSpPr>
              <a:spLocks noChangeShapeType="1"/>
            </p:cNvSpPr>
            <p:nvPr/>
          </p:nvSpPr>
          <p:spPr bwMode="auto">
            <a:xfrm flipV="1">
              <a:off x="43703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" name="Line 267"/>
            <p:cNvSpPr>
              <a:spLocks noChangeShapeType="1"/>
            </p:cNvSpPr>
            <p:nvPr/>
          </p:nvSpPr>
          <p:spPr bwMode="auto">
            <a:xfrm flipV="1">
              <a:off x="4381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" name="Line 268"/>
            <p:cNvSpPr>
              <a:spLocks noChangeShapeType="1"/>
            </p:cNvSpPr>
            <p:nvPr/>
          </p:nvSpPr>
          <p:spPr bwMode="auto">
            <a:xfrm flipV="1">
              <a:off x="43926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6" name="Line 269"/>
            <p:cNvSpPr>
              <a:spLocks noChangeShapeType="1"/>
            </p:cNvSpPr>
            <p:nvPr/>
          </p:nvSpPr>
          <p:spPr bwMode="auto">
            <a:xfrm flipV="1">
              <a:off x="44037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" name="Line 270"/>
            <p:cNvSpPr>
              <a:spLocks noChangeShapeType="1"/>
            </p:cNvSpPr>
            <p:nvPr/>
          </p:nvSpPr>
          <p:spPr bwMode="auto">
            <a:xfrm flipV="1">
              <a:off x="4414838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" name="Line 271"/>
            <p:cNvSpPr>
              <a:spLocks noChangeShapeType="1"/>
            </p:cNvSpPr>
            <p:nvPr/>
          </p:nvSpPr>
          <p:spPr bwMode="auto">
            <a:xfrm flipV="1">
              <a:off x="44259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9" name="Line 272"/>
            <p:cNvSpPr>
              <a:spLocks noChangeShapeType="1"/>
            </p:cNvSpPr>
            <p:nvPr/>
          </p:nvSpPr>
          <p:spPr bwMode="auto">
            <a:xfrm flipV="1">
              <a:off x="44370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" name="Line 273"/>
            <p:cNvSpPr>
              <a:spLocks noChangeShapeType="1"/>
            </p:cNvSpPr>
            <p:nvPr/>
          </p:nvSpPr>
          <p:spPr bwMode="auto">
            <a:xfrm flipV="1">
              <a:off x="4448175" y="5099050"/>
              <a:ext cx="0" cy="903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" name="Line 274"/>
            <p:cNvSpPr>
              <a:spLocks noChangeShapeType="1"/>
            </p:cNvSpPr>
            <p:nvPr/>
          </p:nvSpPr>
          <p:spPr bwMode="auto">
            <a:xfrm flipV="1">
              <a:off x="4460875" y="5756275"/>
              <a:ext cx="0" cy="24606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2" name="Line 275"/>
            <p:cNvSpPr>
              <a:spLocks noChangeShapeType="1"/>
            </p:cNvSpPr>
            <p:nvPr/>
          </p:nvSpPr>
          <p:spPr bwMode="auto">
            <a:xfrm flipV="1">
              <a:off x="4475163" y="5942013"/>
              <a:ext cx="0" cy="603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" name="Line 276"/>
            <p:cNvSpPr>
              <a:spLocks noChangeShapeType="1"/>
            </p:cNvSpPr>
            <p:nvPr/>
          </p:nvSpPr>
          <p:spPr bwMode="auto">
            <a:xfrm flipV="1">
              <a:off x="44958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" name="Line 277"/>
            <p:cNvSpPr>
              <a:spLocks noChangeShapeType="1"/>
            </p:cNvSpPr>
            <p:nvPr/>
          </p:nvSpPr>
          <p:spPr bwMode="auto">
            <a:xfrm flipV="1">
              <a:off x="45180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5" name="Line 278"/>
            <p:cNvSpPr>
              <a:spLocks noChangeShapeType="1"/>
            </p:cNvSpPr>
            <p:nvPr/>
          </p:nvSpPr>
          <p:spPr bwMode="auto">
            <a:xfrm flipV="1">
              <a:off x="45291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6" name="Line 279"/>
            <p:cNvSpPr>
              <a:spLocks noChangeShapeType="1"/>
            </p:cNvSpPr>
            <p:nvPr/>
          </p:nvSpPr>
          <p:spPr bwMode="auto">
            <a:xfrm flipV="1">
              <a:off x="4540250" y="5922963"/>
              <a:ext cx="0" cy="7937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" name="Line 280"/>
            <p:cNvSpPr>
              <a:spLocks noChangeShapeType="1"/>
            </p:cNvSpPr>
            <p:nvPr/>
          </p:nvSpPr>
          <p:spPr bwMode="auto">
            <a:xfrm flipV="1">
              <a:off x="45513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" name="Line 281"/>
            <p:cNvSpPr>
              <a:spLocks noChangeShapeType="1"/>
            </p:cNvSpPr>
            <p:nvPr/>
          </p:nvSpPr>
          <p:spPr bwMode="auto">
            <a:xfrm flipV="1">
              <a:off x="45751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9" name="Line 282"/>
            <p:cNvSpPr>
              <a:spLocks noChangeShapeType="1"/>
            </p:cNvSpPr>
            <p:nvPr/>
          </p:nvSpPr>
          <p:spPr bwMode="auto">
            <a:xfrm flipV="1">
              <a:off x="45847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0" name="Line 283"/>
            <p:cNvSpPr>
              <a:spLocks noChangeShapeType="1"/>
            </p:cNvSpPr>
            <p:nvPr/>
          </p:nvSpPr>
          <p:spPr bwMode="auto">
            <a:xfrm flipV="1">
              <a:off x="45974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" name="Line 284"/>
            <p:cNvSpPr>
              <a:spLocks noChangeShapeType="1"/>
            </p:cNvSpPr>
            <p:nvPr/>
          </p:nvSpPr>
          <p:spPr bwMode="auto">
            <a:xfrm flipV="1">
              <a:off x="46085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2" name="Line 285"/>
            <p:cNvSpPr>
              <a:spLocks noChangeShapeType="1"/>
            </p:cNvSpPr>
            <p:nvPr/>
          </p:nvSpPr>
          <p:spPr bwMode="auto">
            <a:xfrm flipV="1">
              <a:off x="46212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" name="Line 286"/>
            <p:cNvSpPr>
              <a:spLocks noChangeShapeType="1"/>
            </p:cNvSpPr>
            <p:nvPr/>
          </p:nvSpPr>
          <p:spPr bwMode="auto">
            <a:xfrm flipV="1">
              <a:off x="46545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4" name="Line 287"/>
            <p:cNvSpPr>
              <a:spLocks noChangeShapeType="1"/>
            </p:cNvSpPr>
            <p:nvPr/>
          </p:nvSpPr>
          <p:spPr bwMode="auto">
            <a:xfrm flipV="1">
              <a:off x="4665663" y="5892800"/>
              <a:ext cx="0" cy="109538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" name="Line 288"/>
            <p:cNvSpPr>
              <a:spLocks noChangeShapeType="1"/>
            </p:cNvSpPr>
            <p:nvPr/>
          </p:nvSpPr>
          <p:spPr bwMode="auto">
            <a:xfrm flipV="1">
              <a:off x="4676775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6" name="Line 289"/>
            <p:cNvSpPr>
              <a:spLocks noChangeShapeType="1"/>
            </p:cNvSpPr>
            <p:nvPr/>
          </p:nvSpPr>
          <p:spPr bwMode="auto">
            <a:xfrm flipV="1">
              <a:off x="4689475" y="5981700"/>
              <a:ext cx="0" cy="20638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7" name="Line 290"/>
            <p:cNvSpPr>
              <a:spLocks noChangeShapeType="1"/>
            </p:cNvSpPr>
            <p:nvPr/>
          </p:nvSpPr>
          <p:spPr bwMode="auto">
            <a:xfrm flipV="1">
              <a:off x="47561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" name="Line 291"/>
            <p:cNvSpPr>
              <a:spLocks noChangeShapeType="1"/>
            </p:cNvSpPr>
            <p:nvPr/>
          </p:nvSpPr>
          <p:spPr bwMode="auto">
            <a:xfrm flipV="1">
              <a:off x="48037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9" name="Line 292"/>
            <p:cNvSpPr>
              <a:spLocks noChangeShapeType="1"/>
            </p:cNvSpPr>
            <p:nvPr/>
          </p:nvSpPr>
          <p:spPr bwMode="auto">
            <a:xfrm flipV="1">
              <a:off x="48609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0" name="Line 293"/>
            <p:cNvSpPr>
              <a:spLocks noChangeShapeType="1"/>
            </p:cNvSpPr>
            <p:nvPr/>
          </p:nvSpPr>
          <p:spPr bwMode="auto">
            <a:xfrm flipV="1">
              <a:off x="48815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1" name="Line 294"/>
            <p:cNvSpPr>
              <a:spLocks noChangeShapeType="1"/>
            </p:cNvSpPr>
            <p:nvPr/>
          </p:nvSpPr>
          <p:spPr bwMode="auto">
            <a:xfrm flipV="1">
              <a:off x="49037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2" name="Line 295"/>
            <p:cNvSpPr>
              <a:spLocks noChangeShapeType="1"/>
            </p:cNvSpPr>
            <p:nvPr/>
          </p:nvSpPr>
          <p:spPr bwMode="auto">
            <a:xfrm flipV="1">
              <a:off x="49149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3" name="Line 296"/>
            <p:cNvSpPr>
              <a:spLocks noChangeShapeType="1"/>
            </p:cNvSpPr>
            <p:nvPr/>
          </p:nvSpPr>
          <p:spPr bwMode="auto">
            <a:xfrm flipV="1">
              <a:off x="49260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" name="Line 297"/>
            <p:cNvSpPr>
              <a:spLocks noChangeShapeType="1"/>
            </p:cNvSpPr>
            <p:nvPr/>
          </p:nvSpPr>
          <p:spPr bwMode="auto">
            <a:xfrm flipV="1">
              <a:off x="49514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" name="Line 298"/>
            <p:cNvSpPr>
              <a:spLocks noChangeShapeType="1"/>
            </p:cNvSpPr>
            <p:nvPr/>
          </p:nvSpPr>
          <p:spPr bwMode="auto">
            <a:xfrm flipV="1">
              <a:off x="49625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6" name="Line 299"/>
            <p:cNvSpPr>
              <a:spLocks noChangeShapeType="1"/>
            </p:cNvSpPr>
            <p:nvPr/>
          </p:nvSpPr>
          <p:spPr bwMode="auto">
            <a:xfrm flipV="1">
              <a:off x="49847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" name="Line 300"/>
            <p:cNvSpPr>
              <a:spLocks noChangeShapeType="1"/>
            </p:cNvSpPr>
            <p:nvPr/>
          </p:nvSpPr>
          <p:spPr bwMode="auto">
            <a:xfrm flipV="1">
              <a:off x="49958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" name="Line 301"/>
            <p:cNvSpPr>
              <a:spLocks noChangeShapeType="1"/>
            </p:cNvSpPr>
            <p:nvPr/>
          </p:nvSpPr>
          <p:spPr bwMode="auto">
            <a:xfrm flipV="1">
              <a:off x="50180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" name="Line 302"/>
            <p:cNvSpPr>
              <a:spLocks noChangeShapeType="1"/>
            </p:cNvSpPr>
            <p:nvPr/>
          </p:nvSpPr>
          <p:spPr bwMode="auto">
            <a:xfrm flipV="1">
              <a:off x="50530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" name="Line 303"/>
            <p:cNvSpPr>
              <a:spLocks noChangeShapeType="1"/>
            </p:cNvSpPr>
            <p:nvPr/>
          </p:nvSpPr>
          <p:spPr bwMode="auto">
            <a:xfrm flipV="1">
              <a:off x="50641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" name="Line 304"/>
            <p:cNvSpPr>
              <a:spLocks noChangeShapeType="1"/>
            </p:cNvSpPr>
            <p:nvPr/>
          </p:nvSpPr>
          <p:spPr bwMode="auto">
            <a:xfrm flipV="1">
              <a:off x="50752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2" name="Line 305"/>
            <p:cNvSpPr>
              <a:spLocks noChangeShapeType="1"/>
            </p:cNvSpPr>
            <p:nvPr/>
          </p:nvSpPr>
          <p:spPr bwMode="auto">
            <a:xfrm flipV="1">
              <a:off x="50863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" name="Line 306"/>
            <p:cNvSpPr>
              <a:spLocks noChangeShapeType="1"/>
            </p:cNvSpPr>
            <p:nvPr/>
          </p:nvSpPr>
          <p:spPr bwMode="auto">
            <a:xfrm flipV="1">
              <a:off x="50990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4" name="Line 307"/>
            <p:cNvSpPr>
              <a:spLocks noChangeShapeType="1"/>
            </p:cNvSpPr>
            <p:nvPr/>
          </p:nvSpPr>
          <p:spPr bwMode="auto">
            <a:xfrm flipV="1">
              <a:off x="51101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5" name="Line 308"/>
            <p:cNvSpPr>
              <a:spLocks noChangeShapeType="1"/>
            </p:cNvSpPr>
            <p:nvPr/>
          </p:nvSpPr>
          <p:spPr bwMode="auto">
            <a:xfrm flipV="1">
              <a:off x="512127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6" name="Line 309"/>
            <p:cNvSpPr>
              <a:spLocks noChangeShapeType="1"/>
            </p:cNvSpPr>
            <p:nvPr/>
          </p:nvSpPr>
          <p:spPr bwMode="auto">
            <a:xfrm flipV="1">
              <a:off x="51323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7" name="Line 310"/>
            <p:cNvSpPr>
              <a:spLocks noChangeShapeType="1"/>
            </p:cNvSpPr>
            <p:nvPr/>
          </p:nvSpPr>
          <p:spPr bwMode="auto">
            <a:xfrm flipV="1">
              <a:off x="5143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" name="Line 311"/>
            <p:cNvSpPr>
              <a:spLocks noChangeShapeType="1"/>
            </p:cNvSpPr>
            <p:nvPr/>
          </p:nvSpPr>
          <p:spPr bwMode="auto">
            <a:xfrm flipV="1">
              <a:off x="51562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" name="Line 312"/>
            <p:cNvSpPr>
              <a:spLocks noChangeShapeType="1"/>
            </p:cNvSpPr>
            <p:nvPr/>
          </p:nvSpPr>
          <p:spPr bwMode="auto">
            <a:xfrm flipV="1">
              <a:off x="51673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0" name="Line 313"/>
            <p:cNvSpPr>
              <a:spLocks noChangeShapeType="1"/>
            </p:cNvSpPr>
            <p:nvPr/>
          </p:nvSpPr>
          <p:spPr bwMode="auto">
            <a:xfrm flipV="1">
              <a:off x="51784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1" name="Line 314"/>
            <p:cNvSpPr>
              <a:spLocks noChangeShapeType="1"/>
            </p:cNvSpPr>
            <p:nvPr/>
          </p:nvSpPr>
          <p:spPr bwMode="auto">
            <a:xfrm flipV="1">
              <a:off x="51895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2" name="Line 315"/>
            <p:cNvSpPr>
              <a:spLocks noChangeShapeType="1"/>
            </p:cNvSpPr>
            <p:nvPr/>
          </p:nvSpPr>
          <p:spPr bwMode="auto">
            <a:xfrm flipV="1">
              <a:off x="52466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3" name="Line 316"/>
            <p:cNvSpPr>
              <a:spLocks noChangeShapeType="1"/>
            </p:cNvSpPr>
            <p:nvPr/>
          </p:nvSpPr>
          <p:spPr bwMode="auto">
            <a:xfrm flipV="1">
              <a:off x="5257800" y="5873750"/>
              <a:ext cx="0" cy="1285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4" name="Line 317"/>
            <p:cNvSpPr>
              <a:spLocks noChangeShapeType="1"/>
            </p:cNvSpPr>
            <p:nvPr/>
          </p:nvSpPr>
          <p:spPr bwMode="auto">
            <a:xfrm flipV="1">
              <a:off x="52705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5" name="Line 318"/>
            <p:cNvSpPr>
              <a:spLocks noChangeShapeType="1"/>
            </p:cNvSpPr>
            <p:nvPr/>
          </p:nvSpPr>
          <p:spPr bwMode="auto">
            <a:xfrm flipV="1">
              <a:off x="52927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" name="Line 319"/>
            <p:cNvSpPr>
              <a:spLocks noChangeShapeType="1"/>
            </p:cNvSpPr>
            <p:nvPr/>
          </p:nvSpPr>
          <p:spPr bwMode="auto">
            <a:xfrm flipV="1">
              <a:off x="53038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7" name="Line 320"/>
            <p:cNvSpPr>
              <a:spLocks noChangeShapeType="1"/>
            </p:cNvSpPr>
            <p:nvPr/>
          </p:nvSpPr>
          <p:spPr bwMode="auto">
            <a:xfrm flipV="1">
              <a:off x="53260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" name="Line 321"/>
            <p:cNvSpPr>
              <a:spLocks noChangeShapeType="1"/>
            </p:cNvSpPr>
            <p:nvPr/>
          </p:nvSpPr>
          <p:spPr bwMode="auto">
            <a:xfrm flipV="1">
              <a:off x="53371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" name="Line 322"/>
            <p:cNvSpPr>
              <a:spLocks noChangeShapeType="1"/>
            </p:cNvSpPr>
            <p:nvPr/>
          </p:nvSpPr>
          <p:spPr bwMode="auto">
            <a:xfrm flipV="1">
              <a:off x="53609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" name="Line 323"/>
            <p:cNvSpPr>
              <a:spLocks noChangeShapeType="1"/>
            </p:cNvSpPr>
            <p:nvPr/>
          </p:nvSpPr>
          <p:spPr bwMode="auto">
            <a:xfrm flipV="1">
              <a:off x="53705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1" name="Line 324"/>
            <p:cNvSpPr>
              <a:spLocks noChangeShapeType="1"/>
            </p:cNvSpPr>
            <p:nvPr/>
          </p:nvSpPr>
          <p:spPr bwMode="auto">
            <a:xfrm flipV="1">
              <a:off x="5381625" y="3014663"/>
              <a:ext cx="0" cy="298767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" name="Line 325"/>
            <p:cNvSpPr>
              <a:spLocks noChangeShapeType="1"/>
            </p:cNvSpPr>
            <p:nvPr/>
          </p:nvSpPr>
          <p:spPr bwMode="auto">
            <a:xfrm flipV="1">
              <a:off x="5394325" y="4911725"/>
              <a:ext cx="0" cy="109061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3" name="Line 326"/>
            <p:cNvSpPr>
              <a:spLocks noChangeShapeType="1"/>
            </p:cNvSpPr>
            <p:nvPr/>
          </p:nvSpPr>
          <p:spPr bwMode="auto">
            <a:xfrm flipV="1">
              <a:off x="5407025" y="5845175"/>
              <a:ext cx="0" cy="157163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" name="Line 327"/>
            <p:cNvSpPr>
              <a:spLocks noChangeShapeType="1"/>
            </p:cNvSpPr>
            <p:nvPr/>
          </p:nvSpPr>
          <p:spPr bwMode="auto">
            <a:xfrm flipV="1">
              <a:off x="54181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5" name="Line 328"/>
            <p:cNvSpPr>
              <a:spLocks noChangeShapeType="1"/>
            </p:cNvSpPr>
            <p:nvPr/>
          </p:nvSpPr>
          <p:spPr bwMode="auto">
            <a:xfrm flipV="1">
              <a:off x="54625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6" name="Line 329"/>
            <p:cNvSpPr>
              <a:spLocks noChangeShapeType="1"/>
            </p:cNvSpPr>
            <p:nvPr/>
          </p:nvSpPr>
          <p:spPr bwMode="auto">
            <a:xfrm flipV="1">
              <a:off x="54752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" name="Line 330"/>
            <p:cNvSpPr>
              <a:spLocks noChangeShapeType="1"/>
            </p:cNvSpPr>
            <p:nvPr/>
          </p:nvSpPr>
          <p:spPr bwMode="auto">
            <a:xfrm flipV="1">
              <a:off x="54848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8" name="Line 331"/>
            <p:cNvSpPr>
              <a:spLocks noChangeShapeType="1"/>
            </p:cNvSpPr>
            <p:nvPr/>
          </p:nvSpPr>
          <p:spPr bwMode="auto">
            <a:xfrm flipV="1">
              <a:off x="5497513" y="5922963"/>
              <a:ext cx="0" cy="79375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" name="Line 332"/>
            <p:cNvSpPr>
              <a:spLocks noChangeShapeType="1"/>
            </p:cNvSpPr>
            <p:nvPr/>
          </p:nvSpPr>
          <p:spPr bwMode="auto">
            <a:xfrm flipV="1">
              <a:off x="5508625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" name="Line 333"/>
            <p:cNvSpPr>
              <a:spLocks noChangeShapeType="1"/>
            </p:cNvSpPr>
            <p:nvPr/>
          </p:nvSpPr>
          <p:spPr bwMode="auto">
            <a:xfrm flipV="1">
              <a:off x="5519738" y="5962650"/>
              <a:ext cx="0" cy="39688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1" name="Line 334"/>
            <p:cNvSpPr>
              <a:spLocks noChangeShapeType="1"/>
            </p:cNvSpPr>
            <p:nvPr/>
          </p:nvSpPr>
          <p:spPr bwMode="auto">
            <a:xfrm flipV="1">
              <a:off x="55530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2" name="Line 335"/>
            <p:cNvSpPr>
              <a:spLocks noChangeShapeType="1"/>
            </p:cNvSpPr>
            <p:nvPr/>
          </p:nvSpPr>
          <p:spPr bwMode="auto">
            <a:xfrm flipV="1">
              <a:off x="55991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" name="Line 336"/>
            <p:cNvSpPr>
              <a:spLocks noChangeShapeType="1"/>
            </p:cNvSpPr>
            <p:nvPr/>
          </p:nvSpPr>
          <p:spPr bwMode="auto">
            <a:xfrm flipV="1">
              <a:off x="56118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4" name="Line 337"/>
            <p:cNvSpPr>
              <a:spLocks noChangeShapeType="1"/>
            </p:cNvSpPr>
            <p:nvPr/>
          </p:nvSpPr>
          <p:spPr bwMode="auto">
            <a:xfrm flipV="1">
              <a:off x="56340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" name="Line 338"/>
            <p:cNvSpPr>
              <a:spLocks noChangeShapeType="1"/>
            </p:cNvSpPr>
            <p:nvPr/>
          </p:nvSpPr>
          <p:spPr bwMode="auto">
            <a:xfrm flipV="1">
              <a:off x="56673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" name="Line 339"/>
            <p:cNvSpPr>
              <a:spLocks noChangeShapeType="1"/>
            </p:cNvSpPr>
            <p:nvPr/>
          </p:nvSpPr>
          <p:spPr bwMode="auto">
            <a:xfrm flipV="1">
              <a:off x="56784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7" name="Line 340"/>
            <p:cNvSpPr>
              <a:spLocks noChangeShapeType="1"/>
            </p:cNvSpPr>
            <p:nvPr/>
          </p:nvSpPr>
          <p:spPr bwMode="auto">
            <a:xfrm flipV="1">
              <a:off x="57261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8" name="Line 341"/>
            <p:cNvSpPr>
              <a:spLocks noChangeShapeType="1"/>
            </p:cNvSpPr>
            <p:nvPr/>
          </p:nvSpPr>
          <p:spPr bwMode="auto">
            <a:xfrm flipV="1">
              <a:off x="57372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" name="Line 342"/>
            <p:cNvSpPr>
              <a:spLocks noChangeShapeType="1"/>
            </p:cNvSpPr>
            <p:nvPr/>
          </p:nvSpPr>
          <p:spPr bwMode="auto">
            <a:xfrm flipV="1">
              <a:off x="57483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" name="Line 343"/>
            <p:cNvSpPr>
              <a:spLocks noChangeShapeType="1"/>
            </p:cNvSpPr>
            <p:nvPr/>
          </p:nvSpPr>
          <p:spPr bwMode="auto">
            <a:xfrm flipV="1">
              <a:off x="57610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" name="Line 344"/>
            <p:cNvSpPr>
              <a:spLocks noChangeShapeType="1"/>
            </p:cNvSpPr>
            <p:nvPr/>
          </p:nvSpPr>
          <p:spPr bwMode="auto">
            <a:xfrm flipV="1">
              <a:off x="57705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" name="Line 345"/>
            <p:cNvSpPr>
              <a:spLocks noChangeShapeType="1"/>
            </p:cNvSpPr>
            <p:nvPr/>
          </p:nvSpPr>
          <p:spPr bwMode="auto">
            <a:xfrm flipV="1">
              <a:off x="58150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" name="Line 346"/>
            <p:cNvSpPr>
              <a:spLocks noChangeShapeType="1"/>
            </p:cNvSpPr>
            <p:nvPr/>
          </p:nvSpPr>
          <p:spPr bwMode="auto">
            <a:xfrm flipV="1">
              <a:off x="58372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" name="Line 347"/>
            <p:cNvSpPr>
              <a:spLocks noChangeShapeType="1"/>
            </p:cNvSpPr>
            <p:nvPr/>
          </p:nvSpPr>
          <p:spPr bwMode="auto">
            <a:xfrm flipV="1">
              <a:off x="58610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" name="Line 348"/>
            <p:cNvSpPr>
              <a:spLocks noChangeShapeType="1"/>
            </p:cNvSpPr>
            <p:nvPr/>
          </p:nvSpPr>
          <p:spPr bwMode="auto">
            <a:xfrm flipV="1">
              <a:off x="58959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" name="Line 349"/>
            <p:cNvSpPr>
              <a:spLocks noChangeShapeType="1"/>
            </p:cNvSpPr>
            <p:nvPr/>
          </p:nvSpPr>
          <p:spPr bwMode="auto">
            <a:xfrm flipV="1">
              <a:off x="594042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" name="Line 350"/>
            <p:cNvSpPr>
              <a:spLocks noChangeShapeType="1"/>
            </p:cNvSpPr>
            <p:nvPr/>
          </p:nvSpPr>
          <p:spPr bwMode="auto">
            <a:xfrm flipV="1">
              <a:off x="595312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" name="Line 351"/>
            <p:cNvSpPr>
              <a:spLocks noChangeShapeType="1"/>
            </p:cNvSpPr>
            <p:nvPr/>
          </p:nvSpPr>
          <p:spPr bwMode="auto">
            <a:xfrm flipV="1">
              <a:off x="59753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" name="Line 352"/>
            <p:cNvSpPr>
              <a:spLocks noChangeShapeType="1"/>
            </p:cNvSpPr>
            <p:nvPr/>
          </p:nvSpPr>
          <p:spPr bwMode="auto">
            <a:xfrm flipV="1">
              <a:off x="59864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" name="Line 353"/>
            <p:cNvSpPr>
              <a:spLocks noChangeShapeType="1"/>
            </p:cNvSpPr>
            <p:nvPr/>
          </p:nvSpPr>
          <p:spPr bwMode="auto">
            <a:xfrm flipV="1">
              <a:off x="60086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" name="Line 354"/>
            <p:cNvSpPr>
              <a:spLocks noChangeShapeType="1"/>
            </p:cNvSpPr>
            <p:nvPr/>
          </p:nvSpPr>
          <p:spPr bwMode="auto">
            <a:xfrm flipV="1">
              <a:off x="6032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" name="Line 355"/>
            <p:cNvSpPr>
              <a:spLocks noChangeShapeType="1"/>
            </p:cNvSpPr>
            <p:nvPr/>
          </p:nvSpPr>
          <p:spPr bwMode="auto">
            <a:xfrm flipV="1">
              <a:off x="60436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" name="Line 356"/>
            <p:cNvSpPr>
              <a:spLocks noChangeShapeType="1"/>
            </p:cNvSpPr>
            <p:nvPr/>
          </p:nvSpPr>
          <p:spPr bwMode="auto">
            <a:xfrm flipV="1">
              <a:off x="60547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" name="Line 357"/>
            <p:cNvSpPr>
              <a:spLocks noChangeShapeType="1"/>
            </p:cNvSpPr>
            <p:nvPr/>
          </p:nvSpPr>
          <p:spPr bwMode="auto">
            <a:xfrm flipV="1">
              <a:off x="60785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" name="Line 358"/>
            <p:cNvSpPr>
              <a:spLocks noChangeShapeType="1"/>
            </p:cNvSpPr>
            <p:nvPr/>
          </p:nvSpPr>
          <p:spPr bwMode="auto">
            <a:xfrm flipV="1">
              <a:off x="61007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" name="Line 359"/>
            <p:cNvSpPr>
              <a:spLocks noChangeShapeType="1"/>
            </p:cNvSpPr>
            <p:nvPr/>
          </p:nvSpPr>
          <p:spPr bwMode="auto">
            <a:xfrm flipV="1">
              <a:off x="61118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" name="Line 360"/>
            <p:cNvSpPr>
              <a:spLocks noChangeShapeType="1"/>
            </p:cNvSpPr>
            <p:nvPr/>
          </p:nvSpPr>
          <p:spPr bwMode="auto">
            <a:xfrm flipV="1">
              <a:off x="61229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" name="Line 361"/>
            <p:cNvSpPr>
              <a:spLocks noChangeShapeType="1"/>
            </p:cNvSpPr>
            <p:nvPr/>
          </p:nvSpPr>
          <p:spPr bwMode="auto">
            <a:xfrm flipV="1">
              <a:off x="61563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" name="Line 362"/>
            <p:cNvSpPr>
              <a:spLocks noChangeShapeType="1"/>
            </p:cNvSpPr>
            <p:nvPr/>
          </p:nvSpPr>
          <p:spPr bwMode="auto">
            <a:xfrm flipV="1">
              <a:off x="61674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" name="Line 363"/>
            <p:cNvSpPr>
              <a:spLocks noChangeShapeType="1"/>
            </p:cNvSpPr>
            <p:nvPr/>
          </p:nvSpPr>
          <p:spPr bwMode="auto">
            <a:xfrm flipV="1">
              <a:off x="61785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" name="Line 364"/>
            <p:cNvSpPr>
              <a:spLocks noChangeShapeType="1"/>
            </p:cNvSpPr>
            <p:nvPr/>
          </p:nvSpPr>
          <p:spPr bwMode="auto">
            <a:xfrm flipV="1">
              <a:off x="61928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" name="Line 365"/>
            <p:cNvSpPr>
              <a:spLocks noChangeShapeType="1"/>
            </p:cNvSpPr>
            <p:nvPr/>
          </p:nvSpPr>
          <p:spPr bwMode="auto">
            <a:xfrm flipV="1">
              <a:off x="6203950" y="4027488"/>
              <a:ext cx="0" cy="197485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" name="Line 366"/>
            <p:cNvSpPr>
              <a:spLocks noChangeShapeType="1"/>
            </p:cNvSpPr>
            <p:nvPr/>
          </p:nvSpPr>
          <p:spPr bwMode="auto">
            <a:xfrm flipV="1">
              <a:off x="6215063" y="5256213"/>
              <a:ext cx="0" cy="74612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" name="Line 367"/>
            <p:cNvSpPr>
              <a:spLocks noChangeShapeType="1"/>
            </p:cNvSpPr>
            <p:nvPr/>
          </p:nvSpPr>
          <p:spPr bwMode="auto">
            <a:xfrm flipV="1">
              <a:off x="62372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" name="Line 368"/>
            <p:cNvSpPr>
              <a:spLocks noChangeShapeType="1"/>
            </p:cNvSpPr>
            <p:nvPr/>
          </p:nvSpPr>
          <p:spPr bwMode="auto">
            <a:xfrm flipV="1">
              <a:off x="62817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" name="Line 369"/>
            <p:cNvSpPr>
              <a:spLocks noChangeShapeType="1"/>
            </p:cNvSpPr>
            <p:nvPr/>
          </p:nvSpPr>
          <p:spPr bwMode="auto">
            <a:xfrm flipV="1">
              <a:off x="6305550" y="5922963"/>
              <a:ext cx="0" cy="7937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" name="Line 370"/>
            <p:cNvSpPr>
              <a:spLocks noChangeShapeType="1"/>
            </p:cNvSpPr>
            <p:nvPr/>
          </p:nvSpPr>
          <p:spPr bwMode="auto">
            <a:xfrm flipV="1">
              <a:off x="631825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" name="Line 371"/>
            <p:cNvSpPr>
              <a:spLocks noChangeShapeType="1"/>
            </p:cNvSpPr>
            <p:nvPr/>
          </p:nvSpPr>
          <p:spPr bwMode="auto">
            <a:xfrm flipV="1">
              <a:off x="63277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" name="Line 372"/>
            <p:cNvSpPr>
              <a:spLocks noChangeShapeType="1"/>
            </p:cNvSpPr>
            <p:nvPr/>
          </p:nvSpPr>
          <p:spPr bwMode="auto">
            <a:xfrm flipV="1">
              <a:off x="63754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" name="Line 373"/>
            <p:cNvSpPr>
              <a:spLocks noChangeShapeType="1"/>
            </p:cNvSpPr>
            <p:nvPr/>
          </p:nvSpPr>
          <p:spPr bwMode="auto">
            <a:xfrm flipV="1">
              <a:off x="6432550" y="5845175"/>
              <a:ext cx="0" cy="157163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" name="Line 374"/>
            <p:cNvSpPr>
              <a:spLocks noChangeShapeType="1"/>
            </p:cNvSpPr>
            <p:nvPr/>
          </p:nvSpPr>
          <p:spPr bwMode="auto">
            <a:xfrm flipV="1">
              <a:off x="6442075" y="5932488"/>
              <a:ext cx="0" cy="6985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2" name="Line 375"/>
            <p:cNvSpPr>
              <a:spLocks noChangeShapeType="1"/>
            </p:cNvSpPr>
            <p:nvPr/>
          </p:nvSpPr>
          <p:spPr bwMode="auto">
            <a:xfrm flipV="1">
              <a:off x="64531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" name="Line 376"/>
            <p:cNvSpPr>
              <a:spLocks noChangeShapeType="1"/>
            </p:cNvSpPr>
            <p:nvPr/>
          </p:nvSpPr>
          <p:spPr bwMode="auto">
            <a:xfrm flipV="1">
              <a:off x="65103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" name="Line 377"/>
            <p:cNvSpPr>
              <a:spLocks noChangeShapeType="1"/>
            </p:cNvSpPr>
            <p:nvPr/>
          </p:nvSpPr>
          <p:spPr bwMode="auto">
            <a:xfrm flipV="1">
              <a:off x="65468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5" name="Line 378"/>
            <p:cNvSpPr>
              <a:spLocks noChangeShapeType="1"/>
            </p:cNvSpPr>
            <p:nvPr/>
          </p:nvSpPr>
          <p:spPr bwMode="auto">
            <a:xfrm flipV="1">
              <a:off x="65674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" name="Line 379"/>
            <p:cNvSpPr>
              <a:spLocks noChangeShapeType="1"/>
            </p:cNvSpPr>
            <p:nvPr/>
          </p:nvSpPr>
          <p:spPr bwMode="auto">
            <a:xfrm flipV="1">
              <a:off x="66008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7" name="Line 380"/>
            <p:cNvSpPr>
              <a:spLocks noChangeShapeType="1"/>
            </p:cNvSpPr>
            <p:nvPr/>
          </p:nvSpPr>
          <p:spPr bwMode="auto">
            <a:xfrm flipV="1">
              <a:off x="66341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" name="Line 381"/>
            <p:cNvSpPr>
              <a:spLocks noChangeShapeType="1"/>
            </p:cNvSpPr>
            <p:nvPr/>
          </p:nvSpPr>
          <p:spPr bwMode="auto">
            <a:xfrm flipV="1">
              <a:off x="66611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9" name="Line 382"/>
            <p:cNvSpPr>
              <a:spLocks noChangeShapeType="1"/>
            </p:cNvSpPr>
            <p:nvPr/>
          </p:nvSpPr>
          <p:spPr bwMode="auto">
            <a:xfrm flipV="1">
              <a:off x="66706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" name="Line 383"/>
            <p:cNvSpPr>
              <a:spLocks noChangeShapeType="1"/>
            </p:cNvSpPr>
            <p:nvPr/>
          </p:nvSpPr>
          <p:spPr bwMode="auto">
            <a:xfrm flipV="1">
              <a:off x="66817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" name="Line 384"/>
            <p:cNvSpPr>
              <a:spLocks noChangeShapeType="1"/>
            </p:cNvSpPr>
            <p:nvPr/>
          </p:nvSpPr>
          <p:spPr bwMode="auto">
            <a:xfrm flipV="1">
              <a:off x="67040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" name="Line 385"/>
            <p:cNvSpPr>
              <a:spLocks noChangeShapeType="1"/>
            </p:cNvSpPr>
            <p:nvPr/>
          </p:nvSpPr>
          <p:spPr bwMode="auto">
            <a:xfrm flipV="1">
              <a:off x="67262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3" name="Line 386"/>
            <p:cNvSpPr>
              <a:spLocks noChangeShapeType="1"/>
            </p:cNvSpPr>
            <p:nvPr/>
          </p:nvSpPr>
          <p:spPr bwMode="auto">
            <a:xfrm flipV="1">
              <a:off x="6794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4" name="Line 387"/>
            <p:cNvSpPr>
              <a:spLocks noChangeShapeType="1"/>
            </p:cNvSpPr>
            <p:nvPr/>
          </p:nvSpPr>
          <p:spPr bwMode="auto">
            <a:xfrm flipV="1">
              <a:off x="68056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5" name="Line 388"/>
            <p:cNvSpPr>
              <a:spLocks noChangeShapeType="1"/>
            </p:cNvSpPr>
            <p:nvPr/>
          </p:nvSpPr>
          <p:spPr bwMode="auto">
            <a:xfrm flipV="1">
              <a:off x="68183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6" name="Line 389"/>
            <p:cNvSpPr>
              <a:spLocks noChangeShapeType="1"/>
            </p:cNvSpPr>
            <p:nvPr/>
          </p:nvSpPr>
          <p:spPr bwMode="auto">
            <a:xfrm flipV="1">
              <a:off x="68294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7" name="Line 390"/>
            <p:cNvSpPr>
              <a:spLocks noChangeShapeType="1"/>
            </p:cNvSpPr>
            <p:nvPr/>
          </p:nvSpPr>
          <p:spPr bwMode="auto">
            <a:xfrm flipV="1">
              <a:off x="69199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" name="Line 391"/>
            <p:cNvSpPr>
              <a:spLocks noChangeShapeType="1"/>
            </p:cNvSpPr>
            <p:nvPr/>
          </p:nvSpPr>
          <p:spPr bwMode="auto">
            <a:xfrm flipV="1">
              <a:off x="69326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9" name="Line 392"/>
            <p:cNvSpPr>
              <a:spLocks noChangeShapeType="1"/>
            </p:cNvSpPr>
            <p:nvPr/>
          </p:nvSpPr>
          <p:spPr bwMode="auto">
            <a:xfrm flipV="1">
              <a:off x="69897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" name="Line 393"/>
            <p:cNvSpPr>
              <a:spLocks noChangeShapeType="1"/>
            </p:cNvSpPr>
            <p:nvPr/>
          </p:nvSpPr>
          <p:spPr bwMode="auto">
            <a:xfrm flipV="1">
              <a:off x="700087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" name="Line 394"/>
            <p:cNvSpPr>
              <a:spLocks noChangeShapeType="1"/>
            </p:cNvSpPr>
            <p:nvPr/>
          </p:nvSpPr>
          <p:spPr bwMode="auto">
            <a:xfrm flipV="1">
              <a:off x="70119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2" name="Line 395"/>
            <p:cNvSpPr>
              <a:spLocks noChangeShapeType="1"/>
            </p:cNvSpPr>
            <p:nvPr/>
          </p:nvSpPr>
          <p:spPr bwMode="auto">
            <a:xfrm flipV="1">
              <a:off x="70342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3" name="Line 396"/>
            <p:cNvSpPr>
              <a:spLocks noChangeShapeType="1"/>
            </p:cNvSpPr>
            <p:nvPr/>
          </p:nvSpPr>
          <p:spPr bwMode="auto">
            <a:xfrm flipV="1">
              <a:off x="704691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4" name="Line 397"/>
            <p:cNvSpPr>
              <a:spLocks noChangeShapeType="1"/>
            </p:cNvSpPr>
            <p:nvPr/>
          </p:nvSpPr>
          <p:spPr bwMode="auto">
            <a:xfrm flipV="1">
              <a:off x="70564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5" name="Line 398"/>
            <p:cNvSpPr>
              <a:spLocks noChangeShapeType="1"/>
            </p:cNvSpPr>
            <p:nvPr/>
          </p:nvSpPr>
          <p:spPr bwMode="auto">
            <a:xfrm flipV="1">
              <a:off x="706755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6" name="Line 399"/>
            <p:cNvSpPr>
              <a:spLocks noChangeShapeType="1"/>
            </p:cNvSpPr>
            <p:nvPr/>
          </p:nvSpPr>
          <p:spPr bwMode="auto">
            <a:xfrm flipV="1">
              <a:off x="71040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" name="Line 400"/>
            <p:cNvSpPr>
              <a:spLocks noChangeShapeType="1"/>
            </p:cNvSpPr>
            <p:nvPr/>
          </p:nvSpPr>
          <p:spPr bwMode="auto">
            <a:xfrm flipV="1">
              <a:off x="7126288" y="5932488"/>
              <a:ext cx="0" cy="69850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8" name="Line 401"/>
            <p:cNvSpPr>
              <a:spLocks noChangeShapeType="1"/>
            </p:cNvSpPr>
            <p:nvPr/>
          </p:nvSpPr>
          <p:spPr bwMode="auto">
            <a:xfrm flipV="1">
              <a:off x="713740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9" name="Line 402"/>
            <p:cNvSpPr>
              <a:spLocks noChangeShapeType="1"/>
            </p:cNvSpPr>
            <p:nvPr/>
          </p:nvSpPr>
          <p:spPr bwMode="auto">
            <a:xfrm flipV="1">
              <a:off x="71485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" name="Line 403"/>
            <p:cNvSpPr>
              <a:spLocks noChangeShapeType="1"/>
            </p:cNvSpPr>
            <p:nvPr/>
          </p:nvSpPr>
          <p:spPr bwMode="auto">
            <a:xfrm flipV="1">
              <a:off x="72183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" name="Line 404"/>
            <p:cNvSpPr>
              <a:spLocks noChangeShapeType="1"/>
            </p:cNvSpPr>
            <p:nvPr/>
          </p:nvSpPr>
          <p:spPr bwMode="auto">
            <a:xfrm flipV="1">
              <a:off x="72278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" name="Line 405"/>
            <p:cNvSpPr>
              <a:spLocks noChangeShapeType="1"/>
            </p:cNvSpPr>
            <p:nvPr/>
          </p:nvSpPr>
          <p:spPr bwMode="auto">
            <a:xfrm flipV="1">
              <a:off x="723900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" name="Line 406"/>
            <p:cNvSpPr>
              <a:spLocks noChangeShapeType="1"/>
            </p:cNvSpPr>
            <p:nvPr/>
          </p:nvSpPr>
          <p:spPr bwMode="auto">
            <a:xfrm flipV="1">
              <a:off x="7250113" y="5775325"/>
              <a:ext cx="0" cy="22701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4" name="Line 407"/>
            <p:cNvSpPr>
              <a:spLocks noChangeShapeType="1"/>
            </p:cNvSpPr>
            <p:nvPr/>
          </p:nvSpPr>
          <p:spPr bwMode="auto">
            <a:xfrm flipV="1">
              <a:off x="7261225" y="5873750"/>
              <a:ext cx="0" cy="1285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5" name="Line 408"/>
            <p:cNvSpPr>
              <a:spLocks noChangeShapeType="1"/>
            </p:cNvSpPr>
            <p:nvPr/>
          </p:nvSpPr>
          <p:spPr bwMode="auto">
            <a:xfrm flipV="1">
              <a:off x="7272338" y="5892800"/>
              <a:ext cx="0" cy="10953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6" name="Line 409"/>
            <p:cNvSpPr>
              <a:spLocks noChangeShapeType="1"/>
            </p:cNvSpPr>
            <p:nvPr/>
          </p:nvSpPr>
          <p:spPr bwMode="auto">
            <a:xfrm flipV="1">
              <a:off x="72850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7" name="Line 410"/>
            <p:cNvSpPr>
              <a:spLocks noChangeShapeType="1"/>
            </p:cNvSpPr>
            <p:nvPr/>
          </p:nvSpPr>
          <p:spPr bwMode="auto">
            <a:xfrm flipV="1">
              <a:off x="73644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8" name="Line 411"/>
            <p:cNvSpPr>
              <a:spLocks noChangeShapeType="1"/>
            </p:cNvSpPr>
            <p:nvPr/>
          </p:nvSpPr>
          <p:spPr bwMode="auto">
            <a:xfrm flipV="1">
              <a:off x="73755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9" name="Line 412"/>
            <p:cNvSpPr>
              <a:spLocks noChangeShapeType="1"/>
            </p:cNvSpPr>
            <p:nvPr/>
          </p:nvSpPr>
          <p:spPr bwMode="auto">
            <a:xfrm flipV="1">
              <a:off x="73866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" name="Line 413"/>
            <p:cNvSpPr>
              <a:spLocks noChangeShapeType="1"/>
            </p:cNvSpPr>
            <p:nvPr/>
          </p:nvSpPr>
          <p:spPr bwMode="auto">
            <a:xfrm flipV="1">
              <a:off x="74326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" name="Line 414"/>
            <p:cNvSpPr>
              <a:spLocks noChangeShapeType="1"/>
            </p:cNvSpPr>
            <p:nvPr/>
          </p:nvSpPr>
          <p:spPr bwMode="auto">
            <a:xfrm flipV="1">
              <a:off x="7683500" y="5951538"/>
              <a:ext cx="0" cy="5080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2" name="Line 415"/>
            <p:cNvSpPr>
              <a:spLocks noChangeShapeType="1"/>
            </p:cNvSpPr>
            <p:nvPr/>
          </p:nvSpPr>
          <p:spPr bwMode="auto">
            <a:xfrm flipV="1">
              <a:off x="7694613" y="5981700"/>
              <a:ext cx="0" cy="2063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3" name="Line 416"/>
            <p:cNvSpPr>
              <a:spLocks noChangeShapeType="1"/>
            </p:cNvSpPr>
            <p:nvPr/>
          </p:nvSpPr>
          <p:spPr bwMode="auto">
            <a:xfrm flipV="1">
              <a:off x="77628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4" name="Line 417"/>
            <p:cNvSpPr>
              <a:spLocks noChangeShapeType="1"/>
            </p:cNvSpPr>
            <p:nvPr/>
          </p:nvSpPr>
          <p:spPr bwMode="auto">
            <a:xfrm flipV="1">
              <a:off x="77866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5" name="Line 418"/>
            <p:cNvSpPr>
              <a:spLocks noChangeShapeType="1"/>
            </p:cNvSpPr>
            <p:nvPr/>
          </p:nvSpPr>
          <p:spPr bwMode="auto">
            <a:xfrm flipV="1">
              <a:off x="80581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6" name="Line 419"/>
            <p:cNvSpPr>
              <a:spLocks noChangeShapeType="1"/>
            </p:cNvSpPr>
            <p:nvPr/>
          </p:nvSpPr>
          <p:spPr bwMode="auto">
            <a:xfrm flipV="1">
              <a:off x="81724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7" name="Line 420"/>
            <p:cNvSpPr>
              <a:spLocks noChangeShapeType="1"/>
            </p:cNvSpPr>
            <p:nvPr/>
          </p:nvSpPr>
          <p:spPr bwMode="auto">
            <a:xfrm flipV="1">
              <a:off x="82756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8" name="Line 421"/>
            <p:cNvSpPr>
              <a:spLocks noChangeShapeType="1"/>
            </p:cNvSpPr>
            <p:nvPr/>
          </p:nvSpPr>
          <p:spPr bwMode="auto">
            <a:xfrm flipV="1">
              <a:off x="85137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9" name="Line 422"/>
            <p:cNvSpPr>
              <a:spLocks noChangeShapeType="1"/>
            </p:cNvSpPr>
            <p:nvPr/>
          </p:nvSpPr>
          <p:spPr bwMode="auto">
            <a:xfrm>
              <a:off x="5292725" y="6016625"/>
              <a:ext cx="0" cy="80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0" name="Line 423"/>
            <p:cNvSpPr>
              <a:spLocks noChangeShapeType="1"/>
            </p:cNvSpPr>
            <p:nvPr/>
          </p:nvSpPr>
          <p:spPr bwMode="auto">
            <a:xfrm>
              <a:off x="3492500" y="6016625"/>
              <a:ext cx="0" cy="80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" name="Line 424"/>
            <p:cNvSpPr>
              <a:spLocks noChangeShapeType="1"/>
            </p:cNvSpPr>
            <p:nvPr/>
          </p:nvSpPr>
          <p:spPr bwMode="auto">
            <a:xfrm>
              <a:off x="1684338" y="6016625"/>
              <a:ext cx="0" cy="80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" name="Line 425"/>
            <p:cNvSpPr>
              <a:spLocks noChangeShapeType="1"/>
            </p:cNvSpPr>
            <p:nvPr/>
          </p:nvSpPr>
          <p:spPr bwMode="auto">
            <a:xfrm>
              <a:off x="1033463" y="6010275"/>
              <a:ext cx="0" cy="23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3" name="Line 426"/>
            <p:cNvSpPr>
              <a:spLocks noChangeShapeType="1"/>
            </p:cNvSpPr>
            <p:nvPr/>
          </p:nvSpPr>
          <p:spPr bwMode="auto">
            <a:xfrm>
              <a:off x="7100888" y="6016625"/>
              <a:ext cx="0" cy="80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4" name="Line 427"/>
            <p:cNvSpPr>
              <a:spLocks noChangeShapeType="1"/>
            </p:cNvSpPr>
            <p:nvPr/>
          </p:nvSpPr>
          <p:spPr bwMode="auto">
            <a:xfrm>
              <a:off x="828675" y="3028950"/>
              <a:ext cx="2047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5" name="Line 428"/>
            <p:cNvSpPr>
              <a:spLocks noChangeShapeType="1"/>
            </p:cNvSpPr>
            <p:nvPr/>
          </p:nvSpPr>
          <p:spPr bwMode="auto">
            <a:xfrm>
              <a:off x="812800" y="6019800"/>
              <a:ext cx="206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6" name="Line 429"/>
            <p:cNvSpPr>
              <a:spLocks noChangeShapeType="1"/>
            </p:cNvSpPr>
            <p:nvPr/>
          </p:nvSpPr>
          <p:spPr bwMode="auto">
            <a:xfrm>
              <a:off x="1035050" y="5972175"/>
              <a:ext cx="0" cy="134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7" name="Line 430"/>
            <p:cNvSpPr>
              <a:spLocks noChangeShapeType="1"/>
            </p:cNvSpPr>
            <p:nvPr/>
          </p:nvSpPr>
          <p:spPr bwMode="auto">
            <a:xfrm>
              <a:off x="1022350" y="6019800"/>
              <a:ext cx="8013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8" name="Line 431"/>
            <p:cNvSpPr>
              <a:spLocks noChangeShapeType="1"/>
            </p:cNvSpPr>
            <p:nvPr/>
          </p:nvSpPr>
          <p:spPr bwMode="auto">
            <a:xfrm flipV="1">
              <a:off x="1035050" y="3033713"/>
              <a:ext cx="0" cy="3006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9" name="Rectangle 432"/>
            <p:cNvSpPr>
              <a:spLocks noChangeArrowheads="1"/>
            </p:cNvSpPr>
            <p:nvPr/>
          </p:nvSpPr>
          <p:spPr bwMode="auto">
            <a:xfrm rot="16200000">
              <a:off x="-493403" y="4451615"/>
              <a:ext cx="224728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% Relative Abundance</a:t>
              </a:r>
            </a:p>
          </p:txBody>
        </p:sp>
        <p:sp>
          <p:nvSpPr>
            <p:cNvPr id="910" name="Rectangle 433"/>
            <p:cNvSpPr>
              <a:spLocks noChangeArrowheads="1"/>
            </p:cNvSpPr>
            <p:nvPr/>
          </p:nvSpPr>
          <p:spPr bwMode="auto">
            <a:xfrm>
              <a:off x="300038" y="2916238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911" name="Rectangle 434"/>
            <p:cNvSpPr>
              <a:spLocks noChangeArrowheads="1"/>
            </p:cNvSpPr>
            <p:nvPr/>
          </p:nvSpPr>
          <p:spPr bwMode="auto">
            <a:xfrm>
              <a:off x="490538" y="5888038"/>
              <a:ext cx="3127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912" name="Rectangle 435"/>
            <p:cNvSpPr>
              <a:spLocks noChangeArrowheads="1"/>
            </p:cNvSpPr>
            <p:nvPr/>
          </p:nvSpPr>
          <p:spPr bwMode="auto">
            <a:xfrm>
              <a:off x="1335088" y="61087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250</a:t>
              </a:r>
            </a:p>
          </p:txBody>
        </p:sp>
        <p:sp>
          <p:nvSpPr>
            <p:cNvPr id="913" name="Rectangle 436"/>
            <p:cNvSpPr>
              <a:spLocks noChangeArrowheads="1"/>
            </p:cNvSpPr>
            <p:nvPr/>
          </p:nvSpPr>
          <p:spPr bwMode="auto">
            <a:xfrm>
              <a:off x="3143250" y="61087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500</a:t>
              </a:r>
            </a:p>
          </p:txBody>
        </p:sp>
        <p:sp>
          <p:nvSpPr>
            <p:cNvPr id="914" name="Rectangle 437"/>
            <p:cNvSpPr>
              <a:spLocks noChangeArrowheads="1"/>
            </p:cNvSpPr>
            <p:nvPr/>
          </p:nvSpPr>
          <p:spPr bwMode="auto">
            <a:xfrm>
              <a:off x="4941888" y="61087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750</a:t>
              </a:r>
            </a:p>
          </p:txBody>
        </p:sp>
        <p:sp>
          <p:nvSpPr>
            <p:cNvPr id="915" name="Rectangle 438"/>
            <p:cNvSpPr>
              <a:spLocks noChangeArrowheads="1"/>
            </p:cNvSpPr>
            <p:nvPr/>
          </p:nvSpPr>
          <p:spPr bwMode="auto">
            <a:xfrm>
              <a:off x="6662738" y="6108700"/>
              <a:ext cx="692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1000</a:t>
              </a:r>
            </a:p>
          </p:txBody>
        </p:sp>
        <p:sp>
          <p:nvSpPr>
            <p:cNvPr id="916" name="Rectangle 450"/>
            <p:cNvSpPr>
              <a:spLocks noChangeArrowheads="1"/>
            </p:cNvSpPr>
            <p:nvPr/>
          </p:nvSpPr>
          <p:spPr bwMode="auto">
            <a:xfrm>
              <a:off x="3568700" y="4081463"/>
              <a:ext cx="11255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[M+2H]</a:t>
              </a:r>
              <a:r>
                <a:rPr lang="en-US" sz="1800" baseline="30000">
                  <a:solidFill>
                    <a:srgbClr val="FFFFFF"/>
                  </a:solidFill>
                </a:rPr>
                <a:t>2+</a:t>
              </a:r>
            </a:p>
          </p:txBody>
        </p:sp>
        <p:sp>
          <p:nvSpPr>
            <p:cNvPr id="917" name="Rectangle 443"/>
            <p:cNvSpPr>
              <a:spLocks noChangeArrowheads="1"/>
            </p:cNvSpPr>
            <p:nvPr/>
          </p:nvSpPr>
          <p:spPr bwMode="auto">
            <a:xfrm>
              <a:off x="5105400" y="26543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762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  <p:sp>
          <p:nvSpPr>
            <p:cNvPr id="918" name="Rectangle 439"/>
            <p:cNvSpPr>
              <a:spLocks noChangeArrowheads="1"/>
            </p:cNvSpPr>
            <p:nvPr/>
          </p:nvSpPr>
          <p:spPr bwMode="auto">
            <a:xfrm>
              <a:off x="1368425" y="5202238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</a:rPr>
                <a:t>260</a:t>
              </a:r>
              <a:endParaRPr lang="en-US" sz="1800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919" name="Rectangle 440"/>
            <p:cNvSpPr>
              <a:spLocks noChangeArrowheads="1"/>
            </p:cNvSpPr>
            <p:nvPr/>
          </p:nvSpPr>
          <p:spPr bwMode="auto">
            <a:xfrm>
              <a:off x="2235200" y="52324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389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  <p:sp>
          <p:nvSpPr>
            <p:cNvPr id="920" name="Rectangle 441"/>
            <p:cNvSpPr>
              <a:spLocks noChangeArrowheads="1"/>
            </p:cNvSpPr>
            <p:nvPr/>
          </p:nvSpPr>
          <p:spPr bwMode="auto">
            <a:xfrm>
              <a:off x="3086100" y="53340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504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  <p:sp>
          <p:nvSpPr>
            <p:cNvPr id="921" name="Rectangle 442"/>
            <p:cNvSpPr>
              <a:spLocks noChangeArrowheads="1"/>
            </p:cNvSpPr>
            <p:nvPr/>
          </p:nvSpPr>
          <p:spPr bwMode="auto">
            <a:xfrm>
              <a:off x="4165600" y="4714875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633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  <p:sp>
          <p:nvSpPr>
            <p:cNvPr id="922" name="Rectangle 444"/>
            <p:cNvSpPr>
              <a:spLocks noChangeArrowheads="1"/>
            </p:cNvSpPr>
            <p:nvPr/>
          </p:nvSpPr>
          <p:spPr bwMode="auto">
            <a:xfrm>
              <a:off x="5930900" y="3616325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875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  <p:sp>
          <p:nvSpPr>
            <p:cNvPr id="923" name="Rectangle 445"/>
            <p:cNvSpPr>
              <a:spLocks noChangeArrowheads="1"/>
            </p:cNvSpPr>
            <p:nvPr/>
          </p:nvSpPr>
          <p:spPr bwMode="auto">
            <a:xfrm>
              <a:off x="1676400" y="4875213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292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924" name="Rectangle 446"/>
            <p:cNvSpPr>
              <a:spLocks noChangeArrowheads="1"/>
            </p:cNvSpPr>
            <p:nvPr/>
          </p:nvSpPr>
          <p:spPr bwMode="auto">
            <a:xfrm>
              <a:off x="2517775" y="50292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405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925" name="Rectangle 447"/>
            <p:cNvSpPr>
              <a:spLocks noChangeArrowheads="1"/>
            </p:cNvSpPr>
            <p:nvPr/>
          </p:nvSpPr>
          <p:spPr bwMode="auto">
            <a:xfrm>
              <a:off x="3467100" y="51562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534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926" name="Rectangle 448"/>
            <p:cNvSpPr>
              <a:spLocks noChangeArrowheads="1"/>
            </p:cNvSpPr>
            <p:nvPr/>
          </p:nvSpPr>
          <p:spPr bwMode="auto">
            <a:xfrm>
              <a:off x="6210300" y="54610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907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927" name="Rectangle 449"/>
            <p:cNvSpPr>
              <a:spLocks noChangeArrowheads="1"/>
            </p:cNvSpPr>
            <p:nvPr/>
          </p:nvSpPr>
          <p:spPr bwMode="auto">
            <a:xfrm>
              <a:off x="6654800" y="5461000"/>
              <a:ext cx="69890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1020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928" name="Rectangle 451"/>
            <p:cNvSpPr>
              <a:spLocks noChangeArrowheads="1"/>
            </p:cNvSpPr>
            <p:nvPr/>
          </p:nvSpPr>
          <p:spPr bwMode="auto">
            <a:xfrm>
              <a:off x="4419600" y="5481638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663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929" name="Rectangle 452"/>
            <p:cNvSpPr>
              <a:spLocks noChangeArrowheads="1"/>
            </p:cNvSpPr>
            <p:nvPr/>
          </p:nvSpPr>
          <p:spPr bwMode="auto">
            <a:xfrm>
              <a:off x="5357813" y="55372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778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930" name="Rectangle 453"/>
            <p:cNvSpPr>
              <a:spLocks noChangeArrowheads="1"/>
            </p:cNvSpPr>
            <p:nvPr/>
          </p:nvSpPr>
          <p:spPr bwMode="auto">
            <a:xfrm>
              <a:off x="7567613" y="5537200"/>
              <a:ext cx="69890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1080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  <p:sp>
          <p:nvSpPr>
            <p:cNvPr id="931" name="Rectangle 454"/>
            <p:cNvSpPr>
              <a:spLocks noChangeArrowheads="1"/>
            </p:cNvSpPr>
            <p:nvPr/>
          </p:nvSpPr>
          <p:spPr bwMode="auto">
            <a:xfrm>
              <a:off x="6934200" y="5181600"/>
              <a:ext cx="69890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1022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</p:grpSp>
      <p:grpSp>
        <p:nvGrpSpPr>
          <p:cNvPr id="5" name="Group 468"/>
          <p:cNvGrpSpPr>
            <a:grpSpLocks/>
          </p:cNvGrpSpPr>
          <p:nvPr/>
        </p:nvGrpSpPr>
        <p:grpSpPr bwMode="auto">
          <a:xfrm>
            <a:off x="3657600" y="1371600"/>
            <a:ext cx="1041400" cy="1295400"/>
            <a:chOff x="2312" y="864"/>
            <a:chExt cx="656" cy="816"/>
          </a:xfrm>
        </p:grpSpPr>
        <p:sp>
          <p:nvSpPr>
            <p:cNvPr id="19470" name="Line 465"/>
            <p:cNvSpPr>
              <a:spLocks noChangeShapeType="1"/>
            </p:cNvSpPr>
            <p:nvPr/>
          </p:nvSpPr>
          <p:spPr bwMode="auto">
            <a:xfrm>
              <a:off x="2640" y="864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Line 466"/>
            <p:cNvSpPr>
              <a:spLocks noChangeShapeType="1"/>
            </p:cNvSpPr>
            <p:nvPr/>
          </p:nvSpPr>
          <p:spPr bwMode="auto">
            <a:xfrm>
              <a:off x="2312" y="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2" name="Line 467"/>
            <p:cNvSpPr>
              <a:spLocks noChangeShapeType="1"/>
            </p:cNvSpPr>
            <p:nvPr/>
          </p:nvSpPr>
          <p:spPr bwMode="auto">
            <a:xfrm>
              <a:off x="2632" y="167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2" name="Oval 1296"/>
          <p:cNvSpPr>
            <a:spLocks noChangeArrowheads="1"/>
          </p:cNvSpPr>
          <p:nvPr/>
        </p:nvSpPr>
        <p:spPr bwMode="auto">
          <a:xfrm>
            <a:off x="4178300" y="4648200"/>
            <a:ext cx="533400" cy="533400"/>
          </a:xfrm>
          <a:prstGeom prst="ellipse">
            <a:avLst/>
          </a:prstGeom>
          <a:noFill/>
          <a:ln w="57150" algn="ctr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Oval 1297"/>
          <p:cNvSpPr>
            <a:spLocks noChangeArrowheads="1"/>
          </p:cNvSpPr>
          <p:nvPr/>
        </p:nvSpPr>
        <p:spPr bwMode="auto">
          <a:xfrm>
            <a:off x="3479800" y="5080000"/>
            <a:ext cx="533400" cy="533400"/>
          </a:xfrm>
          <a:prstGeom prst="ellipse">
            <a:avLst/>
          </a:prstGeom>
          <a:noFill/>
          <a:ln w="57150" algn="ctr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4" name="Oval 1296"/>
          <p:cNvSpPr>
            <a:spLocks noChangeArrowheads="1"/>
          </p:cNvSpPr>
          <p:nvPr/>
        </p:nvSpPr>
        <p:spPr bwMode="auto">
          <a:xfrm>
            <a:off x="5105400" y="2590800"/>
            <a:ext cx="533400" cy="533400"/>
          </a:xfrm>
          <a:prstGeom prst="ellipse">
            <a:avLst/>
          </a:prstGeom>
          <a:noFill/>
          <a:ln w="57150" algn="ctr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5" name="Oval 1297"/>
          <p:cNvSpPr>
            <a:spLocks noChangeArrowheads="1"/>
          </p:cNvSpPr>
          <p:nvPr/>
        </p:nvSpPr>
        <p:spPr bwMode="auto">
          <a:xfrm>
            <a:off x="2552700" y="4953000"/>
            <a:ext cx="533400" cy="533400"/>
          </a:xfrm>
          <a:prstGeom prst="ellipse">
            <a:avLst/>
          </a:prstGeom>
          <a:noFill/>
          <a:ln w="57150" algn="ctr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7" name="TextBox 462"/>
          <p:cNvSpPr txBox="1">
            <a:spLocks noChangeArrowheads="1"/>
          </p:cNvSpPr>
          <p:nvPr/>
        </p:nvSpPr>
        <p:spPr bwMode="auto">
          <a:xfrm>
            <a:off x="2959100" y="4465638"/>
            <a:ext cx="838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129</a:t>
            </a:r>
          </a:p>
        </p:txBody>
      </p:sp>
      <p:cxnSp>
        <p:nvCxnSpPr>
          <p:cNvPr id="19468" name="Straight Arrow Connector 463"/>
          <p:cNvCxnSpPr>
            <a:cxnSpLocks noChangeShapeType="1"/>
          </p:cNvCxnSpPr>
          <p:nvPr/>
        </p:nvCxnSpPr>
        <p:spPr bwMode="auto">
          <a:xfrm>
            <a:off x="4584700" y="3810000"/>
            <a:ext cx="685800" cy="1588"/>
          </a:xfrm>
          <a:prstGeom prst="straightConnector1">
            <a:avLst/>
          </a:prstGeom>
          <a:noFill/>
          <a:ln w="57150" algn="ctr">
            <a:solidFill>
              <a:srgbClr val="C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9469" name="TextBox 464"/>
          <p:cNvSpPr txBox="1">
            <a:spLocks noChangeArrowheads="1"/>
          </p:cNvSpPr>
          <p:nvPr/>
        </p:nvSpPr>
        <p:spPr bwMode="auto">
          <a:xfrm>
            <a:off x="4572000" y="3352800"/>
            <a:ext cx="83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129</a:t>
            </a:r>
          </a:p>
        </p:txBody>
      </p:sp>
      <p:grpSp>
        <p:nvGrpSpPr>
          <p:cNvPr id="466" name="Group 468"/>
          <p:cNvGrpSpPr>
            <a:grpSpLocks/>
          </p:cNvGrpSpPr>
          <p:nvPr/>
        </p:nvGrpSpPr>
        <p:grpSpPr bwMode="auto">
          <a:xfrm>
            <a:off x="3009900" y="1371600"/>
            <a:ext cx="1041400" cy="1295400"/>
            <a:chOff x="2312" y="864"/>
            <a:chExt cx="656" cy="816"/>
          </a:xfrm>
        </p:grpSpPr>
        <p:sp>
          <p:nvSpPr>
            <p:cNvPr id="467" name="Line 465"/>
            <p:cNvSpPr>
              <a:spLocks noChangeShapeType="1"/>
            </p:cNvSpPr>
            <p:nvPr/>
          </p:nvSpPr>
          <p:spPr bwMode="auto">
            <a:xfrm>
              <a:off x="2640" y="864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8" name="Line 466"/>
            <p:cNvSpPr>
              <a:spLocks noChangeShapeType="1"/>
            </p:cNvSpPr>
            <p:nvPr/>
          </p:nvSpPr>
          <p:spPr bwMode="auto">
            <a:xfrm>
              <a:off x="2312" y="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" name="Line 467"/>
            <p:cNvSpPr>
              <a:spLocks noChangeShapeType="1"/>
            </p:cNvSpPr>
            <p:nvPr/>
          </p:nvSpPr>
          <p:spPr bwMode="auto">
            <a:xfrm>
              <a:off x="2632" y="167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0" name="Group 2"/>
          <p:cNvGrpSpPr>
            <a:grpSpLocks/>
          </p:cNvGrpSpPr>
          <p:nvPr/>
        </p:nvGrpSpPr>
        <p:grpSpPr bwMode="auto">
          <a:xfrm>
            <a:off x="833346" y="990600"/>
            <a:ext cx="6558054" cy="375682"/>
            <a:chOff x="808038" y="1752600"/>
            <a:chExt cx="6558054" cy="375682"/>
          </a:xfrm>
        </p:grpSpPr>
        <p:sp>
          <p:nvSpPr>
            <p:cNvPr id="471" name="Text Box 8"/>
            <p:cNvSpPr txBox="1">
              <a:spLocks noChangeArrowheads="1"/>
            </p:cNvSpPr>
            <p:nvPr/>
          </p:nvSpPr>
          <p:spPr bwMode="auto">
            <a:xfrm>
              <a:off x="7061200" y="1758950"/>
              <a:ext cx="304892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K</a:t>
              </a:r>
              <a:endParaRPr lang="en-US"/>
            </a:p>
          </p:txBody>
        </p:sp>
        <p:sp>
          <p:nvSpPr>
            <p:cNvPr id="472" name="Text Box 10"/>
            <p:cNvSpPr txBox="1">
              <a:spLocks noChangeArrowheads="1"/>
            </p:cNvSpPr>
            <p:nvPr/>
          </p:nvSpPr>
          <p:spPr bwMode="auto">
            <a:xfrm>
              <a:off x="6296025" y="1758950"/>
              <a:ext cx="282450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L</a:t>
              </a:r>
              <a:endParaRPr lang="en-US"/>
            </a:p>
          </p:txBody>
        </p:sp>
        <p:sp>
          <p:nvSpPr>
            <p:cNvPr id="473" name="Text Box 13"/>
            <p:cNvSpPr txBox="1">
              <a:spLocks noChangeArrowheads="1"/>
            </p:cNvSpPr>
            <p:nvPr/>
          </p:nvSpPr>
          <p:spPr bwMode="auto">
            <a:xfrm>
              <a:off x="5595938" y="1758950"/>
              <a:ext cx="29687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E</a:t>
              </a:r>
              <a:endParaRPr lang="en-US" dirty="0"/>
            </a:p>
          </p:txBody>
        </p:sp>
        <p:sp>
          <p:nvSpPr>
            <p:cNvPr id="474" name="Text Box 16"/>
            <p:cNvSpPr txBox="1">
              <a:spLocks noChangeArrowheads="1"/>
            </p:cNvSpPr>
            <p:nvPr/>
          </p:nvSpPr>
          <p:spPr bwMode="auto">
            <a:xfrm>
              <a:off x="4957763" y="1758950"/>
              <a:ext cx="327334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D</a:t>
              </a:r>
              <a:endParaRPr lang="en-US"/>
            </a:p>
          </p:txBody>
        </p:sp>
        <p:sp>
          <p:nvSpPr>
            <p:cNvPr id="475" name="Text Box 19"/>
            <p:cNvSpPr txBox="1">
              <a:spLocks noChangeArrowheads="1"/>
            </p:cNvSpPr>
            <p:nvPr/>
          </p:nvSpPr>
          <p:spPr bwMode="auto">
            <a:xfrm>
              <a:off x="4318000" y="1758950"/>
              <a:ext cx="29687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E</a:t>
              </a:r>
              <a:endParaRPr lang="en-US" dirty="0"/>
            </a:p>
          </p:txBody>
        </p:sp>
        <p:sp>
          <p:nvSpPr>
            <p:cNvPr id="476" name="Text Box 22"/>
            <p:cNvSpPr txBox="1">
              <a:spLocks noChangeArrowheads="1"/>
            </p:cNvSpPr>
            <p:nvPr/>
          </p:nvSpPr>
          <p:spPr bwMode="auto">
            <a:xfrm>
              <a:off x="3678238" y="1758950"/>
              <a:ext cx="29687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E</a:t>
              </a:r>
              <a:endParaRPr lang="en-US"/>
            </a:p>
          </p:txBody>
        </p:sp>
        <p:sp>
          <p:nvSpPr>
            <p:cNvPr id="477" name="Text Box 25"/>
            <p:cNvSpPr txBox="1">
              <a:spLocks noChangeArrowheads="1"/>
            </p:cNvSpPr>
            <p:nvPr/>
          </p:nvSpPr>
          <p:spPr bwMode="auto">
            <a:xfrm>
              <a:off x="3040063" y="1758950"/>
              <a:ext cx="282450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L</a:t>
              </a:r>
              <a:endParaRPr lang="en-US"/>
            </a:p>
          </p:txBody>
        </p:sp>
        <p:sp>
          <p:nvSpPr>
            <p:cNvPr id="478" name="Text Box 28"/>
            <p:cNvSpPr txBox="1">
              <a:spLocks noChangeArrowheads="1"/>
            </p:cNvSpPr>
            <p:nvPr/>
          </p:nvSpPr>
          <p:spPr bwMode="auto">
            <a:xfrm>
              <a:off x="2336800" y="1758950"/>
              <a:ext cx="290464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F</a:t>
              </a:r>
              <a:endParaRPr lang="en-US"/>
            </a:p>
          </p:txBody>
        </p:sp>
        <p:sp>
          <p:nvSpPr>
            <p:cNvPr id="479" name="Text Box 31"/>
            <p:cNvSpPr txBox="1">
              <a:spLocks noChangeArrowheads="1"/>
            </p:cNvSpPr>
            <p:nvPr/>
          </p:nvSpPr>
          <p:spPr bwMode="auto">
            <a:xfrm>
              <a:off x="1571625" y="1758950"/>
              <a:ext cx="330540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G</a:t>
              </a:r>
              <a:endParaRPr lang="en-US"/>
            </a:p>
          </p:txBody>
        </p:sp>
        <p:sp>
          <p:nvSpPr>
            <p:cNvPr id="480" name="Text Box 34"/>
            <p:cNvSpPr txBox="1">
              <a:spLocks noChangeArrowheads="1"/>
            </p:cNvSpPr>
            <p:nvPr/>
          </p:nvSpPr>
          <p:spPr bwMode="auto">
            <a:xfrm>
              <a:off x="808038" y="1752600"/>
              <a:ext cx="290464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S</a:t>
              </a:r>
              <a:endParaRPr lang="en-US" dirty="0"/>
            </a:p>
          </p:txBody>
        </p:sp>
      </p:grpSp>
      <p:sp>
        <p:nvSpPr>
          <p:cNvPr id="481" name="Oval 1296"/>
          <p:cNvSpPr>
            <a:spLocks noChangeArrowheads="1"/>
          </p:cNvSpPr>
          <p:nvPr/>
        </p:nvSpPr>
        <p:spPr bwMode="auto">
          <a:xfrm>
            <a:off x="3581400" y="914400"/>
            <a:ext cx="533400" cy="533400"/>
          </a:xfrm>
          <a:prstGeom prst="ellipse">
            <a:avLst/>
          </a:prstGeom>
          <a:noFill/>
          <a:ln w="57150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932" name="Straight Arrow Connector 463"/>
          <p:cNvCxnSpPr>
            <a:cxnSpLocks noChangeShapeType="1"/>
          </p:cNvCxnSpPr>
          <p:nvPr/>
        </p:nvCxnSpPr>
        <p:spPr bwMode="auto">
          <a:xfrm>
            <a:off x="2971800" y="4951412"/>
            <a:ext cx="685800" cy="1588"/>
          </a:xfrm>
          <a:prstGeom prst="straightConnector1">
            <a:avLst/>
          </a:prstGeom>
          <a:noFill/>
          <a:ln w="57150" algn="ctr">
            <a:solidFill>
              <a:srgbClr val="C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33" name="Text Box 10"/>
          <p:cNvSpPr txBox="1">
            <a:spLocks noChangeArrowheads="1"/>
          </p:cNvSpPr>
          <p:nvPr/>
        </p:nvSpPr>
        <p:spPr bwMode="auto">
          <a:xfrm>
            <a:off x="1265551" y="0"/>
            <a:ext cx="66335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Tandem MS – Sequence Confirmation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934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68"/>
          <p:cNvGrpSpPr>
            <a:grpSpLocks/>
          </p:cNvGrpSpPr>
          <p:nvPr/>
        </p:nvGrpSpPr>
        <p:grpSpPr bwMode="auto">
          <a:xfrm>
            <a:off x="4267200" y="1371600"/>
            <a:ext cx="1041400" cy="1295400"/>
            <a:chOff x="2312" y="864"/>
            <a:chExt cx="656" cy="816"/>
          </a:xfrm>
        </p:grpSpPr>
        <p:sp>
          <p:nvSpPr>
            <p:cNvPr id="20488" name="Line 465"/>
            <p:cNvSpPr>
              <a:spLocks noChangeShapeType="1"/>
            </p:cNvSpPr>
            <p:nvPr/>
          </p:nvSpPr>
          <p:spPr bwMode="auto">
            <a:xfrm>
              <a:off x="2640" y="864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Line 466"/>
            <p:cNvSpPr>
              <a:spLocks noChangeShapeType="1"/>
            </p:cNvSpPr>
            <p:nvPr/>
          </p:nvSpPr>
          <p:spPr bwMode="auto">
            <a:xfrm>
              <a:off x="2312" y="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Line 467"/>
            <p:cNvSpPr>
              <a:spLocks noChangeShapeType="1"/>
            </p:cNvSpPr>
            <p:nvPr/>
          </p:nvSpPr>
          <p:spPr bwMode="auto">
            <a:xfrm>
              <a:off x="2632" y="167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0" name="Group 2"/>
          <p:cNvGrpSpPr>
            <a:grpSpLocks/>
          </p:cNvGrpSpPr>
          <p:nvPr/>
        </p:nvGrpSpPr>
        <p:grpSpPr bwMode="auto">
          <a:xfrm>
            <a:off x="833346" y="990600"/>
            <a:ext cx="6558054" cy="375682"/>
            <a:chOff x="808038" y="1752600"/>
            <a:chExt cx="6558054" cy="375682"/>
          </a:xfrm>
        </p:grpSpPr>
        <p:sp>
          <p:nvSpPr>
            <p:cNvPr id="461" name="Text Box 8"/>
            <p:cNvSpPr txBox="1">
              <a:spLocks noChangeArrowheads="1"/>
            </p:cNvSpPr>
            <p:nvPr/>
          </p:nvSpPr>
          <p:spPr bwMode="auto">
            <a:xfrm>
              <a:off x="7061200" y="1758950"/>
              <a:ext cx="304892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K</a:t>
              </a:r>
              <a:endParaRPr lang="en-US"/>
            </a:p>
          </p:txBody>
        </p:sp>
        <p:sp>
          <p:nvSpPr>
            <p:cNvPr id="462" name="Text Box 10"/>
            <p:cNvSpPr txBox="1">
              <a:spLocks noChangeArrowheads="1"/>
            </p:cNvSpPr>
            <p:nvPr/>
          </p:nvSpPr>
          <p:spPr bwMode="auto">
            <a:xfrm>
              <a:off x="6296025" y="1758950"/>
              <a:ext cx="282450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L</a:t>
              </a:r>
              <a:endParaRPr lang="en-US"/>
            </a:p>
          </p:txBody>
        </p:sp>
        <p:sp>
          <p:nvSpPr>
            <p:cNvPr id="463" name="Text Box 13"/>
            <p:cNvSpPr txBox="1">
              <a:spLocks noChangeArrowheads="1"/>
            </p:cNvSpPr>
            <p:nvPr/>
          </p:nvSpPr>
          <p:spPr bwMode="auto">
            <a:xfrm>
              <a:off x="5595938" y="1758950"/>
              <a:ext cx="29687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E</a:t>
              </a:r>
              <a:endParaRPr lang="en-US" dirty="0"/>
            </a:p>
          </p:txBody>
        </p:sp>
        <p:sp>
          <p:nvSpPr>
            <p:cNvPr id="464" name="Text Box 16"/>
            <p:cNvSpPr txBox="1">
              <a:spLocks noChangeArrowheads="1"/>
            </p:cNvSpPr>
            <p:nvPr/>
          </p:nvSpPr>
          <p:spPr bwMode="auto">
            <a:xfrm>
              <a:off x="4957763" y="1758950"/>
              <a:ext cx="327334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D</a:t>
              </a:r>
              <a:endParaRPr lang="en-US"/>
            </a:p>
          </p:txBody>
        </p:sp>
        <p:sp>
          <p:nvSpPr>
            <p:cNvPr id="465" name="Text Box 19"/>
            <p:cNvSpPr txBox="1">
              <a:spLocks noChangeArrowheads="1"/>
            </p:cNvSpPr>
            <p:nvPr/>
          </p:nvSpPr>
          <p:spPr bwMode="auto">
            <a:xfrm>
              <a:off x="4318000" y="1758950"/>
              <a:ext cx="29687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E</a:t>
              </a:r>
              <a:endParaRPr lang="en-US" dirty="0"/>
            </a:p>
          </p:txBody>
        </p:sp>
        <p:sp>
          <p:nvSpPr>
            <p:cNvPr id="466" name="Text Box 22"/>
            <p:cNvSpPr txBox="1">
              <a:spLocks noChangeArrowheads="1"/>
            </p:cNvSpPr>
            <p:nvPr/>
          </p:nvSpPr>
          <p:spPr bwMode="auto">
            <a:xfrm>
              <a:off x="3678238" y="1758950"/>
              <a:ext cx="29687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E</a:t>
              </a:r>
              <a:endParaRPr lang="en-US"/>
            </a:p>
          </p:txBody>
        </p:sp>
        <p:sp>
          <p:nvSpPr>
            <p:cNvPr id="467" name="Text Box 25"/>
            <p:cNvSpPr txBox="1">
              <a:spLocks noChangeArrowheads="1"/>
            </p:cNvSpPr>
            <p:nvPr/>
          </p:nvSpPr>
          <p:spPr bwMode="auto">
            <a:xfrm>
              <a:off x="3040063" y="1758950"/>
              <a:ext cx="282450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L</a:t>
              </a:r>
              <a:endParaRPr lang="en-US"/>
            </a:p>
          </p:txBody>
        </p:sp>
        <p:sp>
          <p:nvSpPr>
            <p:cNvPr id="468" name="Text Box 28"/>
            <p:cNvSpPr txBox="1">
              <a:spLocks noChangeArrowheads="1"/>
            </p:cNvSpPr>
            <p:nvPr/>
          </p:nvSpPr>
          <p:spPr bwMode="auto">
            <a:xfrm>
              <a:off x="2336800" y="1758950"/>
              <a:ext cx="290464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F</a:t>
              </a:r>
              <a:endParaRPr lang="en-US"/>
            </a:p>
          </p:txBody>
        </p:sp>
        <p:sp>
          <p:nvSpPr>
            <p:cNvPr id="469" name="Text Box 31"/>
            <p:cNvSpPr txBox="1">
              <a:spLocks noChangeArrowheads="1"/>
            </p:cNvSpPr>
            <p:nvPr/>
          </p:nvSpPr>
          <p:spPr bwMode="auto">
            <a:xfrm>
              <a:off x="1571625" y="1758950"/>
              <a:ext cx="330540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G</a:t>
              </a:r>
              <a:endParaRPr lang="en-US"/>
            </a:p>
          </p:txBody>
        </p:sp>
        <p:sp>
          <p:nvSpPr>
            <p:cNvPr id="470" name="Text Box 34"/>
            <p:cNvSpPr txBox="1">
              <a:spLocks noChangeArrowheads="1"/>
            </p:cNvSpPr>
            <p:nvPr/>
          </p:nvSpPr>
          <p:spPr bwMode="auto">
            <a:xfrm>
              <a:off x="808038" y="1752600"/>
              <a:ext cx="290464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S</a:t>
              </a:r>
              <a:endParaRPr lang="en-US" dirty="0"/>
            </a:p>
          </p:txBody>
        </p:sp>
      </p:grpSp>
      <p:sp>
        <p:nvSpPr>
          <p:cNvPr id="471" name="Oval 1296"/>
          <p:cNvSpPr>
            <a:spLocks noChangeArrowheads="1"/>
          </p:cNvSpPr>
          <p:nvPr/>
        </p:nvSpPr>
        <p:spPr bwMode="auto">
          <a:xfrm>
            <a:off x="4236720" y="914400"/>
            <a:ext cx="533400" cy="533400"/>
          </a:xfrm>
          <a:prstGeom prst="ellipse">
            <a:avLst/>
          </a:prstGeom>
          <a:noFill/>
          <a:ln w="57150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72" name="Group 2"/>
          <p:cNvGrpSpPr>
            <a:grpSpLocks/>
          </p:cNvGrpSpPr>
          <p:nvPr/>
        </p:nvGrpSpPr>
        <p:grpSpPr bwMode="auto">
          <a:xfrm>
            <a:off x="630238" y="1447800"/>
            <a:ext cx="7827962" cy="992188"/>
            <a:chOff x="630238" y="1447800"/>
            <a:chExt cx="7828081" cy="991632"/>
          </a:xfrm>
        </p:grpSpPr>
        <p:sp>
          <p:nvSpPr>
            <p:cNvPr id="473" name="Text Box 7"/>
            <p:cNvSpPr txBox="1">
              <a:spLocks noChangeArrowheads="1"/>
            </p:cNvSpPr>
            <p:nvPr/>
          </p:nvSpPr>
          <p:spPr bwMode="auto">
            <a:xfrm>
              <a:off x="6946900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147</a:t>
              </a:r>
            </a:p>
          </p:txBody>
        </p:sp>
        <p:sp>
          <p:nvSpPr>
            <p:cNvPr id="474" name="Text Box 8"/>
            <p:cNvSpPr txBox="1">
              <a:spLocks noChangeArrowheads="1"/>
            </p:cNvSpPr>
            <p:nvPr/>
          </p:nvSpPr>
          <p:spPr bwMode="auto">
            <a:xfrm>
              <a:off x="7061200" y="1758950"/>
              <a:ext cx="3492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K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75" name="Text Box 9"/>
            <p:cNvSpPr txBox="1">
              <a:spLocks noChangeArrowheads="1"/>
            </p:cNvSpPr>
            <p:nvPr/>
          </p:nvSpPr>
          <p:spPr bwMode="auto">
            <a:xfrm>
              <a:off x="6884988" y="1447800"/>
              <a:ext cx="692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1166</a:t>
              </a:r>
            </a:p>
          </p:txBody>
        </p:sp>
        <p:sp>
          <p:nvSpPr>
            <p:cNvPr id="476" name="Text Box 10"/>
            <p:cNvSpPr txBox="1">
              <a:spLocks noChangeArrowheads="1"/>
            </p:cNvSpPr>
            <p:nvPr/>
          </p:nvSpPr>
          <p:spPr bwMode="auto">
            <a:xfrm>
              <a:off x="6296025" y="1758950"/>
              <a:ext cx="3238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L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77" name="Text Box 11"/>
            <p:cNvSpPr txBox="1">
              <a:spLocks noChangeArrowheads="1"/>
            </p:cNvSpPr>
            <p:nvPr/>
          </p:nvSpPr>
          <p:spPr bwMode="auto">
            <a:xfrm>
              <a:off x="6181725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260</a:t>
              </a:r>
            </a:p>
          </p:txBody>
        </p:sp>
        <p:sp>
          <p:nvSpPr>
            <p:cNvPr id="478" name="Text Box 12"/>
            <p:cNvSpPr txBox="1">
              <a:spLocks noChangeArrowheads="1"/>
            </p:cNvSpPr>
            <p:nvPr/>
          </p:nvSpPr>
          <p:spPr bwMode="auto">
            <a:xfrm>
              <a:off x="6119813" y="1447800"/>
              <a:ext cx="692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FF0066"/>
                  </a:solidFill>
                </a:rPr>
                <a:t>1020</a:t>
              </a:r>
            </a:p>
          </p:txBody>
        </p:sp>
        <p:sp>
          <p:nvSpPr>
            <p:cNvPr id="479" name="Text Box 13"/>
            <p:cNvSpPr txBox="1">
              <a:spLocks noChangeArrowheads="1"/>
            </p:cNvSpPr>
            <p:nvPr/>
          </p:nvSpPr>
          <p:spPr bwMode="auto">
            <a:xfrm>
              <a:off x="5595938" y="1758950"/>
              <a:ext cx="3365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0" name="Text Box 14"/>
            <p:cNvSpPr txBox="1">
              <a:spLocks noChangeArrowheads="1"/>
            </p:cNvSpPr>
            <p:nvPr/>
          </p:nvSpPr>
          <p:spPr bwMode="auto">
            <a:xfrm>
              <a:off x="5480050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389</a:t>
              </a:r>
            </a:p>
          </p:txBody>
        </p:sp>
        <p:sp>
          <p:nvSpPr>
            <p:cNvPr id="481" name="Text Box 15"/>
            <p:cNvSpPr txBox="1">
              <a:spLocks noChangeArrowheads="1"/>
            </p:cNvSpPr>
            <p:nvPr/>
          </p:nvSpPr>
          <p:spPr bwMode="auto">
            <a:xfrm>
              <a:off x="5481638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907</a:t>
              </a:r>
            </a:p>
          </p:txBody>
        </p:sp>
        <p:sp>
          <p:nvSpPr>
            <p:cNvPr id="482" name="Text Box 16"/>
            <p:cNvSpPr txBox="1">
              <a:spLocks noChangeArrowheads="1"/>
            </p:cNvSpPr>
            <p:nvPr/>
          </p:nvSpPr>
          <p:spPr bwMode="auto">
            <a:xfrm>
              <a:off x="4957763" y="1758950"/>
              <a:ext cx="3492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D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3" name="Text Box 17"/>
            <p:cNvSpPr txBox="1">
              <a:spLocks noChangeArrowheads="1"/>
            </p:cNvSpPr>
            <p:nvPr/>
          </p:nvSpPr>
          <p:spPr bwMode="auto">
            <a:xfrm>
              <a:off x="4841875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504</a:t>
              </a:r>
            </a:p>
          </p:txBody>
        </p:sp>
        <p:sp>
          <p:nvSpPr>
            <p:cNvPr id="484" name="Text Box 18"/>
            <p:cNvSpPr txBox="1">
              <a:spLocks noChangeArrowheads="1"/>
            </p:cNvSpPr>
            <p:nvPr/>
          </p:nvSpPr>
          <p:spPr bwMode="auto">
            <a:xfrm>
              <a:off x="4843463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778</a:t>
              </a:r>
            </a:p>
          </p:txBody>
        </p:sp>
        <p:sp>
          <p:nvSpPr>
            <p:cNvPr id="485" name="Text Box 19"/>
            <p:cNvSpPr txBox="1">
              <a:spLocks noChangeArrowheads="1"/>
            </p:cNvSpPr>
            <p:nvPr/>
          </p:nvSpPr>
          <p:spPr bwMode="auto">
            <a:xfrm>
              <a:off x="4318000" y="1758950"/>
              <a:ext cx="3365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6" name="Text Box 20"/>
            <p:cNvSpPr txBox="1">
              <a:spLocks noChangeArrowheads="1"/>
            </p:cNvSpPr>
            <p:nvPr/>
          </p:nvSpPr>
          <p:spPr bwMode="auto">
            <a:xfrm>
              <a:off x="4202113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633</a:t>
              </a:r>
            </a:p>
          </p:txBody>
        </p:sp>
        <p:sp>
          <p:nvSpPr>
            <p:cNvPr id="487" name="Text Box 21"/>
            <p:cNvSpPr txBox="1">
              <a:spLocks noChangeArrowheads="1"/>
            </p:cNvSpPr>
            <p:nvPr/>
          </p:nvSpPr>
          <p:spPr bwMode="auto">
            <a:xfrm>
              <a:off x="4203700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663</a:t>
              </a:r>
            </a:p>
          </p:txBody>
        </p:sp>
        <p:sp>
          <p:nvSpPr>
            <p:cNvPr id="488" name="Text Box 22"/>
            <p:cNvSpPr txBox="1">
              <a:spLocks noChangeArrowheads="1"/>
            </p:cNvSpPr>
            <p:nvPr/>
          </p:nvSpPr>
          <p:spPr bwMode="auto">
            <a:xfrm>
              <a:off x="3678238" y="1758950"/>
              <a:ext cx="3365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9" name="Text Box 23"/>
            <p:cNvSpPr txBox="1">
              <a:spLocks noChangeArrowheads="1"/>
            </p:cNvSpPr>
            <p:nvPr/>
          </p:nvSpPr>
          <p:spPr bwMode="auto">
            <a:xfrm>
              <a:off x="3562350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762</a:t>
              </a:r>
            </a:p>
          </p:txBody>
        </p:sp>
        <p:sp>
          <p:nvSpPr>
            <p:cNvPr id="490" name="Text Box 24"/>
            <p:cNvSpPr txBox="1">
              <a:spLocks noChangeArrowheads="1"/>
            </p:cNvSpPr>
            <p:nvPr/>
          </p:nvSpPr>
          <p:spPr bwMode="auto">
            <a:xfrm>
              <a:off x="3581400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FF0066"/>
                  </a:solidFill>
                </a:rPr>
                <a:t>534</a:t>
              </a:r>
            </a:p>
          </p:txBody>
        </p:sp>
        <p:sp>
          <p:nvSpPr>
            <p:cNvPr id="491" name="Text Box 25"/>
            <p:cNvSpPr txBox="1">
              <a:spLocks noChangeArrowheads="1"/>
            </p:cNvSpPr>
            <p:nvPr/>
          </p:nvSpPr>
          <p:spPr bwMode="auto">
            <a:xfrm>
              <a:off x="3040063" y="1758950"/>
              <a:ext cx="3238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L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2" name="Text Box 26"/>
            <p:cNvSpPr txBox="1">
              <a:spLocks noChangeArrowheads="1"/>
            </p:cNvSpPr>
            <p:nvPr/>
          </p:nvSpPr>
          <p:spPr bwMode="auto">
            <a:xfrm>
              <a:off x="2924175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875</a:t>
              </a:r>
            </a:p>
          </p:txBody>
        </p:sp>
        <p:sp>
          <p:nvSpPr>
            <p:cNvPr id="493" name="Text Box 27"/>
            <p:cNvSpPr txBox="1">
              <a:spLocks noChangeArrowheads="1"/>
            </p:cNvSpPr>
            <p:nvPr/>
          </p:nvSpPr>
          <p:spPr bwMode="auto">
            <a:xfrm>
              <a:off x="2943225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405</a:t>
              </a:r>
            </a:p>
          </p:txBody>
        </p:sp>
        <p:sp>
          <p:nvSpPr>
            <p:cNvPr id="494" name="Text Box 28"/>
            <p:cNvSpPr txBox="1">
              <a:spLocks noChangeArrowheads="1"/>
            </p:cNvSpPr>
            <p:nvPr/>
          </p:nvSpPr>
          <p:spPr bwMode="auto">
            <a:xfrm>
              <a:off x="2336800" y="1758950"/>
              <a:ext cx="3238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F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5" name="Text Box 29"/>
            <p:cNvSpPr txBox="1">
              <a:spLocks noChangeArrowheads="1"/>
            </p:cNvSpPr>
            <p:nvPr/>
          </p:nvSpPr>
          <p:spPr bwMode="auto">
            <a:xfrm>
              <a:off x="2159000" y="2070100"/>
              <a:ext cx="692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1022</a:t>
              </a:r>
            </a:p>
          </p:txBody>
        </p:sp>
        <p:sp>
          <p:nvSpPr>
            <p:cNvPr id="496" name="Text Box 30"/>
            <p:cNvSpPr txBox="1">
              <a:spLocks noChangeArrowheads="1"/>
            </p:cNvSpPr>
            <p:nvPr/>
          </p:nvSpPr>
          <p:spPr bwMode="auto">
            <a:xfrm>
              <a:off x="2239962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292</a:t>
              </a:r>
            </a:p>
          </p:txBody>
        </p:sp>
        <p:sp>
          <p:nvSpPr>
            <p:cNvPr id="497" name="Text Box 31"/>
            <p:cNvSpPr txBox="1">
              <a:spLocks noChangeArrowheads="1"/>
            </p:cNvSpPr>
            <p:nvPr/>
          </p:nvSpPr>
          <p:spPr bwMode="auto">
            <a:xfrm>
              <a:off x="1571625" y="1758950"/>
              <a:ext cx="3619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G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8" name="Text Box 32"/>
            <p:cNvSpPr txBox="1">
              <a:spLocks noChangeArrowheads="1"/>
            </p:cNvSpPr>
            <p:nvPr/>
          </p:nvSpPr>
          <p:spPr bwMode="auto">
            <a:xfrm>
              <a:off x="1393825" y="2070100"/>
              <a:ext cx="692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</a:rPr>
                <a:t>1080</a:t>
              </a:r>
            </a:p>
          </p:txBody>
        </p:sp>
        <p:sp>
          <p:nvSpPr>
            <p:cNvPr id="499" name="Text Box 33"/>
            <p:cNvSpPr txBox="1">
              <a:spLocks noChangeArrowheads="1"/>
            </p:cNvSpPr>
            <p:nvPr/>
          </p:nvSpPr>
          <p:spPr bwMode="auto">
            <a:xfrm>
              <a:off x="1474787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145</a:t>
              </a:r>
            </a:p>
          </p:txBody>
        </p:sp>
        <p:sp>
          <p:nvSpPr>
            <p:cNvPr id="500" name="Text Box 34"/>
            <p:cNvSpPr txBox="1">
              <a:spLocks noChangeArrowheads="1"/>
            </p:cNvSpPr>
            <p:nvPr/>
          </p:nvSpPr>
          <p:spPr bwMode="auto">
            <a:xfrm>
              <a:off x="808038" y="1752600"/>
              <a:ext cx="3365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S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1" name="Text Box 35"/>
            <p:cNvSpPr txBox="1">
              <a:spLocks noChangeArrowheads="1"/>
            </p:cNvSpPr>
            <p:nvPr/>
          </p:nvSpPr>
          <p:spPr bwMode="auto">
            <a:xfrm>
              <a:off x="630238" y="2070100"/>
              <a:ext cx="692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</a:rPr>
                <a:t>1166</a:t>
              </a:r>
            </a:p>
          </p:txBody>
        </p:sp>
        <p:sp>
          <p:nvSpPr>
            <p:cNvPr id="502" name="Text Box 36"/>
            <p:cNvSpPr txBox="1">
              <a:spLocks noChangeArrowheads="1"/>
            </p:cNvSpPr>
            <p:nvPr/>
          </p:nvSpPr>
          <p:spPr bwMode="auto">
            <a:xfrm>
              <a:off x="774700" y="1447800"/>
              <a:ext cx="438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88</a:t>
              </a:r>
            </a:p>
          </p:txBody>
        </p:sp>
        <p:sp>
          <p:nvSpPr>
            <p:cNvPr id="503" name="Text Box 37"/>
            <p:cNvSpPr txBox="1">
              <a:spLocks noChangeArrowheads="1"/>
            </p:cNvSpPr>
            <p:nvPr/>
          </p:nvSpPr>
          <p:spPr bwMode="auto">
            <a:xfrm>
              <a:off x="7650163" y="2070100"/>
              <a:ext cx="787395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y ions</a:t>
              </a:r>
            </a:p>
          </p:txBody>
        </p:sp>
        <p:sp>
          <p:nvSpPr>
            <p:cNvPr id="504" name="Text Box 38"/>
            <p:cNvSpPr txBox="1">
              <a:spLocks noChangeArrowheads="1"/>
            </p:cNvSpPr>
            <p:nvPr/>
          </p:nvSpPr>
          <p:spPr bwMode="auto">
            <a:xfrm>
              <a:off x="7658100" y="1447800"/>
              <a:ext cx="800219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b ions</a:t>
              </a:r>
            </a:p>
          </p:txBody>
        </p:sp>
      </p:grpSp>
      <p:grpSp>
        <p:nvGrpSpPr>
          <p:cNvPr id="505" name="Group 504"/>
          <p:cNvGrpSpPr/>
          <p:nvPr/>
        </p:nvGrpSpPr>
        <p:grpSpPr>
          <a:xfrm>
            <a:off x="300038" y="2654300"/>
            <a:ext cx="8736012" cy="3960813"/>
            <a:chOff x="300038" y="2654300"/>
            <a:chExt cx="8736012" cy="3960813"/>
          </a:xfrm>
        </p:grpSpPr>
        <p:sp>
          <p:nvSpPr>
            <p:cNvPr id="506" name="Rectangle 39"/>
            <p:cNvSpPr>
              <a:spLocks noChangeArrowheads="1"/>
            </p:cNvSpPr>
            <p:nvPr/>
          </p:nvSpPr>
          <p:spPr bwMode="auto">
            <a:xfrm>
              <a:off x="4295775" y="62484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m/z</a:t>
              </a:r>
            </a:p>
          </p:txBody>
        </p:sp>
        <p:sp>
          <p:nvSpPr>
            <p:cNvPr id="507" name="Line 40"/>
            <p:cNvSpPr>
              <a:spLocks noChangeShapeType="1"/>
            </p:cNvSpPr>
            <p:nvPr/>
          </p:nvSpPr>
          <p:spPr bwMode="auto">
            <a:xfrm flipV="1">
              <a:off x="11128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" name="Line 41"/>
            <p:cNvSpPr>
              <a:spLocks noChangeShapeType="1"/>
            </p:cNvSpPr>
            <p:nvPr/>
          </p:nvSpPr>
          <p:spPr bwMode="auto">
            <a:xfrm flipV="1">
              <a:off x="11461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9" name="Line 42"/>
            <p:cNvSpPr>
              <a:spLocks noChangeShapeType="1"/>
            </p:cNvSpPr>
            <p:nvPr/>
          </p:nvSpPr>
          <p:spPr bwMode="auto">
            <a:xfrm flipV="1">
              <a:off x="11826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0" name="Line 43"/>
            <p:cNvSpPr>
              <a:spLocks noChangeShapeType="1"/>
            </p:cNvSpPr>
            <p:nvPr/>
          </p:nvSpPr>
          <p:spPr bwMode="auto">
            <a:xfrm flipV="1">
              <a:off x="12049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1" name="Line 44"/>
            <p:cNvSpPr>
              <a:spLocks noChangeShapeType="1"/>
            </p:cNvSpPr>
            <p:nvPr/>
          </p:nvSpPr>
          <p:spPr bwMode="auto">
            <a:xfrm flipV="1">
              <a:off x="12954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" name="Line 45"/>
            <p:cNvSpPr>
              <a:spLocks noChangeShapeType="1"/>
            </p:cNvSpPr>
            <p:nvPr/>
          </p:nvSpPr>
          <p:spPr bwMode="auto">
            <a:xfrm flipV="1">
              <a:off x="13065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" name="Line 46"/>
            <p:cNvSpPr>
              <a:spLocks noChangeShapeType="1"/>
            </p:cNvSpPr>
            <p:nvPr/>
          </p:nvSpPr>
          <p:spPr bwMode="auto">
            <a:xfrm flipV="1">
              <a:off x="13176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" name="Line 47"/>
            <p:cNvSpPr>
              <a:spLocks noChangeShapeType="1"/>
            </p:cNvSpPr>
            <p:nvPr/>
          </p:nvSpPr>
          <p:spPr bwMode="auto">
            <a:xfrm flipV="1">
              <a:off x="13287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" name="Line 48"/>
            <p:cNvSpPr>
              <a:spLocks noChangeShapeType="1"/>
            </p:cNvSpPr>
            <p:nvPr/>
          </p:nvSpPr>
          <p:spPr bwMode="auto">
            <a:xfrm flipV="1">
              <a:off x="13414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" name="Line 49"/>
            <p:cNvSpPr>
              <a:spLocks noChangeShapeType="1"/>
            </p:cNvSpPr>
            <p:nvPr/>
          </p:nvSpPr>
          <p:spPr bwMode="auto">
            <a:xfrm flipV="1">
              <a:off x="13525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" name="Line 50"/>
            <p:cNvSpPr>
              <a:spLocks noChangeShapeType="1"/>
            </p:cNvSpPr>
            <p:nvPr/>
          </p:nvSpPr>
          <p:spPr bwMode="auto">
            <a:xfrm flipV="1">
              <a:off x="13858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" name="Line 51"/>
            <p:cNvSpPr>
              <a:spLocks noChangeShapeType="1"/>
            </p:cNvSpPr>
            <p:nvPr/>
          </p:nvSpPr>
          <p:spPr bwMode="auto">
            <a:xfrm flipV="1">
              <a:off x="13985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" name="Line 52"/>
            <p:cNvSpPr>
              <a:spLocks noChangeShapeType="1"/>
            </p:cNvSpPr>
            <p:nvPr/>
          </p:nvSpPr>
          <p:spPr bwMode="auto">
            <a:xfrm flipV="1">
              <a:off x="14097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" name="Line 53"/>
            <p:cNvSpPr>
              <a:spLocks noChangeShapeType="1"/>
            </p:cNvSpPr>
            <p:nvPr/>
          </p:nvSpPr>
          <p:spPr bwMode="auto">
            <a:xfrm flipV="1">
              <a:off x="14208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" name="Line 54"/>
            <p:cNvSpPr>
              <a:spLocks noChangeShapeType="1"/>
            </p:cNvSpPr>
            <p:nvPr/>
          </p:nvSpPr>
          <p:spPr bwMode="auto">
            <a:xfrm flipV="1">
              <a:off x="14319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" name="Line 55"/>
            <p:cNvSpPr>
              <a:spLocks noChangeShapeType="1"/>
            </p:cNvSpPr>
            <p:nvPr/>
          </p:nvSpPr>
          <p:spPr bwMode="auto">
            <a:xfrm flipV="1">
              <a:off x="14430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" name="Line 56"/>
            <p:cNvSpPr>
              <a:spLocks noChangeShapeType="1"/>
            </p:cNvSpPr>
            <p:nvPr/>
          </p:nvSpPr>
          <p:spPr bwMode="auto">
            <a:xfrm flipV="1">
              <a:off x="1454150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" name="Line 57"/>
            <p:cNvSpPr>
              <a:spLocks noChangeShapeType="1"/>
            </p:cNvSpPr>
            <p:nvPr/>
          </p:nvSpPr>
          <p:spPr bwMode="auto">
            <a:xfrm flipV="1">
              <a:off x="14652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" name="Line 58"/>
            <p:cNvSpPr>
              <a:spLocks noChangeShapeType="1"/>
            </p:cNvSpPr>
            <p:nvPr/>
          </p:nvSpPr>
          <p:spPr bwMode="auto">
            <a:xfrm flipV="1">
              <a:off x="14763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" name="Line 59"/>
            <p:cNvSpPr>
              <a:spLocks noChangeShapeType="1"/>
            </p:cNvSpPr>
            <p:nvPr/>
          </p:nvSpPr>
          <p:spPr bwMode="auto">
            <a:xfrm flipV="1">
              <a:off x="14890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" name="Line 60"/>
            <p:cNvSpPr>
              <a:spLocks noChangeShapeType="1"/>
            </p:cNvSpPr>
            <p:nvPr/>
          </p:nvSpPr>
          <p:spPr bwMode="auto">
            <a:xfrm flipV="1">
              <a:off x="15001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" name="Line 61"/>
            <p:cNvSpPr>
              <a:spLocks noChangeShapeType="1"/>
            </p:cNvSpPr>
            <p:nvPr/>
          </p:nvSpPr>
          <p:spPr bwMode="auto">
            <a:xfrm flipV="1">
              <a:off x="15240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" name="Line 62"/>
            <p:cNvSpPr>
              <a:spLocks noChangeShapeType="1"/>
            </p:cNvSpPr>
            <p:nvPr/>
          </p:nvSpPr>
          <p:spPr bwMode="auto">
            <a:xfrm flipV="1">
              <a:off x="15462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" name="Line 63"/>
            <p:cNvSpPr>
              <a:spLocks noChangeShapeType="1"/>
            </p:cNvSpPr>
            <p:nvPr/>
          </p:nvSpPr>
          <p:spPr bwMode="auto">
            <a:xfrm flipV="1">
              <a:off x="1557338" y="5942013"/>
              <a:ext cx="0" cy="603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" name="Line 64"/>
            <p:cNvSpPr>
              <a:spLocks noChangeShapeType="1"/>
            </p:cNvSpPr>
            <p:nvPr/>
          </p:nvSpPr>
          <p:spPr bwMode="auto">
            <a:xfrm flipV="1">
              <a:off x="15684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" name="Line 65"/>
            <p:cNvSpPr>
              <a:spLocks noChangeShapeType="1"/>
            </p:cNvSpPr>
            <p:nvPr/>
          </p:nvSpPr>
          <p:spPr bwMode="auto">
            <a:xfrm flipV="1">
              <a:off x="15906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" name="Line 66"/>
            <p:cNvSpPr>
              <a:spLocks noChangeShapeType="1"/>
            </p:cNvSpPr>
            <p:nvPr/>
          </p:nvSpPr>
          <p:spPr bwMode="auto">
            <a:xfrm flipV="1">
              <a:off x="16033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" name="Line 67"/>
            <p:cNvSpPr>
              <a:spLocks noChangeShapeType="1"/>
            </p:cNvSpPr>
            <p:nvPr/>
          </p:nvSpPr>
          <p:spPr bwMode="auto">
            <a:xfrm flipV="1">
              <a:off x="16129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" name="Line 68"/>
            <p:cNvSpPr>
              <a:spLocks noChangeShapeType="1"/>
            </p:cNvSpPr>
            <p:nvPr/>
          </p:nvSpPr>
          <p:spPr bwMode="auto">
            <a:xfrm flipV="1">
              <a:off x="162401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" name="Line 69"/>
            <p:cNvSpPr>
              <a:spLocks noChangeShapeType="1"/>
            </p:cNvSpPr>
            <p:nvPr/>
          </p:nvSpPr>
          <p:spPr bwMode="auto">
            <a:xfrm flipV="1">
              <a:off x="16494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" name="Line 70"/>
            <p:cNvSpPr>
              <a:spLocks noChangeShapeType="1"/>
            </p:cNvSpPr>
            <p:nvPr/>
          </p:nvSpPr>
          <p:spPr bwMode="auto">
            <a:xfrm flipV="1">
              <a:off x="1660525" y="5657850"/>
              <a:ext cx="0" cy="3444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" name="Line 71"/>
            <p:cNvSpPr>
              <a:spLocks noChangeShapeType="1"/>
            </p:cNvSpPr>
            <p:nvPr/>
          </p:nvSpPr>
          <p:spPr bwMode="auto">
            <a:xfrm flipV="1">
              <a:off x="1671638" y="5962650"/>
              <a:ext cx="0" cy="396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9" name="Line 72"/>
            <p:cNvSpPr>
              <a:spLocks noChangeShapeType="1"/>
            </p:cNvSpPr>
            <p:nvPr/>
          </p:nvSpPr>
          <p:spPr bwMode="auto">
            <a:xfrm flipV="1">
              <a:off x="16938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0" name="Line 73"/>
            <p:cNvSpPr>
              <a:spLocks noChangeShapeType="1"/>
            </p:cNvSpPr>
            <p:nvPr/>
          </p:nvSpPr>
          <p:spPr bwMode="auto">
            <a:xfrm flipV="1">
              <a:off x="17049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1" name="Line 74"/>
            <p:cNvSpPr>
              <a:spLocks noChangeShapeType="1"/>
            </p:cNvSpPr>
            <p:nvPr/>
          </p:nvSpPr>
          <p:spPr bwMode="auto">
            <a:xfrm flipV="1">
              <a:off x="17272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" name="Line 75"/>
            <p:cNvSpPr>
              <a:spLocks noChangeShapeType="1"/>
            </p:cNvSpPr>
            <p:nvPr/>
          </p:nvSpPr>
          <p:spPr bwMode="auto">
            <a:xfrm flipV="1">
              <a:off x="17399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" name="Line 76"/>
            <p:cNvSpPr>
              <a:spLocks noChangeShapeType="1"/>
            </p:cNvSpPr>
            <p:nvPr/>
          </p:nvSpPr>
          <p:spPr bwMode="auto">
            <a:xfrm flipV="1">
              <a:off x="1751013" y="5913438"/>
              <a:ext cx="0" cy="8890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" name="Line 77"/>
            <p:cNvSpPr>
              <a:spLocks noChangeShapeType="1"/>
            </p:cNvSpPr>
            <p:nvPr/>
          </p:nvSpPr>
          <p:spPr bwMode="auto">
            <a:xfrm flipV="1">
              <a:off x="1762125" y="5903913"/>
              <a:ext cx="0" cy="984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" name="Line 78"/>
            <p:cNvSpPr>
              <a:spLocks noChangeShapeType="1"/>
            </p:cNvSpPr>
            <p:nvPr/>
          </p:nvSpPr>
          <p:spPr bwMode="auto">
            <a:xfrm flipV="1">
              <a:off x="177482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6" name="Line 79"/>
            <p:cNvSpPr>
              <a:spLocks noChangeShapeType="1"/>
            </p:cNvSpPr>
            <p:nvPr/>
          </p:nvSpPr>
          <p:spPr bwMode="auto">
            <a:xfrm flipV="1">
              <a:off x="18192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7" name="Line 80"/>
            <p:cNvSpPr>
              <a:spLocks noChangeShapeType="1"/>
            </p:cNvSpPr>
            <p:nvPr/>
          </p:nvSpPr>
          <p:spPr bwMode="auto">
            <a:xfrm flipV="1">
              <a:off x="18319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8" name="Line 81"/>
            <p:cNvSpPr>
              <a:spLocks noChangeShapeType="1"/>
            </p:cNvSpPr>
            <p:nvPr/>
          </p:nvSpPr>
          <p:spPr bwMode="auto">
            <a:xfrm flipV="1">
              <a:off x="1841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9" name="Line 82"/>
            <p:cNvSpPr>
              <a:spLocks noChangeShapeType="1"/>
            </p:cNvSpPr>
            <p:nvPr/>
          </p:nvSpPr>
          <p:spPr bwMode="auto">
            <a:xfrm flipV="1">
              <a:off x="1854200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" name="Line 83"/>
            <p:cNvSpPr>
              <a:spLocks noChangeShapeType="1"/>
            </p:cNvSpPr>
            <p:nvPr/>
          </p:nvSpPr>
          <p:spPr bwMode="auto">
            <a:xfrm flipV="1">
              <a:off x="18653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1" name="Line 84"/>
            <p:cNvSpPr>
              <a:spLocks noChangeShapeType="1"/>
            </p:cNvSpPr>
            <p:nvPr/>
          </p:nvSpPr>
          <p:spPr bwMode="auto">
            <a:xfrm flipV="1">
              <a:off x="18764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" name="Line 85"/>
            <p:cNvSpPr>
              <a:spLocks noChangeShapeType="1"/>
            </p:cNvSpPr>
            <p:nvPr/>
          </p:nvSpPr>
          <p:spPr bwMode="auto">
            <a:xfrm flipV="1">
              <a:off x="18891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" name="Line 86"/>
            <p:cNvSpPr>
              <a:spLocks noChangeShapeType="1"/>
            </p:cNvSpPr>
            <p:nvPr/>
          </p:nvSpPr>
          <p:spPr bwMode="auto">
            <a:xfrm flipV="1">
              <a:off x="19208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" name="Line 87"/>
            <p:cNvSpPr>
              <a:spLocks noChangeShapeType="1"/>
            </p:cNvSpPr>
            <p:nvPr/>
          </p:nvSpPr>
          <p:spPr bwMode="auto">
            <a:xfrm flipV="1">
              <a:off x="1968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5" name="Line 88"/>
            <p:cNvSpPr>
              <a:spLocks noChangeShapeType="1"/>
            </p:cNvSpPr>
            <p:nvPr/>
          </p:nvSpPr>
          <p:spPr bwMode="auto">
            <a:xfrm flipV="1">
              <a:off x="1979613" y="5383213"/>
              <a:ext cx="0" cy="619125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" name="Line 89"/>
            <p:cNvSpPr>
              <a:spLocks noChangeShapeType="1"/>
            </p:cNvSpPr>
            <p:nvPr/>
          </p:nvSpPr>
          <p:spPr bwMode="auto">
            <a:xfrm flipV="1">
              <a:off x="1990725" y="5903913"/>
              <a:ext cx="0" cy="98425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7" name="Line 90"/>
            <p:cNvSpPr>
              <a:spLocks noChangeShapeType="1"/>
            </p:cNvSpPr>
            <p:nvPr/>
          </p:nvSpPr>
          <p:spPr bwMode="auto">
            <a:xfrm flipV="1">
              <a:off x="20034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" name="Line 91"/>
            <p:cNvSpPr>
              <a:spLocks noChangeShapeType="1"/>
            </p:cNvSpPr>
            <p:nvPr/>
          </p:nvSpPr>
          <p:spPr bwMode="auto">
            <a:xfrm flipV="1">
              <a:off x="20240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" name="Line 92"/>
            <p:cNvSpPr>
              <a:spLocks noChangeShapeType="1"/>
            </p:cNvSpPr>
            <p:nvPr/>
          </p:nvSpPr>
          <p:spPr bwMode="auto">
            <a:xfrm flipV="1">
              <a:off x="20351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" name="Line 93"/>
            <p:cNvSpPr>
              <a:spLocks noChangeShapeType="1"/>
            </p:cNvSpPr>
            <p:nvPr/>
          </p:nvSpPr>
          <p:spPr bwMode="auto">
            <a:xfrm flipV="1">
              <a:off x="20923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" name="Line 94"/>
            <p:cNvSpPr>
              <a:spLocks noChangeShapeType="1"/>
            </p:cNvSpPr>
            <p:nvPr/>
          </p:nvSpPr>
          <p:spPr bwMode="auto">
            <a:xfrm flipV="1">
              <a:off x="21145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" name="Line 95"/>
            <p:cNvSpPr>
              <a:spLocks noChangeShapeType="1"/>
            </p:cNvSpPr>
            <p:nvPr/>
          </p:nvSpPr>
          <p:spPr bwMode="auto">
            <a:xfrm flipV="1">
              <a:off x="21272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" name="Line 96"/>
            <p:cNvSpPr>
              <a:spLocks noChangeShapeType="1"/>
            </p:cNvSpPr>
            <p:nvPr/>
          </p:nvSpPr>
          <p:spPr bwMode="auto">
            <a:xfrm flipV="1">
              <a:off x="21383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" name="Line 97"/>
            <p:cNvSpPr>
              <a:spLocks noChangeShapeType="1"/>
            </p:cNvSpPr>
            <p:nvPr/>
          </p:nvSpPr>
          <p:spPr bwMode="auto">
            <a:xfrm flipV="1">
              <a:off x="21494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" name="Line 98"/>
            <p:cNvSpPr>
              <a:spLocks noChangeShapeType="1"/>
            </p:cNvSpPr>
            <p:nvPr/>
          </p:nvSpPr>
          <p:spPr bwMode="auto">
            <a:xfrm flipV="1">
              <a:off x="21605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" name="Line 99"/>
            <p:cNvSpPr>
              <a:spLocks noChangeShapeType="1"/>
            </p:cNvSpPr>
            <p:nvPr/>
          </p:nvSpPr>
          <p:spPr bwMode="auto">
            <a:xfrm flipV="1">
              <a:off x="217170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" name="Line 100"/>
            <p:cNvSpPr>
              <a:spLocks noChangeShapeType="1"/>
            </p:cNvSpPr>
            <p:nvPr/>
          </p:nvSpPr>
          <p:spPr bwMode="auto">
            <a:xfrm flipV="1">
              <a:off x="21828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" name="Line 101"/>
            <p:cNvSpPr>
              <a:spLocks noChangeShapeType="1"/>
            </p:cNvSpPr>
            <p:nvPr/>
          </p:nvSpPr>
          <p:spPr bwMode="auto">
            <a:xfrm flipV="1">
              <a:off x="22066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" name="Line 102"/>
            <p:cNvSpPr>
              <a:spLocks noChangeShapeType="1"/>
            </p:cNvSpPr>
            <p:nvPr/>
          </p:nvSpPr>
          <p:spPr bwMode="auto">
            <a:xfrm flipV="1">
              <a:off x="22177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" name="Line 103"/>
            <p:cNvSpPr>
              <a:spLocks noChangeShapeType="1"/>
            </p:cNvSpPr>
            <p:nvPr/>
          </p:nvSpPr>
          <p:spPr bwMode="auto">
            <a:xfrm flipV="1">
              <a:off x="22288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" name="Line 104"/>
            <p:cNvSpPr>
              <a:spLocks noChangeShapeType="1"/>
            </p:cNvSpPr>
            <p:nvPr/>
          </p:nvSpPr>
          <p:spPr bwMode="auto">
            <a:xfrm flipV="1">
              <a:off x="22399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2" name="Line 105"/>
            <p:cNvSpPr>
              <a:spLocks noChangeShapeType="1"/>
            </p:cNvSpPr>
            <p:nvPr/>
          </p:nvSpPr>
          <p:spPr bwMode="auto">
            <a:xfrm flipV="1">
              <a:off x="22621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" name="Line 106"/>
            <p:cNvSpPr>
              <a:spLocks noChangeShapeType="1"/>
            </p:cNvSpPr>
            <p:nvPr/>
          </p:nvSpPr>
          <p:spPr bwMode="auto">
            <a:xfrm flipV="1">
              <a:off x="22860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" name="Line 107"/>
            <p:cNvSpPr>
              <a:spLocks noChangeShapeType="1"/>
            </p:cNvSpPr>
            <p:nvPr/>
          </p:nvSpPr>
          <p:spPr bwMode="auto">
            <a:xfrm flipV="1">
              <a:off x="22971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" name="Line 108"/>
            <p:cNvSpPr>
              <a:spLocks noChangeShapeType="1"/>
            </p:cNvSpPr>
            <p:nvPr/>
          </p:nvSpPr>
          <p:spPr bwMode="auto">
            <a:xfrm flipV="1">
              <a:off x="23098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" name="Line 109"/>
            <p:cNvSpPr>
              <a:spLocks noChangeShapeType="1"/>
            </p:cNvSpPr>
            <p:nvPr/>
          </p:nvSpPr>
          <p:spPr bwMode="auto">
            <a:xfrm flipV="1">
              <a:off x="23209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" name="Line 110"/>
            <p:cNvSpPr>
              <a:spLocks noChangeShapeType="1"/>
            </p:cNvSpPr>
            <p:nvPr/>
          </p:nvSpPr>
          <p:spPr bwMode="auto">
            <a:xfrm flipV="1">
              <a:off x="23431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" name="Line 111"/>
            <p:cNvSpPr>
              <a:spLocks noChangeShapeType="1"/>
            </p:cNvSpPr>
            <p:nvPr/>
          </p:nvSpPr>
          <p:spPr bwMode="auto">
            <a:xfrm flipV="1">
              <a:off x="23542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" name="Line 112"/>
            <p:cNvSpPr>
              <a:spLocks noChangeShapeType="1"/>
            </p:cNvSpPr>
            <p:nvPr/>
          </p:nvSpPr>
          <p:spPr bwMode="auto">
            <a:xfrm flipV="1">
              <a:off x="23653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" name="Line 113"/>
            <p:cNvSpPr>
              <a:spLocks noChangeShapeType="1"/>
            </p:cNvSpPr>
            <p:nvPr/>
          </p:nvSpPr>
          <p:spPr bwMode="auto">
            <a:xfrm flipV="1">
              <a:off x="23764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1" name="Line 114"/>
            <p:cNvSpPr>
              <a:spLocks noChangeShapeType="1"/>
            </p:cNvSpPr>
            <p:nvPr/>
          </p:nvSpPr>
          <p:spPr bwMode="auto">
            <a:xfrm flipV="1">
              <a:off x="23891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2" name="Line 115"/>
            <p:cNvSpPr>
              <a:spLocks noChangeShapeType="1"/>
            </p:cNvSpPr>
            <p:nvPr/>
          </p:nvSpPr>
          <p:spPr bwMode="auto">
            <a:xfrm flipV="1">
              <a:off x="23987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" name="Line 116"/>
            <p:cNvSpPr>
              <a:spLocks noChangeShapeType="1"/>
            </p:cNvSpPr>
            <p:nvPr/>
          </p:nvSpPr>
          <p:spPr bwMode="auto">
            <a:xfrm flipV="1">
              <a:off x="24098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" name="Line 117"/>
            <p:cNvSpPr>
              <a:spLocks noChangeShapeType="1"/>
            </p:cNvSpPr>
            <p:nvPr/>
          </p:nvSpPr>
          <p:spPr bwMode="auto">
            <a:xfrm flipV="1">
              <a:off x="24209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" name="Line 118"/>
            <p:cNvSpPr>
              <a:spLocks noChangeShapeType="1"/>
            </p:cNvSpPr>
            <p:nvPr/>
          </p:nvSpPr>
          <p:spPr bwMode="auto">
            <a:xfrm flipV="1">
              <a:off x="24352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" name="Line 119"/>
            <p:cNvSpPr>
              <a:spLocks noChangeShapeType="1"/>
            </p:cNvSpPr>
            <p:nvPr/>
          </p:nvSpPr>
          <p:spPr bwMode="auto">
            <a:xfrm flipV="1">
              <a:off x="24463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" name="Line 120"/>
            <p:cNvSpPr>
              <a:spLocks noChangeShapeType="1"/>
            </p:cNvSpPr>
            <p:nvPr/>
          </p:nvSpPr>
          <p:spPr bwMode="auto">
            <a:xfrm flipV="1">
              <a:off x="245745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8" name="Line 121"/>
            <p:cNvSpPr>
              <a:spLocks noChangeShapeType="1"/>
            </p:cNvSpPr>
            <p:nvPr/>
          </p:nvSpPr>
          <p:spPr bwMode="auto">
            <a:xfrm flipV="1">
              <a:off x="24685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9" name="Line 122"/>
            <p:cNvSpPr>
              <a:spLocks noChangeShapeType="1"/>
            </p:cNvSpPr>
            <p:nvPr/>
          </p:nvSpPr>
          <p:spPr bwMode="auto">
            <a:xfrm flipV="1">
              <a:off x="2479675" y="5951538"/>
              <a:ext cx="0" cy="5080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" name="Line 123"/>
            <p:cNvSpPr>
              <a:spLocks noChangeShapeType="1"/>
            </p:cNvSpPr>
            <p:nvPr/>
          </p:nvSpPr>
          <p:spPr bwMode="auto">
            <a:xfrm flipV="1">
              <a:off x="24907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1" name="Line 124"/>
            <p:cNvSpPr>
              <a:spLocks noChangeShapeType="1"/>
            </p:cNvSpPr>
            <p:nvPr/>
          </p:nvSpPr>
          <p:spPr bwMode="auto">
            <a:xfrm flipV="1">
              <a:off x="25034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" name="Line 125"/>
            <p:cNvSpPr>
              <a:spLocks noChangeShapeType="1"/>
            </p:cNvSpPr>
            <p:nvPr/>
          </p:nvSpPr>
          <p:spPr bwMode="auto">
            <a:xfrm flipV="1">
              <a:off x="25130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" name="Line 126"/>
            <p:cNvSpPr>
              <a:spLocks noChangeShapeType="1"/>
            </p:cNvSpPr>
            <p:nvPr/>
          </p:nvSpPr>
          <p:spPr bwMode="auto">
            <a:xfrm flipV="1">
              <a:off x="25352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" name="Line 127"/>
            <p:cNvSpPr>
              <a:spLocks noChangeShapeType="1"/>
            </p:cNvSpPr>
            <p:nvPr/>
          </p:nvSpPr>
          <p:spPr bwMode="auto">
            <a:xfrm flipV="1">
              <a:off x="25479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" name="Line 128"/>
            <p:cNvSpPr>
              <a:spLocks noChangeShapeType="1"/>
            </p:cNvSpPr>
            <p:nvPr/>
          </p:nvSpPr>
          <p:spPr bwMode="auto">
            <a:xfrm flipV="1">
              <a:off x="2560638" y="5942013"/>
              <a:ext cx="0" cy="603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6" name="Line 129"/>
            <p:cNvSpPr>
              <a:spLocks noChangeShapeType="1"/>
            </p:cNvSpPr>
            <p:nvPr/>
          </p:nvSpPr>
          <p:spPr bwMode="auto">
            <a:xfrm flipV="1">
              <a:off x="25701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7" name="Line 130"/>
            <p:cNvSpPr>
              <a:spLocks noChangeShapeType="1"/>
            </p:cNvSpPr>
            <p:nvPr/>
          </p:nvSpPr>
          <p:spPr bwMode="auto">
            <a:xfrm flipV="1">
              <a:off x="2581275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" name="Line 131"/>
            <p:cNvSpPr>
              <a:spLocks noChangeShapeType="1"/>
            </p:cNvSpPr>
            <p:nvPr/>
          </p:nvSpPr>
          <p:spPr bwMode="auto">
            <a:xfrm flipV="1">
              <a:off x="2593975" y="5688013"/>
              <a:ext cx="0" cy="31432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" name="Line 132"/>
            <p:cNvSpPr>
              <a:spLocks noChangeShapeType="1"/>
            </p:cNvSpPr>
            <p:nvPr/>
          </p:nvSpPr>
          <p:spPr bwMode="auto">
            <a:xfrm flipV="1">
              <a:off x="2605088" y="5922963"/>
              <a:ext cx="0" cy="7937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" name="Line 133"/>
            <p:cNvSpPr>
              <a:spLocks noChangeShapeType="1"/>
            </p:cNvSpPr>
            <p:nvPr/>
          </p:nvSpPr>
          <p:spPr bwMode="auto">
            <a:xfrm flipV="1">
              <a:off x="26177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1" name="Line 134"/>
            <p:cNvSpPr>
              <a:spLocks noChangeShapeType="1"/>
            </p:cNvSpPr>
            <p:nvPr/>
          </p:nvSpPr>
          <p:spPr bwMode="auto">
            <a:xfrm flipV="1">
              <a:off x="26273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2" name="Line 135"/>
            <p:cNvSpPr>
              <a:spLocks noChangeShapeType="1"/>
            </p:cNvSpPr>
            <p:nvPr/>
          </p:nvSpPr>
          <p:spPr bwMode="auto">
            <a:xfrm flipV="1">
              <a:off x="26384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" name="Line 136"/>
            <p:cNvSpPr>
              <a:spLocks noChangeShapeType="1"/>
            </p:cNvSpPr>
            <p:nvPr/>
          </p:nvSpPr>
          <p:spPr bwMode="auto">
            <a:xfrm flipV="1">
              <a:off x="26511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" name="Line 137"/>
            <p:cNvSpPr>
              <a:spLocks noChangeShapeType="1"/>
            </p:cNvSpPr>
            <p:nvPr/>
          </p:nvSpPr>
          <p:spPr bwMode="auto">
            <a:xfrm flipV="1">
              <a:off x="26622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" name="Line 138"/>
            <p:cNvSpPr>
              <a:spLocks noChangeShapeType="1"/>
            </p:cNvSpPr>
            <p:nvPr/>
          </p:nvSpPr>
          <p:spPr bwMode="auto">
            <a:xfrm flipV="1">
              <a:off x="2674938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" name="Line 139"/>
            <p:cNvSpPr>
              <a:spLocks noChangeShapeType="1"/>
            </p:cNvSpPr>
            <p:nvPr/>
          </p:nvSpPr>
          <p:spPr bwMode="auto">
            <a:xfrm flipV="1">
              <a:off x="2684463" y="5932488"/>
              <a:ext cx="0" cy="6985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" name="Line 140"/>
            <p:cNvSpPr>
              <a:spLocks noChangeShapeType="1"/>
            </p:cNvSpPr>
            <p:nvPr/>
          </p:nvSpPr>
          <p:spPr bwMode="auto">
            <a:xfrm flipV="1">
              <a:off x="2695575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" name="Line 141"/>
            <p:cNvSpPr>
              <a:spLocks noChangeShapeType="1"/>
            </p:cNvSpPr>
            <p:nvPr/>
          </p:nvSpPr>
          <p:spPr bwMode="auto">
            <a:xfrm flipV="1">
              <a:off x="27178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" name="Line 142"/>
            <p:cNvSpPr>
              <a:spLocks noChangeShapeType="1"/>
            </p:cNvSpPr>
            <p:nvPr/>
          </p:nvSpPr>
          <p:spPr bwMode="auto">
            <a:xfrm flipV="1">
              <a:off x="27289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" name="Line 143"/>
            <p:cNvSpPr>
              <a:spLocks noChangeShapeType="1"/>
            </p:cNvSpPr>
            <p:nvPr/>
          </p:nvSpPr>
          <p:spPr bwMode="auto">
            <a:xfrm flipV="1">
              <a:off x="27400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" name="Line 144"/>
            <p:cNvSpPr>
              <a:spLocks noChangeShapeType="1"/>
            </p:cNvSpPr>
            <p:nvPr/>
          </p:nvSpPr>
          <p:spPr bwMode="auto">
            <a:xfrm flipV="1">
              <a:off x="27527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" name="Line 145"/>
            <p:cNvSpPr>
              <a:spLocks noChangeShapeType="1"/>
            </p:cNvSpPr>
            <p:nvPr/>
          </p:nvSpPr>
          <p:spPr bwMode="auto">
            <a:xfrm flipV="1">
              <a:off x="276542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" name="Line 146"/>
            <p:cNvSpPr>
              <a:spLocks noChangeShapeType="1"/>
            </p:cNvSpPr>
            <p:nvPr/>
          </p:nvSpPr>
          <p:spPr bwMode="auto">
            <a:xfrm flipV="1">
              <a:off x="27765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" name="Line 147"/>
            <p:cNvSpPr>
              <a:spLocks noChangeShapeType="1"/>
            </p:cNvSpPr>
            <p:nvPr/>
          </p:nvSpPr>
          <p:spPr bwMode="auto">
            <a:xfrm flipV="1">
              <a:off x="2789238" y="5922963"/>
              <a:ext cx="0" cy="7937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" name="Line 148"/>
            <p:cNvSpPr>
              <a:spLocks noChangeShapeType="1"/>
            </p:cNvSpPr>
            <p:nvPr/>
          </p:nvSpPr>
          <p:spPr bwMode="auto">
            <a:xfrm flipV="1">
              <a:off x="2798763" y="5481638"/>
              <a:ext cx="0" cy="52070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" name="Line 149"/>
            <p:cNvSpPr>
              <a:spLocks noChangeShapeType="1"/>
            </p:cNvSpPr>
            <p:nvPr/>
          </p:nvSpPr>
          <p:spPr bwMode="auto">
            <a:xfrm flipV="1">
              <a:off x="2809875" y="5903913"/>
              <a:ext cx="0" cy="98425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" name="Line 150"/>
            <p:cNvSpPr>
              <a:spLocks noChangeShapeType="1"/>
            </p:cNvSpPr>
            <p:nvPr/>
          </p:nvSpPr>
          <p:spPr bwMode="auto">
            <a:xfrm flipV="1">
              <a:off x="28209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" name="Line 151"/>
            <p:cNvSpPr>
              <a:spLocks noChangeShapeType="1"/>
            </p:cNvSpPr>
            <p:nvPr/>
          </p:nvSpPr>
          <p:spPr bwMode="auto">
            <a:xfrm flipV="1">
              <a:off x="28321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" name="Line 152"/>
            <p:cNvSpPr>
              <a:spLocks noChangeShapeType="1"/>
            </p:cNvSpPr>
            <p:nvPr/>
          </p:nvSpPr>
          <p:spPr bwMode="auto">
            <a:xfrm flipV="1">
              <a:off x="28432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" name="Line 153"/>
            <p:cNvSpPr>
              <a:spLocks noChangeShapeType="1"/>
            </p:cNvSpPr>
            <p:nvPr/>
          </p:nvSpPr>
          <p:spPr bwMode="auto">
            <a:xfrm flipV="1">
              <a:off x="28543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" name="Line 154"/>
            <p:cNvSpPr>
              <a:spLocks noChangeShapeType="1"/>
            </p:cNvSpPr>
            <p:nvPr/>
          </p:nvSpPr>
          <p:spPr bwMode="auto">
            <a:xfrm flipV="1">
              <a:off x="28654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" name="Line 155"/>
            <p:cNvSpPr>
              <a:spLocks noChangeShapeType="1"/>
            </p:cNvSpPr>
            <p:nvPr/>
          </p:nvSpPr>
          <p:spPr bwMode="auto">
            <a:xfrm flipV="1">
              <a:off x="28892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" name="Line 156"/>
            <p:cNvSpPr>
              <a:spLocks noChangeShapeType="1"/>
            </p:cNvSpPr>
            <p:nvPr/>
          </p:nvSpPr>
          <p:spPr bwMode="auto">
            <a:xfrm flipV="1">
              <a:off x="29035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" name="Line 157"/>
            <p:cNvSpPr>
              <a:spLocks noChangeShapeType="1"/>
            </p:cNvSpPr>
            <p:nvPr/>
          </p:nvSpPr>
          <p:spPr bwMode="auto">
            <a:xfrm flipV="1">
              <a:off x="29130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" name="Line 158"/>
            <p:cNvSpPr>
              <a:spLocks noChangeShapeType="1"/>
            </p:cNvSpPr>
            <p:nvPr/>
          </p:nvSpPr>
          <p:spPr bwMode="auto">
            <a:xfrm flipV="1">
              <a:off x="29241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" name="Line 159"/>
            <p:cNvSpPr>
              <a:spLocks noChangeShapeType="1"/>
            </p:cNvSpPr>
            <p:nvPr/>
          </p:nvSpPr>
          <p:spPr bwMode="auto">
            <a:xfrm flipV="1">
              <a:off x="29352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" name="Line 160"/>
            <p:cNvSpPr>
              <a:spLocks noChangeShapeType="1"/>
            </p:cNvSpPr>
            <p:nvPr/>
          </p:nvSpPr>
          <p:spPr bwMode="auto">
            <a:xfrm flipV="1">
              <a:off x="29575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" name="Line 161"/>
            <p:cNvSpPr>
              <a:spLocks noChangeShapeType="1"/>
            </p:cNvSpPr>
            <p:nvPr/>
          </p:nvSpPr>
          <p:spPr bwMode="auto">
            <a:xfrm flipV="1">
              <a:off x="29686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" name="Line 162"/>
            <p:cNvSpPr>
              <a:spLocks noChangeShapeType="1"/>
            </p:cNvSpPr>
            <p:nvPr/>
          </p:nvSpPr>
          <p:spPr bwMode="auto">
            <a:xfrm flipV="1">
              <a:off x="29797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" name="Line 163"/>
            <p:cNvSpPr>
              <a:spLocks noChangeShapeType="1"/>
            </p:cNvSpPr>
            <p:nvPr/>
          </p:nvSpPr>
          <p:spPr bwMode="auto">
            <a:xfrm flipV="1">
              <a:off x="29924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" name="Line 164"/>
            <p:cNvSpPr>
              <a:spLocks noChangeShapeType="1"/>
            </p:cNvSpPr>
            <p:nvPr/>
          </p:nvSpPr>
          <p:spPr bwMode="auto">
            <a:xfrm flipV="1">
              <a:off x="30035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" name="Line 165"/>
            <p:cNvSpPr>
              <a:spLocks noChangeShapeType="1"/>
            </p:cNvSpPr>
            <p:nvPr/>
          </p:nvSpPr>
          <p:spPr bwMode="auto">
            <a:xfrm flipV="1">
              <a:off x="30146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" name="Line 166"/>
            <p:cNvSpPr>
              <a:spLocks noChangeShapeType="1"/>
            </p:cNvSpPr>
            <p:nvPr/>
          </p:nvSpPr>
          <p:spPr bwMode="auto">
            <a:xfrm flipV="1">
              <a:off x="3036888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" name="Line 167"/>
            <p:cNvSpPr>
              <a:spLocks noChangeShapeType="1"/>
            </p:cNvSpPr>
            <p:nvPr/>
          </p:nvSpPr>
          <p:spPr bwMode="auto">
            <a:xfrm flipV="1">
              <a:off x="30480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" name="Line 168"/>
            <p:cNvSpPr>
              <a:spLocks noChangeShapeType="1"/>
            </p:cNvSpPr>
            <p:nvPr/>
          </p:nvSpPr>
          <p:spPr bwMode="auto">
            <a:xfrm flipV="1">
              <a:off x="30607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" name="Line 169"/>
            <p:cNvSpPr>
              <a:spLocks noChangeShapeType="1"/>
            </p:cNvSpPr>
            <p:nvPr/>
          </p:nvSpPr>
          <p:spPr bwMode="auto">
            <a:xfrm flipV="1">
              <a:off x="308292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" name="Line 170"/>
            <p:cNvSpPr>
              <a:spLocks noChangeShapeType="1"/>
            </p:cNvSpPr>
            <p:nvPr/>
          </p:nvSpPr>
          <p:spPr bwMode="auto">
            <a:xfrm flipV="1">
              <a:off x="3106738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" name="Line 171"/>
            <p:cNvSpPr>
              <a:spLocks noChangeShapeType="1"/>
            </p:cNvSpPr>
            <p:nvPr/>
          </p:nvSpPr>
          <p:spPr bwMode="auto">
            <a:xfrm flipV="1">
              <a:off x="31178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" name="Line 172"/>
            <p:cNvSpPr>
              <a:spLocks noChangeShapeType="1"/>
            </p:cNvSpPr>
            <p:nvPr/>
          </p:nvSpPr>
          <p:spPr bwMode="auto">
            <a:xfrm flipV="1">
              <a:off x="31289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" name="Line 173"/>
            <p:cNvSpPr>
              <a:spLocks noChangeShapeType="1"/>
            </p:cNvSpPr>
            <p:nvPr/>
          </p:nvSpPr>
          <p:spPr bwMode="auto">
            <a:xfrm flipV="1">
              <a:off x="31400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" name="Line 174"/>
            <p:cNvSpPr>
              <a:spLocks noChangeShapeType="1"/>
            </p:cNvSpPr>
            <p:nvPr/>
          </p:nvSpPr>
          <p:spPr bwMode="auto">
            <a:xfrm flipV="1">
              <a:off x="31511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" name="Line 175"/>
            <p:cNvSpPr>
              <a:spLocks noChangeShapeType="1"/>
            </p:cNvSpPr>
            <p:nvPr/>
          </p:nvSpPr>
          <p:spPr bwMode="auto">
            <a:xfrm flipV="1">
              <a:off x="31623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" name="Line 176"/>
            <p:cNvSpPr>
              <a:spLocks noChangeShapeType="1"/>
            </p:cNvSpPr>
            <p:nvPr/>
          </p:nvSpPr>
          <p:spPr bwMode="auto">
            <a:xfrm flipV="1">
              <a:off x="317500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" name="Line 177"/>
            <p:cNvSpPr>
              <a:spLocks noChangeShapeType="1"/>
            </p:cNvSpPr>
            <p:nvPr/>
          </p:nvSpPr>
          <p:spPr bwMode="auto">
            <a:xfrm flipV="1">
              <a:off x="31845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" name="Line 178"/>
            <p:cNvSpPr>
              <a:spLocks noChangeShapeType="1"/>
            </p:cNvSpPr>
            <p:nvPr/>
          </p:nvSpPr>
          <p:spPr bwMode="auto">
            <a:xfrm flipV="1">
              <a:off x="31956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" name="Line 179"/>
            <p:cNvSpPr>
              <a:spLocks noChangeShapeType="1"/>
            </p:cNvSpPr>
            <p:nvPr/>
          </p:nvSpPr>
          <p:spPr bwMode="auto">
            <a:xfrm flipV="1">
              <a:off x="32210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" name="Line 180"/>
            <p:cNvSpPr>
              <a:spLocks noChangeShapeType="1"/>
            </p:cNvSpPr>
            <p:nvPr/>
          </p:nvSpPr>
          <p:spPr bwMode="auto">
            <a:xfrm flipV="1">
              <a:off x="32432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" name="Line 181"/>
            <p:cNvSpPr>
              <a:spLocks noChangeShapeType="1"/>
            </p:cNvSpPr>
            <p:nvPr/>
          </p:nvSpPr>
          <p:spPr bwMode="auto">
            <a:xfrm flipV="1">
              <a:off x="32543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" name="Line 182"/>
            <p:cNvSpPr>
              <a:spLocks noChangeShapeType="1"/>
            </p:cNvSpPr>
            <p:nvPr/>
          </p:nvSpPr>
          <p:spPr bwMode="auto">
            <a:xfrm flipV="1">
              <a:off x="32654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0" name="Line 183"/>
            <p:cNvSpPr>
              <a:spLocks noChangeShapeType="1"/>
            </p:cNvSpPr>
            <p:nvPr/>
          </p:nvSpPr>
          <p:spPr bwMode="auto">
            <a:xfrm flipV="1">
              <a:off x="3276600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1" name="Line 184"/>
            <p:cNvSpPr>
              <a:spLocks noChangeShapeType="1"/>
            </p:cNvSpPr>
            <p:nvPr/>
          </p:nvSpPr>
          <p:spPr bwMode="auto">
            <a:xfrm flipV="1">
              <a:off x="32893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" name="Line 185"/>
            <p:cNvSpPr>
              <a:spLocks noChangeShapeType="1"/>
            </p:cNvSpPr>
            <p:nvPr/>
          </p:nvSpPr>
          <p:spPr bwMode="auto">
            <a:xfrm flipV="1">
              <a:off x="32988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3" name="Line 186"/>
            <p:cNvSpPr>
              <a:spLocks noChangeShapeType="1"/>
            </p:cNvSpPr>
            <p:nvPr/>
          </p:nvSpPr>
          <p:spPr bwMode="auto">
            <a:xfrm flipV="1">
              <a:off x="33099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4" name="Line 187"/>
            <p:cNvSpPr>
              <a:spLocks noChangeShapeType="1"/>
            </p:cNvSpPr>
            <p:nvPr/>
          </p:nvSpPr>
          <p:spPr bwMode="auto">
            <a:xfrm flipV="1">
              <a:off x="33210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" name="Line 188"/>
            <p:cNvSpPr>
              <a:spLocks noChangeShapeType="1"/>
            </p:cNvSpPr>
            <p:nvPr/>
          </p:nvSpPr>
          <p:spPr bwMode="auto">
            <a:xfrm flipV="1">
              <a:off x="33321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" name="Line 189"/>
            <p:cNvSpPr>
              <a:spLocks noChangeShapeType="1"/>
            </p:cNvSpPr>
            <p:nvPr/>
          </p:nvSpPr>
          <p:spPr bwMode="auto">
            <a:xfrm flipV="1">
              <a:off x="33464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" name="Line 190"/>
            <p:cNvSpPr>
              <a:spLocks noChangeShapeType="1"/>
            </p:cNvSpPr>
            <p:nvPr/>
          </p:nvSpPr>
          <p:spPr bwMode="auto">
            <a:xfrm flipV="1">
              <a:off x="33559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8" name="Line 191"/>
            <p:cNvSpPr>
              <a:spLocks noChangeShapeType="1"/>
            </p:cNvSpPr>
            <p:nvPr/>
          </p:nvSpPr>
          <p:spPr bwMode="auto">
            <a:xfrm flipV="1">
              <a:off x="33797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9" name="Line 192"/>
            <p:cNvSpPr>
              <a:spLocks noChangeShapeType="1"/>
            </p:cNvSpPr>
            <p:nvPr/>
          </p:nvSpPr>
          <p:spPr bwMode="auto">
            <a:xfrm flipV="1">
              <a:off x="339090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" name="Line 193"/>
            <p:cNvSpPr>
              <a:spLocks noChangeShapeType="1"/>
            </p:cNvSpPr>
            <p:nvPr/>
          </p:nvSpPr>
          <p:spPr bwMode="auto">
            <a:xfrm flipV="1">
              <a:off x="3403600" y="5918200"/>
              <a:ext cx="0" cy="84138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" name="Line 194"/>
            <p:cNvSpPr>
              <a:spLocks noChangeShapeType="1"/>
            </p:cNvSpPr>
            <p:nvPr/>
          </p:nvSpPr>
          <p:spPr bwMode="auto">
            <a:xfrm flipV="1">
              <a:off x="3413125" y="5962650"/>
              <a:ext cx="0" cy="39688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" name="Line 195"/>
            <p:cNvSpPr>
              <a:spLocks noChangeShapeType="1"/>
            </p:cNvSpPr>
            <p:nvPr/>
          </p:nvSpPr>
          <p:spPr bwMode="auto">
            <a:xfrm flipV="1">
              <a:off x="34353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" name="Line 196"/>
            <p:cNvSpPr>
              <a:spLocks noChangeShapeType="1"/>
            </p:cNvSpPr>
            <p:nvPr/>
          </p:nvSpPr>
          <p:spPr bwMode="auto">
            <a:xfrm flipV="1">
              <a:off x="34480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4" name="Line 197"/>
            <p:cNvSpPr>
              <a:spLocks noChangeShapeType="1"/>
            </p:cNvSpPr>
            <p:nvPr/>
          </p:nvSpPr>
          <p:spPr bwMode="auto">
            <a:xfrm flipV="1">
              <a:off x="34607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" name="Line 198"/>
            <p:cNvSpPr>
              <a:spLocks noChangeShapeType="1"/>
            </p:cNvSpPr>
            <p:nvPr/>
          </p:nvSpPr>
          <p:spPr bwMode="auto">
            <a:xfrm flipV="1">
              <a:off x="34702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" name="Line 199"/>
            <p:cNvSpPr>
              <a:spLocks noChangeShapeType="1"/>
            </p:cNvSpPr>
            <p:nvPr/>
          </p:nvSpPr>
          <p:spPr bwMode="auto">
            <a:xfrm flipV="1">
              <a:off x="34813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" name="Line 200"/>
            <p:cNvSpPr>
              <a:spLocks noChangeShapeType="1"/>
            </p:cNvSpPr>
            <p:nvPr/>
          </p:nvSpPr>
          <p:spPr bwMode="auto">
            <a:xfrm flipV="1">
              <a:off x="3492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8" name="Line 201"/>
            <p:cNvSpPr>
              <a:spLocks noChangeShapeType="1"/>
            </p:cNvSpPr>
            <p:nvPr/>
          </p:nvSpPr>
          <p:spPr bwMode="auto">
            <a:xfrm flipV="1">
              <a:off x="35036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" name="Line 202"/>
            <p:cNvSpPr>
              <a:spLocks noChangeShapeType="1"/>
            </p:cNvSpPr>
            <p:nvPr/>
          </p:nvSpPr>
          <p:spPr bwMode="auto">
            <a:xfrm flipV="1">
              <a:off x="3514725" y="5805488"/>
              <a:ext cx="0" cy="19685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0" name="Line 203"/>
            <p:cNvSpPr>
              <a:spLocks noChangeShapeType="1"/>
            </p:cNvSpPr>
            <p:nvPr/>
          </p:nvSpPr>
          <p:spPr bwMode="auto">
            <a:xfrm flipV="1">
              <a:off x="3527425" y="5892800"/>
              <a:ext cx="0" cy="10953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1" name="Line 204"/>
            <p:cNvSpPr>
              <a:spLocks noChangeShapeType="1"/>
            </p:cNvSpPr>
            <p:nvPr/>
          </p:nvSpPr>
          <p:spPr bwMode="auto">
            <a:xfrm flipV="1">
              <a:off x="35385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2" name="Line 205"/>
            <p:cNvSpPr>
              <a:spLocks noChangeShapeType="1"/>
            </p:cNvSpPr>
            <p:nvPr/>
          </p:nvSpPr>
          <p:spPr bwMode="auto">
            <a:xfrm flipV="1">
              <a:off x="35496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" name="Line 206"/>
            <p:cNvSpPr>
              <a:spLocks noChangeShapeType="1"/>
            </p:cNvSpPr>
            <p:nvPr/>
          </p:nvSpPr>
          <p:spPr bwMode="auto">
            <a:xfrm flipV="1">
              <a:off x="3575050" y="5580063"/>
              <a:ext cx="0" cy="42227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" name="Line 207"/>
            <p:cNvSpPr>
              <a:spLocks noChangeShapeType="1"/>
            </p:cNvSpPr>
            <p:nvPr/>
          </p:nvSpPr>
          <p:spPr bwMode="auto">
            <a:xfrm flipV="1">
              <a:off x="3584575" y="5922963"/>
              <a:ext cx="0" cy="7937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" name="Line 208"/>
            <p:cNvSpPr>
              <a:spLocks noChangeShapeType="1"/>
            </p:cNvSpPr>
            <p:nvPr/>
          </p:nvSpPr>
          <p:spPr bwMode="auto">
            <a:xfrm flipV="1">
              <a:off x="3606800" y="5873750"/>
              <a:ext cx="0" cy="1285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" name="Line 209"/>
            <p:cNvSpPr>
              <a:spLocks noChangeShapeType="1"/>
            </p:cNvSpPr>
            <p:nvPr/>
          </p:nvSpPr>
          <p:spPr bwMode="auto">
            <a:xfrm flipV="1">
              <a:off x="3617913" y="5892800"/>
              <a:ext cx="0" cy="1095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" name="Line 210"/>
            <p:cNvSpPr>
              <a:spLocks noChangeShapeType="1"/>
            </p:cNvSpPr>
            <p:nvPr/>
          </p:nvSpPr>
          <p:spPr bwMode="auto">
            <a:xfrm flipV="1">
              <a:off x="362902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" name="Line 211"/>
            <p:cNvSpPr>
              <a:spLocks noChangeShapeType="1"/>
            </p:cNvSpPr>
            <p:nvPr/>
          </p:nvSpPr>
          <p:spPr bwMode="auto">
            <a:xfrm flipV="1">
              <a:off x="36401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9" name="Line 212"/>
            <p:cNvSpPr>
              <a:spLocks noChangeShapeType="1"/>
            </p:cNvSpPr>
            <p:nvPr/>
          </p:nvSpPr>
          <p:spPr bwMode="auto">
            <a:xfrm flipV="1">
              <a:off x="36512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0" name="Line 213"/>
            <p:cNvSpPr>
              <a:spLocks noChangeShapeType="1"/>
            </p:cNvSpPr>
            <p:nvPr/>
          </p:nvSpPr>
          <p:spPr bwMode="auto">
            <a:xfrm flipV="1">
              <a:off x="36623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" name="Line 214"/>
            <p:cNvSpPr>
              <a:spLocks noChangeShapeType="1"/>
            </p:cNvSpPr>
            <p:nvPr/>
          </p:nvSpPr>
          <p:spPr bwMode="auto">
            <a:xfrm flipV="1">
              <a:off x="36750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2" name="Line 215"/>
            <p:cNvSpPr>
              <a:spLocks noChangeShapeType="1"/>
            </p:cNvSpPr>
            <p:nvPr/>
          </p:nvSpPr>
          <p:spPr bwMode="auto">
            <a:xfrm flipV="1">
              <a:off x="36988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3" name="Line 216"/>
            <p:cNvSpPr>
              <a:spLocks noChangeShapeType="1"/>
            </p:cNvSpPr>
            <p:nvPr/>
          </p:nvSpPr>
          <p:spPr bwMode="auto">
            <a:xfrm flipV="1">
              <a:off x="37099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" name="Line 217"/>
            <p:cNvSpPr>
              <a:spLocks noChangeShapeType="1"/>
            </p:cNvSpPr>
            <p:nvPr/>
          </p:nvSpPr>
          <p:spPr bwMode="auto">
            <a:xfrm flipV="1">
              <a:off x="372110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" name="Line 218"/>
            <p:cNvSpPr>
              <a:spLocks noChangeShapeType="1"/>
            </p:cNvSpPr>
            <p:nvPr/>
          </p:nvSpPr>
          <p:spPr bwMode="auto">
            <a:xfrm flipV="1">
              <a:off x="3732213" y="5727700"/>
              <a:ext cx="0" cy="274638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" name="Line 219"/>
            <p:cNvSpPr>
              <a:spLocks noChangeShapeType="1"/>
            </p:cNvSpPr>
            <p:nvPr/>
          </p:nvSpPr>
          <p:spPr bwMode="auto">
            <a:xfrm flipV="1">
              <a:off x="3743325" y="5932488"/>
              <a:ext cx="0" cy="69850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" name="Line 220"/>
            <p:cNvSpPr>
              <a:spLocks noChangeShapeType="1"/>
            </p:cNvSpPr>
            <p:nvPr/>
          </p:nvSpPr>
          <p:spPr bwMode="auto">
            <a:xfrm flipV="1">
              <a:off x="37544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" name="Line 221"/>
            <p:cNvSpPr>
              <a:spLocks noChangeShapeType="1"/>
            </p:cNvSpPr>
            <p:nvPr/>
          </p:nvSpPr>
          <p:spPr bwMode="auto">
            <a:xfrm flipV="1">
              <a:off x="37655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" name="Line 222"/>
            <p:cNvSpPr>
              <a:spLocks noChangeShapeType="1"/>
            </p:cNvSpPr>
            <p:nvPr/>
          </p:nvSpPr>
          <p:spPr bwMode="auto">
            <a:xfrm flipV="1">
              <a:off x="3776663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0" name="Line 223"/>
            <p:cNvSpPr>
              <a:spLocks noChangeShapeType="1"/>
            </p:cNvSpPr>
            <p:nvPr/>
          </p:nvSpPr>
          <p:spPr bwMode="auto">
            <a:xfrm flipV="1">
              <a:off x="37893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" name="Line 224"/>
            <p:cNvSpPr>
              <a:spLocks noChangeShapeType="1"/>
            </p:cNvSpPr>
            <p:nvPr/>
          </p:nvSpPr>
          <p:spPr bwMode="auto">
            <a:xfrm flipV="1">
              <a:off x="38004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2" name="Line 225"/>
            <p:cNvSpPr>
              <a:spLocks noChangeShapeType="1"/>
            </p:cNvSpPr>
            <p:nvPr/>
          </p:nvSpPr>
          <p:spPr bwMode="auto">
            <a:xfrm flipV="1">
              <a:off x="38115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3" name="Line 226"/>
            <p:cNvSpPr>
              <a:spLocks noChangeShapeType="1"/>
            </p:cNvSpPr>
            <p:nvPr/>
          </p:nvSpPr>
          <p:spPr bwMode="auto">
            <a:xfrm flipV="1">
              <a:off x="38227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4" name="Line 227"/>
            <p:cNvSpPr>
              <a:spLocks noChangeShapeType="1"/>
            </p:cNvSpPr>
            <p:nvPr/>
          </p:nvSpPr>
          <p:spPr bwMode="auto">
            <a:xfrm flipV="1">
              <a:off x="38338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" name="Line 228"/>
            <p:cNvSpPr>
              <a:spLocks noChangeShapeType="1"/>
            </p:cNvSpPr>
            <p:nvPr/>
          </p:nvSpPr>
          <p:spPr bwMode="auto">
            <a:xfrm flipV="1">
              <a:off x="38465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" name="Line 229"/>
            <p:cNvSpPr>
              <a:spLocks noChangeShapeType="1"/>
            </p:cNvSpPr>
            <p:nvPr/>
          </p:nvSpPr>
          <p:spPr bwMode="auto">
            <a:xfrm flipV="1">
              <a:off x="38576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" name="Line 230"/>
            <p:cNvSpPr>
              <a:spLocks noChangeShapeType="1"/>
            </p:cNvSpPr>
            <p:nvPr/>
          </p:nvSpPr>
          <p:spPr bwMode="auto">
            <a:xfrm flipV="1">
              <a:off x="38687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8" name="Line 231"/>
            <p:cNvSpPr>
              <a:spLocks noChangeShapeType="1"/>
            </p:cNvSpPr>
            <p:nvPr/>
          </p:nvSpPr>
          <p:spPr bwMode="auto">
            <a:xfrm flipV="1">
              <a:off x="38798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" name="Line 232"/>
            <p:cNvSpPr>
              <a:spLocks noChangeShapeType="1"/>
            </p:cNvSpPr>
            <p:nvPr/>
          </p:nvSpPr>
          <p:spPr bwMode="auto">
            <a:xfrm flipV="1">
              <a:off x="38909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" name="Line 233"/>
            <p:cNvSpPr>
              <a:spLocks noChangeShapeType="1"/>
            </p:cNvSpPr>
            <p:nvPr/>
          </p:nvSpPr>
          <p:spPr bwMode="auto">
            <a:xfrm flipV="1">
              <a:off x="39036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" name="Line 234"/>
            <p:cNvSpPr>
              <a:spLocks noChangeShapeType="1"/>
            </p:cNvSpPr>
            <p:nvPr/>
          </p:nvSpPr>
          <p:spPr bwMode="auto">
            <a:xfrm flipV="1">
              <a:off x="39147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" name="Line 235"/>
            <p:cNvSpPr>
              <a:spLocks noChangeShapeType="1"/>
            </p:cNvSpPr>
            <p:nvPr/>
          </p:nvSpPr>
          <p:spPr bwMode="auto">
            <a:xfrm flipV="1">
              <a:off x="3925888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3" name="Line 236"/>
            <p:cNvSpPr>
              <a:spLocks noChangeShapeType="1"/>
            </p:cNvSpPr>
            <p:nvPr/>
          </p:nvSpPr>
          <p:spPr bwMode="auto">
            <a:xfrm flipV="1">
              <a:off x="393700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" name="Line 237"/>
            <p:cNvSpPr>
              <a:spLocks noChangeShapeType="1"/>
            </p:cNvSpPr>
            <p:nvPr/>
          </p:nvSpPr>
          <p:spPr bwMode="auto">
            <a:xfrm flipV="1">
              <a:off x="3960813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" name="Line 238"/>
            <p:cNvSpPr>
              <a:spLocks noChangeShapeType="1"/>
            </p:cNvSpPr>
            <p:nvPr/>
          </p:nvSpPr>
          <p:spPr bwMode="auto">
            <a:xfrm flipV="1">
              <a:off x="3970338" y="5922963"/>
              <a:ext cx="0" cy="7937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" name="Line 239"/>
            <p:cNvSpPr>
              <a:spLocks noChangeShapeType="1"/>
            </p:cNvSpPr>
            <p:nvPr/>
          </p:nvSpPr>
          <p:spPr bwMode="auto">
            <a:xfrm flipV="1">
              <a:off x="398145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" name="Line 240"/>
            <p:cNvSpPr>
              <a:spLocks noChangeShapeType="1"/>
            </p:cNvSpPr>
            <p:nvPr/>
          </p:nvSpPr>
          <p:spPr bwMode="auto">
            <a:xfrm flipV="1">
              <a:off x="39925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" name="Line 241"/>
            <p:cNvSpPr>
              <a:spLocks noChangeShapeType="1"/>
            </p:cNvSpPr>
            <p:nvPr/>
          </p:nvSpPr>
          <p:spPr bwMode="auto">
            <a:xfrm flipV="1">
              <a:off x="40052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" name="Line 242"/>
            <p:cNvSpPr>
              <a:spLocks noChangeShapeType="1"/>
            </p:cNvSpPr>
            <p:nvPr/>
          </p:nvSpPr>
          <p:spPr bwMode="auto">
            <a:xfrm flipV="1">
              <a:off x="40179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" name="Line 243"/>
            <p:cNvSpPr>
              <a:spLocks noChangeShapeType="1"/>
            </p:cNvSpPr>
            <p:nvPr/>
          </p:nvSpPr>
          <p:spPr bwMode="auto">
            <a:xfrm flipV="1">
              <a:off x="4029075" y="5815013"/>
              <a:ext cx="0" cy="1873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" name="Line 244"/>
            <p:cNvSpPr>
              <a:spLocks noChangeShapeType="1"/>
            </p:cNvSpPr>
            <p:nvPr/>
          </p:nvSpPr>
          <p:spPr bwMode="auto">
            <a:xfrm flipV="1">
              <a:off x="4040188" y="5951538"/>
              <a:ext cx="0" cy="5080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" name="Line 245"/>
            <p:cNvSpPr>
              <a:spLocks noChangeShapeType="1"/>
            </p:cNvSpPr>
            <p:nvPr/>
          </p:nvSpPr>
          <p:spPr bwMode="auto">
            <a:xfrm flipV="1">
              <a:off x="4051300" y="5824538"/>
              <a:ext cx="0" cy="17780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3" name="Line 246"/>
            <p:cNvSpPr>
              <a:spLocks noChangeShapeType="1"/>
            </p:cNvSpPr>
            <p:nvPr/>
          </p:nvSpPr>
          <p:spPr bwMode="auto">
            <a:xfrm flipV="1">
              <a:off x="40624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4" name="Line 247"/>
            <p:cNvSpPr>
              <a:spLocks noChangeShapeType="1"/>
            </p:cNvSpPr>
            <p:nvPr/>
          </p:nvSpPr>
          <p:spPr bwMode="auto">
            <a:xfrm flipV="1">
              <a:off x="40751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5" name="Line 248"/>
            <p:cNvSpPr>
              <a:spLocks noChangeShapeType="1"/>
            </p:cNvSpPr>
            <p:nvPr/>
          </p:nvSpPr>
          <p:spPr bwMode="auto">
            <a:xfrm flipV="1">
              <a:off x="40846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" name="Line 249"/>
            <p:cNvSpPr>
              <a:spLocks noChangeShapeType="1"/>
            </p:cNvSpPr>
            <p:nvPr/>
          </p:nvSpPr>
          <p:spPr bwMode="auto">
            <a:xfrm flipV="1">
              <a:off x="4095750" y="4508500"/>
              <a:ext cx="0" cy="14938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" name="Line 250"/>
            <p:cNvSpPr>
              <a:spLocks noChangeShapeType="1"/>
            </p:cNvSpPr>
            <p:nvPr/>
          </p:nvSpPr>
          <p:spPr bwMode="auto">
            <a:xfrm flipV="1">
              <a:off x="4106863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" name="Line 251"/>
            <p:cNvSpPr>
              <a:spLocks noChangeShapeType="1"/>
            </p:cNvSpPr>
            <p:nvPr/>
          </p:nvSpPr>
          <p:spPr bwMode="auto">
            <a:xfrm flipV="1">
              <a:off x="411797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" name="Line 252"/>
            <p:cNvSpPr>
              <a:spLocks noChangeShapeType="1"/>
            </p:cNvSpPr>
            <p:nvPr/>
          </p:nvSpPr>
          <p:spPr bwMode="auto">
            <a:xfrm flipV="1">
              <a:off x="41290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" name="Line 253"/>
            <p:cNvSpPr>
              <a:spLocks noChangeShapeType="1"/>
            </p:cNvSpPr>
            <p:nvPr/>
          </p:nvSpPr>
          <p:spPr bwMode="auto">
            <a:xfrm flipV="1">
              <a:off x="41417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" name="Line 254"/>
            <p:cNvSpPr>
              <a:spLocks noChangeShapeType="1"/>
            </p:cNvSpPr>
            <p:nvPr/>
          </p:nvSpPr>
          <p:spPr bwMode="auto">
            <a:xfrm flipV="1">
              <a:off x="41989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" name="Line 255"/>
            <p:cNvSpPr>
              <a:spLocks noChangeShapeType="1"/>
            </p:cNvSpPr>
            <p:nvPr/>
          </p:nvSpPr>
          <p:spPr bwMode="auto">
            <a:xfrm flipV="1">
              <a:off x="42100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" name="Line 256"/>
            <p:cNvSpPr>
              <a:spLocks noChangeShapeType="1"/>
            </p:cNvSpPr>
            <p:nvPr/>
          </p:nvSpPr>
          <p:spPr bwMode="auto">
            <a:xfrm flipV="1">
              <a:off x="42211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" name="Line 257"/>
            <p:cNvSpPr>
              <a:spLocks noChangeShapeType="1"/>
            </p:cNvSpPr>
            <p:nvPr/>
          </p:nvSpPr>
          <p:spPr bwMode="auto">
            <a:xfrm flipV="1">
              <a:off x="42322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" name="Line 258"/>
            <p:cNvSpPr>
              <a:spLocks noChangeShapeType="1"/>
            </p:cNvSpPr>
            <p:nvPr/>
          </p:nvSpPr>
          <p:spPr bwMode="auto">
            <a:xfrm flipV="1">
              <a:off x="42560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" name="Line 259"/>
            <p:cNvSpPr>
              <a:spLocks noChangeShapeType="1"/>
            </p:cNvSpPr>
            <p:nvPr/>
          </p:nvSpPr>
          <p:spPr bwMode="auto">
            <a:xfrm flipV="1">
              <a:off x="42783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" name="Line 260"/>
            <p:cNvSpPr>
              <a:spLocks noChangeShapeType="1"/>
            </p:cNvSpPr>
            <p:nvPr/>
          </p:nvSpPr>
          <p:spPr bwMode="auto">
            <a:xfrm flipV="1">
              <a:off x="43005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" name="Line 261"/>
            <p:cNvSpPr>
              <a:spLocks noChangeShapeType="1"/>
            </p:cNvSpPr>
            <p:nvPr/>
          </p:nvSpPr>
          <p:spPr bwMode="auto">
            <a:xfrm flipV="1">
              <a:off x="43132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" name="Line 262"/>
            <p:cNvSpPr>
              <a:spLocks noChangeShapeType="1"/>
            </p:cNvSpPr>
            <p:nvPr/>
          </p:nvSpPr>
          <p:spPr bwMode="auto">
            <a:xfrm flipV="1">
              <a:off x="4324350" y="5942013"/>
              <a:ext cx="0" cy="603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" name="Line 263"/>
            <p:cNvSpPr>
              <a:spLocks noChangeShapeType="1"/>
            </p:cNvSpPr>
            <p:nvPr/>
          </p:nvSpPr>
          <p:spPr bwMode="auto">
            <a:xfrm flipV="1">
              <a:off x="43354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" name="Line 264"/>
            <p:cNvSpPr>
              <a:spLocks noChangeShapeType="1"/>
            </p:cNvSpPr>
            <p:nvPr/>
          </p:nvSpPr>
          <p:spPr bwMode="auto">
            <a:xfrm flipV="1">
              <a:off x="434657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2" name="Line 265"/>
            <p:cNvSpPr>
              <a:spLocks noChangeShapeType="1"/>
            </p:cNvSpPr>
            <p:nvPr/>
          </p:nvSpPr>
          <p:spPr bwMode="auto">
            <a:xfrm flipV="1">
              <a:off x="4360863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3" name="Line 266"/>
            <p:cNvSpPr>
              <a:spLocks noChangeShapeType="1"/>
            </p:cNvSpPr>
            <p:nvPr/>
          </p:nvSpPr>
          <p:spPr bwMode="auto">
            <a:xfrm flipV="1">
              <a:off x="43703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4" name="Line 267"/>
            <p:cNvSpPr>
              <a:spLocks noChangeShapeType="1"/>
            </p:cNvSpPr>
            <p:nvPr/>
          </p:nvSpPr>
          <p:spPr bwMode="auto">
            <a:xfrm flipV="1">
              <a:off x="4381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" name="Line 268"/>
            <p:cNvSpPr>
              <a:spLocks noChangeShapeType="1"/>
            </p:cNvSpPr>
            <p:nvPr/>
          </p:nvSpPr>
          <p:spPr bwMode="auto">
            <a:xfrm flipV="1">
              <a:off x="43926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" name="Line 269"/>
            <p:cNvSpPr>
              <a:spLocks noChangeShapeType="1"/>
            </p:cNvSpPr>
            <p:nvPr/>
          </p:nvSpPr>
          <p:spPr bwMode="auto">
            <a:xfrm flipV="1">
              <a:off x="44037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" name="Line 270"/>
            <p:cNvSpPr>
              <a:spLocks noChangeShapeType="1"/>
            </p:cNvSpPr>
            <p:nvPr/>
          </p:nvSpPr>
          <p:spPr bwMode="auto">
            <a:xfrm flipV="1">
              <a:off x="4414838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" name="Line 271"/>
            <p:cNvSpPr>
              <a:spLocks noChangeShapeType="1"/>
            </p:cNvSpPr>
            <p:nvPr/>
          </p:nvSpPr>
          <p:spPr bwMode="auto">
            <a:xfrm flipV="1">
              <a:off x="44259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" name="Line 272"/>
            <p:cNvSpPr>
              <a:spLocks noChangeShapeType="1"/>
            </p:cNvSpPr>
            <p:nvPr/>
          </p:nvSpPr>
          <p:spPr bwMode="auto">
            <a:xfrm flipV="1">
              <a:off x="44370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" name="Line 273"/>
            <p:cNvSpPr>
              <a:spLocks noChangeShapeType="1"/>
            </p:cNvSpPr>
            <p:nvPr/>
          </p:nvSpPr>
          <p:spPr bwMode="auto">
            <a:xfrm flipV="1">
              <a:off x="4448175" y="5099050"/>
              <a:ext cx="0" cy="903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" name="Line 274"/>
            <p:cNvSpPr>
              <a:spLocks noChangeShapeType="1"/>
            </p:cNvSpPr>
            <p:nvPr/>
          </p:nvSpPr>
          <p:spPr bwMode="auto">
            <a:xfrm flipV="1">
              <a:off x="4460875" y="5756275"/>
              <a:ext cx="0" cy="24606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" name="Line 275"/>
            <p:cNvSpPr>
              <a:spLocks noChangeShapeType="1"/>
            </p:cNvSpPr>
            <p:nvPr/>
          </p:nvSpPr>
          <p:spPr bwMode="auto">
            <a:xfrm flipV="1">
              <a:off x="4475163" y="5942013"/>
              <a:ext cx="0" cy="603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" name="Line 276"/>
            <p:cNvSpPr>
              <a:spLocks noChangeShapeType="1"/>
            </p:cNvSpPr>
            <p:nvPr/>
          </p:nvSpPr>
          <p:spPr bwMode="auto">
            <a:xfrm flipV="1">
              <a:off x="44958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" name="Line 277"/>
            <p:cNvSpPr>
              <a:spLocks noChangeShapeType="1"/>
            </p:cNvSpPr>
            <p:nvPr/>
          </p:nvSpPr>
          <p:spPr bwMode="auto">
            <a:xfrm flipV="1">
              <a:off x="45180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" name="Line 278"/>
            <p:cNvSpPr>
              <a:spLocks noChangeShapeType="1"/>
            </p:cNvSpPr>
            <p:nvPr/>
          </p:nvSpPr>
          <p:spPr bwMode="auto">
            <a:xfrm flipV="1">
              <a:off x="45291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6" name="Line 279"/>
            <p:cNvSpPr>
              <a:spLocks noChangeShapeType="1"/>
            </p:cNvSpPr>
            <p:nvPr/>
          </p:nvSpPr>
          <p:spPr bwMode="auto">
            <a:xfrm flipV="1">
              <a:off x="4540250" y="5922963"/>
              <a:ext cx="0" cy="7937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" name="Line 280"/>
            <p:cNvSpPr>
              <a:spLocks noChangeShapeType="1"/>
            </p:cNvSpPr>
            <p:nvPr/>
          </p:nvSpPr>
          <p:spPr bwMode="auto">
            <a:xfrm flipV="1">
              <a:off x="45513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" name="Line 281"/>
            <p:cNvSpPr>
              <a:spLocks noChangeShapeType="1"/>
            </p:cNvSpPr>
            <p:nvPr/>
          </p:nvSpPr>
          <p:spPr bwMode="auto">
            <a:xfrm flipV="1">
              <a:off x="45751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9" name="Line 282"/>
            <p:cNvSpPr>
              <a:spLocks noChangeShapeType="1"/>
            </p:cNvSpPr>
            <p:nvPr/>
          </p:nvSpPr>
          <p:spPr bwMode="auto">
            <a:xfrm flipV="1">
              <a:off x="45847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" name="Line 283"/>
            <p:cNvSpPr>
              <a:spLocks noChangeShapeType="1"/>
            </p:cNvSpPr>
            <p:nvPr/>
          </p:nvSpPr>
          <p:spPr bwMode="auto">
            <a:xfrm flipV="1">
              <a:off x="45974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" name="Line 284"/>
            <p:cNvSpPr>
              <a:spLocks noChangeShapeType="1"/>
            </p:cNvSpPr>
            <p:nvPr/>
          </p:nvSpPr>
          <p:spPr bwMode="auto">
            <a:xfrm flipV="1">
              <a:off x="46085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2" name="Line 285"/>
            <p:cNvSpPr>
              <a:spLocks noChangeShapeType="1"/>
            </p:cNvSpPr>
            <p:nvPr/>
          </p:nvSpPr>
          <p:spPr bwMode="auto">
            <a:xfrm flipV="1">
              <a:off x="46212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" name="Line 286"/>
            <p:cNvSpPr>
              <a:spLocks noChangeShapeType="1"/>
            </p:cNvSpPr>
            <p:nvPr/>
          </p:nvSpPr>
          <p:spPr bwMode="auto">
            <a:xfrm flipV="1">
              <a:off x="46545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" name="Line 287"/>
            <p:cNvSpPr>
              <a:spLocks noChangeShapeType="1"/>
            </p:cNvSpPr>
            <p:nvPr/>
          </p:nvSpPr>
          <p:spPr bwMode="auto">
            <a:xfrm flipV="1">
              <a:off x="4665663" y="5892800"/>
              <a:ext cx="0" cy="109538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5" name="Line 288"/>
            <p:cNvSpPr>
              <a:spLocks noChangeShapeType="1"/>
            </p:cNvSpPr>
            <p:nvPr/>
          </p:nvSpPr>
          <p:spPr bwMode="auto">
            <a:xfrm flipV="1">
              <a:off x="4676775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6" name="Line 289"/>
            <p:cNvSpPr>
              <a:spLocks noChangeShapeType="1"/>
            </p:cNvSpPr>
            <p:nvPr/>
          </p:nvSpPr>
          <p:spPr bwMode="auto">
            <a:xfrm flipV="1">
              <a:off x="4689475" y="5981700"/>
              <a:ext cx="0" cy="20638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" name="Line 290"/>
            <p:cNvSpPr>
              <a:spLocks noChangeShapeType="1"/>
            </p:cNvSpPr>
            <p:nvPr/>
          </p:nvSpPr>
          <p:spPr bwMode="auto">
            <a:xfrm flipV="1">
              <a:off x="47561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" name="Line 291"/>
            <p:cNvSpPr>
              <a:spLocks noChangeShapeType="1"/>
            </p:cNvSpPr>
            <p:nvPr/>
          </p:nvSpPr>
          <p:spPr bwMode="auto">
            <a:xfrm flipV="1">
              <a:off x="48037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9" name="Line 292"/>
            <p:cNvSpPr>
              <a:spLocks noChangeShapeType="1"/>
            </p:cNvSpPr>
            <p:nvPr/>
          </p:nvSpPr>
          <p:spPr bwMode="auto">
            <a:xfrm flipV="1">
              <a:off x="48609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0" name="Line 293"/>
            <p:cNvSpPr>
              <a:spLocks noChangeShapeType="1"/>
            </p:cNvSpPr>
            <p:nvPr/>
          </p:nvSpPr>
          <p:spPr bwMode="auto">
            <a:xfrm flipV="1">
              <a:off x="48815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" name="Line 294"/>
            <p:cNvSpPr>
              <a:spLocks noChangeShapeType="1"/>
            </p:cNvSpPr>
            <p:nvPr/>
          </p:nvSpPr>
          <p:spPr bwMode="auto">
            <a:xfrm flipV="1">
              <a:off x="49037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2" name="Line 295"/>
            <p:cNvSpPr>
              <a:spLocks noChangeShapeType="1"/>
            </p:cNvSpPr>
            <p:nvPr/>
          </p:nvSpPr>
          <p:spPr bwMode="auto">
            <a:xfrm flipV="1">
              <a:off x="49149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" name="Line 296"/>
            <p:cNvSpPr>
              <a:spLocks noChangeShapeType="1"/>
            </p:cNvSpPr>
            <p:nvPr/>
          </p:nvSpPr>
          <p:spPr bwMode="auto">
            <a:xfrm flipV="1">
              <a:off x="49260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4" name="Line 297"/>
            <p:cNvSpPr>
              <a:spLocks noChangeShapeType="1"/>
            </p:cNvSpPr>
            <p:nvPr/>
          </p:nvSpPr>
          <p:spPr bwMode="auto">
            <a:xfrm flipV="1">
              <a:off x="49514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" name="Line 298"/>
            <p:cNvSpPr>
              <a:spLocks noChangeShapeType="1"/>
            </p:cNvSpPr>
            <p:nvPr/>
          </p:nvSpPr>
          <p:spPr bwMode="auto">
            <a:xfrm flipV="1">
              <a:off x="49625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6" name="Line 299"/>
            <p:cNvSpPr>
              <a:spLocks noChangeShapeType="1"/>
            </p:cNvSpPr>
            <p:nvPr/>
          </p:nvSpPr>
          <p:spPr bwMode="auto">
            <a:xfrm flipV="1">
              <a:off x="49847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7" name="Line 300"/>
            <p:cNvSpPr>
              <a:spLocks noChangeShapeType="1"/>
            </p:cNvSpPr>
            <p:nvPr/>
          </p:nvSpPr>
          <p:spPr bwMode="auto">
            <a:xfrm flipV="1">
              <a:off x="49958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" name="Line 301"/>
            <p:cNvSpPr>
              <a:spLocks noChangeShapeType="1"/>
            </p:cNvSpPr>
            <p:nvPr/>
          </p:nvSpPr>
          <p:spPr bwMode="auto">
            <a:xfrm flipV="1">
              <a:off x="50180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9" name="Line 302"/>
            <p:cNvSpPr>
              <a:spLocks noChangeShapeType="1"/>
            </p:cNvSpPr>
            <p:nvPr/>
          </p:nvSpPr>
          <p:spPr bwMode="auto">
            <a:xfrm flipV="1">
              <a:off x="50530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0" name="Line 303"/>
            <p:cNvSpPr>
              <a:spLocks noChangeShapeType="1"/>
            </p:cNvSpPr>
            <p:nvPr/>
          </p:nvSpPr>
          <p:spPr bwMode="auto">
            <a:xfrm flipV="1">
              <a:off x="50641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1" name="Line 304"/>
            <p:cNvSpPr>
              <a:spLocks noChangeShapeType="1"/>
            </p:cNvSpPr>
            <p:nvPr/>
          </p:nvSpPr>
          <p:spPr bwMode="auto">
            <a:xfrm flipV="1">
              <a:off x="50752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2" name="Line 305"/>
            <p:cNvSpPr>
              <a:spLocks noChangeShapeType="1"/>
            </p:cNvSpPr>
            <p:nvPr/>
          </p:nvSpPr>
          <p:spPr bwMode="auto">
            <a:xfrm flipV="1">
              <a:off x="50863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3" name="Line 306"/>
            <p:cNvSpPr>
              <a:spLocks noChangeShapeType="1"/>
            </p:cNvSpPr>
            <p:nvPr/>
          </p:nvSpPr>
          <p:spPr bwMode="auto">
            <a:xfrm flipV="1">
              <a:off x="50990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" name="Line 307"/>
            <p:cNvSpPr>
              <a:spLocks noChangeShapeType="1"/>
            </p:cNvSpPr>
            <p:nvPr/>
          </p:nvSpPr>
          <p:spPr bwMode="auto">
            <a:xfrm flipV="1">
              <a:off x="51101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" name="Line 308"/>
            <p:cNvSpPr>
              <a:spLocks noChangeShapeType="1"/>
            </p:cNvSpPr>
            <p:nvPr/>
          </p:nvSpPr>
          <p:spPr bwMode="auto">
            <a:xfrm flipV="1">
              <a:off x="512127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6" name="Line 309"/>
            <p:cNvSpPr>
              <a:spLocks noChangeShapeType="1"/>
            </p:cNvSpPr>
            <p:nvPr/>
          </p:nvSpPr>
          <p:spPr bwMode="auto">
            <a:xfrm flipV="1">
              <a:off x="51323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" name="Line 310"/>
            <p:cNvSpPr>
              <a:spLocks noChangeShapeType="1"/>
            </p:cNvSpPr>
            <p:nvPr/>
          </p:nvSpPr>
          <p:spPr bwMode="auto">
            <a:xfrm flipV="1">
              <a:off x="5143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" name="Line 311"/>
            <p:cNvSpPr>
              <a:spLocks noChangeShapeType="1"/>
            </p:cNvSpPr>
            <p:nvPr/>
          </p:nvSpPr>
          <p:spPr bwMode="auto">
            <a:xfrm flipV="1">
              <a:off x="51562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" name="Line 312"/>
            <p:cNvSpPr>
              <a:spLocks noChangeShapeType="1"/>
            </p:cNvSpPr>
            <p:nvPr/>
          </p:nvSpPr>
          <p:spPr bwMode="auto">
            <a:xfrm flipV="1">
              <a:off x="51673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" name="Line 313"/>
            <p:cNvSpPr>
              <a:spLocks noChangeShapeType="1"/>
            </p:cNvSpPr>
            <p:nvPr/>
          </p:nvSpPr>
          <p:spPr bwMode="auto">
            <a:xfrm flipV="1">
              <a:off x="51784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" name="Line 314"/>
            <p:cNvSpPr>
              <a:spLocks noChangeShapeType="1"/>
            </p:cNvSpPr>
            <p:nvPr/>
          </p:nvSpPr>
          <p:spPr bwMode="auto">
            <a:xfrm flipV="1">
              <a:off x="51895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2" name="Line 315"/>
            <p:cNvSpPr>
              <a:spLocks noChangeShapeType="1"/>
            </p:cNvSpPr>
            <p:nvPr/>
          </p:nvSpPr>
          <p:spPr bwMode="auto">
            <a:xfrm flipV="1">
              <a:off x="52466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" name="Line 316"/>
            <p:cNvSpPr>
              <a:spLocks noChangeShapeType="1"/>
            </p:cNvSpPr>
            <p:nvPr/>
          </p:nvSpPr>
          <p:spPr bwMode="auto">
            <a:xfrm flipV="1">
              <a:off x="5257800" y="5873750"/>
              <a:ext cx="0" cy="1285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4" name="Line 317"/>
            <p:cNvSpPr>
              <a:spLocks noChangeShapeType="1"/>
            </p:cNvSpPr>
            <p:nvPr/>
          </p:nvSpPr>
          <p:spPr bwMode="auto">
            <a:xfrm flipV="1">
              <a:off x="52705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5" name="Line 318"/>
            <p:cNvSpPr>
              <a:spLocks noChangeShapeType="1"/>
            </p:cNvSpPr>
            <p:nvPr/>
          </p:nvSpPr>
          <p:spPr bwMode="auto">
            <a:xfrm flipV="1">
              <a:off x="52927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6" name="Line 319"/>
            <p:cNvSpPr>
              <a:spLocks noChangeShapeType="1"/>
            </p:cNvSpPr>
            <p:nvPr/>
          </p:nvSpPr>
          <p:spPr bwMode="auto">
            <a:xfrm flipV="1">
              <a:off x="53038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7" name="Line 320"/>
            <p:cNvSpPr>
              <a:spLocks noChangeShapeType="1"/>
            </p:cNvSpPr>
            <p:nvPr/>
          </p:nvSpPr>
          <p:spPr bwMode="auto">
            <a:xfrm flipV="1">
              <a:off x="53260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" name="Line 321"/>
            <p:cNvSpPr>
              <a:spLocks noChangeShapeType="1"/>
            </p:cNvSpPr>
            <p:nvPr/>
          </p:nvSpPr>
          <p:spPr bwMode="auto">
            <a:xfrm flipV="1">
              <a:off x="53371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" name="Line 322"/>
            <p:cNvSpPr>
              <a:spLocks noChangeShapeType="1"/>
            </p:cNvSpPr>
            <p:nvPr/>
          </p:nvSpPr>
          <p:spPr bwMode="auto">
            <a:xfrm flipV="1">
              <a:off x="53609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0" name="Line 323"/>
            <p:cNvSpPr>
              <a:spLocks noChangeShapeType="1"/>
            </p:cNvSpPr>
            <p:nvPr/>
          </p:nvSpPr>
          <p:spPr bwMode="auto">
            <a:xfrm flipV="1">
              <a:off x="53705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1" name="Line 324"/>
            <p:cNvSpPr>
              <a:spLocks noChangeShapeType="1"/>
            </p:cNvSpPr>
            <p:nvPr/>
          </p:nvSpPr>
          <p:spPr bwMode="auto">
            <a:xfrm flipV="1">
              <a:off x="5381625" y="3014663"/>
              <a:ext cx="0" cy="298767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2" name="Line 325"/>
            <p:cNvSpPr>
              <a:spLocks noChangeShapeType="1"/>
            </p:cNvSpPr>
            <p:nvPr/>
          </p:nvSpPr>
          <p:spPr bwMode="auto">
            <a:xfrm flipV="1">
              <a:off x="5394325" y="4911725"/>
              <a:ext cx="0" cy="109061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3" name="Line 326"/>
            <p:cNvSpPr>
              <a:spLocks noChangeShapeType="1"/>
            </p:cNvSpPr>
            <p:nvPr/>
          </p:nvSpPr>
          <p:spPr bwMode="auto">
            <a:xfrm flipV="1">
              <a:off x="5407025" y="5845175"/>
              <a:ext cx="0" cy="157163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4" name="Line 327"/>
            <p:cNvSpPr>
              <a:spLocks noChangeShapeType="1"/>
            </p:cNvSpPr>
            <p:nvPr/>
          </p:nvSpPr>
          <p:spPr bwMode="auto">
            <a:xfrm flipV="1">
              <a:off x="54181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5" name="Line 328"/>
            <p:cNvSpPr>
              <a:spLocks noChangeShapeType="1"/>
            </p:cNvSpPr>
            <p:nvPr/>
          </p:nvSpPr>
          <p:spPr bwMode="auto">
            <a:xfrm flipV="1">
              <a:off x="54625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" name="Line 329"/>
            <p:cNvSpPr>
              <a:spLocks noChangeShapeType="1"/>
            </p:cNvSpPr>
            <p:nvPr/>
          </p:nvSpPr>
          <p:spPr bwMode="auto">
            <a:xfrm flipV="1">
              <a:off x="54752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7" name="Line 330"/>
            <p:cNvSpPr>
              <a:spLocks noChangeShapeType="1"/>
            </p:cNvSpPr>
            <p:nvPr/>
          </p:nvSpPr>
          <p:spPr bwMode="auto">
            <a:xfrm flipV="1">
              <a:off x="54848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" name="Line 331"/>
            <p:cNvSpPr>
              <a:spLocks noChangeShapeType="1"/>
            </p:cNvSpPr>
            <p:nvPr/>
          </p:nvSpPr>
          <p:spPr bwMode="auto">
            <a:xfrm flipV="1">
              <a:off x="5497513" y="5922963"/>
              <a:ext cx="0" cy="79375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" name="Line 332"/>
            <p:cNvSpPr>
              <a:spLocks noChangeShapeType="1"/>
            </p:cNvSpPr>
            <p:nvPr/>
          </p:nvSpPr>
          <p:spPr bwMode="auto">
            <a:xfrm flipV="1">
              <a:off x="5508625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" name="Line 333"/>
            <p:cNvSpPr>
              <a:spLocks noChangeShapeType="1"/>
            </p:cNvSpPr>
            <p:nvPr/>
          </p:nvSpPr>
          <p:spPr bwMode="auto">
            <a:xfrm flipV="1">
              <a:off x="5519738" y="5962650"/>
              <a:ext cx="0" cy="39688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1" name="Line 334"/>
            <p:cNvSpPr>
              <a:spLocks noChangeShapeType="1"/>
            </p:cNvSpPr>
            <p:nvPr/>
          </p:nvSpPr>
          <p:spPr bwMode="auto">
            <a:xfrm flipV="1">
              <a:off x="55530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" name="Line 335"/>
            <p:cNvSpPr>
              <a:spLocks noChangeShapeType="1"/>
            </p:cNvSpPr>
            <p:nvPr/>
          </p:nvSpPr>
          <p:spPr bwMode="auto">
            <a:xfrm flipV="1">
              <a:off x="55991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3" name="Line 336"/>
            <p:cNvSpPr>
              <a:spLocks noChangeShapeType="1"/>
            </p:cNvSpPr>
            <p:nvPr/>
          </p:nvSpPr>
          <p:spPr bwMode="auto">
            <a:xfrm flipV="1">
              <a:off x="56118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" name="Line 337"/>
            <p:cNvSpPr>
              <a:spLocks noChangeShapeType="1"/>
            </p:cNvSpPr>
            <p:nvPr/>
          </p:nvSpPr>
          <p:spPr bwMode="auto">
            <a:xfrm flipV="1">
              <a:off x="56340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5" name="Line 338"/>
            <p:cNvSpPr>
              <a:spLocks noChangeShapeType="1"/>
            </p:cNvSpPr>
            <p:nvPr/>
          </p:nvSpPr>
          <p:spPr bwMode="auto">
            <a:xfrm flipV="1">
              <a:off x="56673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6" name="Line 339"/>
            <p:cNvSpPr>
              <a:spLocks noChangeShapeType="1"/>
            </p:cNvSpPr>
            <p:nvPr/>
          </p:nvSpPr>
          <p:spPr bwMode="auto">
            <a:xfrm flipV="1">
              <a:off x="56784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" name="Line 340"/>
            <p:cNvSpPr>
              <a:spLocks noChangeShapeType="1"/>
            </p:cNvSpPr>
            <p:nvPr/>
          </p:nvSpPr>
          <p:spPr bwMode="auto">
            <a:xfrm flipV="1">
              <a:off x="57261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8" name="Line 341"/>
            <p:cNvSpPr>
              <a:spLocks noChangeShapeType="1"/>
            </p:cNvSpPr>
            <p:nvPr/>
          </p:nvSpPr>
          <p:spPr bwMode="auto">
            <a:xfrm flipV="1">
              <a:off x="57372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" name="Line 342"/>
            <p:cNvSpPr>
              <a:spLocks noChangeShapeType="1"/>
            </p:cNvSpPr>
            <p:nvPr/>
          </p:nvSpPr>
          <p:spPr bwMode="auto">
            <a:xfrm flipV="1">
              <a:off x="57483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" name="Line 343"/>
            <p:cNvSpPr>
              <a:spLocks noChangeShapeType="1"/>
            </p:cNvSpPr>
            <p:nvPr/>
          </p:nvSpPr>
          <p:spPr bwMode="auto">
            <a:xfrm flipV="1">
              <a:off x="57610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1" name="Line 344"/>
            <p:cNvSpPr>
              <a:spLocks noChangeShapeType="1"/>
            </p:cNvSpPr>
            <p:nvPr/>
          </p:nvSpPr>
          <p:spPr bwMode="auto">
            <a:xfrm flipV="1">
              <a:off x="57705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2" name="Line 345"/>
            <p:cNvSpPr>
              <a:spLocks noChangeShapeType="1"/>
            </p:cNvSpPr>
            <p:nvPr/>
          </p:nvSpPr>
          <p:spPr bwMode="auto">
            <a:xfrm flipV="1">
              <a:off x="58150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" name="Line 346"/>
            <p:cNvSpPr>
              <a:spLocks noChangeShapeType="1"/>
            </p:cNvSpPr>
            <p:nvPr/>
          </p:nvSpPr>
          <p:spPr bwMode="auto">
            <a:xfrm flipV="1">
              <a:off x="58372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4" name="Line 347"/>
            <p:cNvSpPr>
              <a:spLocks noChangeShapeType="1"/>
            </p:cNvSpPr>
            <p:nvPr/>
          </p:nvSpPr>
          <p:spPr bwMode="auto">
            <a:xfrm flipV="1">
              <a:off x="58610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" name="Line 348"/>
            <p:cNvSpPr>
              <a:spLocks noChangeShapeType="1"/>
            </p:cNvSpPr>
            <p:nvPr/>
          </p:nvSpPr>
          <p:spPr bwMode="auto">
            <a:xfrm flipV="1">
              <a:off x="58959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" name="Line 349"/>
            <p:cNvSpPr>
              <a:spLocks noChangeShapeType="1"/>
            </p:cNvSpPr>
            <p:nvPr/>
          </p:nvSpPr>
          <p:spPr bwMode="auto">
            <a:xfrm flipV="1">
              <a:off x="594042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7" name="Line 350"/>
            <p:cNvSpPr>
              <a:spLocks noChangeShapeType="1"/>
            </p:cNvSpPr>
            <p:nvPr/>
          </p:nvSpPr>
          <p:spPr bwMode="auto">
            <a:xfrm flipV="1">
              <a:off x="595312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8" name="Line 351"/>
            <p:cNvSpPr>
              <a:spLocks noChangeShapeType="1"/>
            </p:cNvSpPr>
            <p:nvPr/>
          </p:nvSpPr>
          <p:spPr bwMode="auto">
            <a:xfrm flipV="1">
              <a:off x="59753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" name="Line 352"/>
            <p:cNvSpPr>
              <a:spLocks noChangeShapeType="1"/>
            </p:cNvSpPr>
            <p:nvPr/>
          </p:nvSpPr>
          <p:spPr bwMode="auto">
            <a:xfrm flipV="1">
              <a:off x="59864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" name="Line 353"/>
            <p:cNvSpPr>
              <a:spLocks noChangeShapeType="1"/>
            </p:cNvSpPr>
            <p:nvPr/>
          </p:nvSpPr>
          <p:spPr bwMode="auto">
            <a:xfrm flipV="1">
              <a:off x="60086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" name="Line 354"/>
            <p:cNvSpPr>
              <a:spLocks noChangeShapeType="1"/>
            </p:cNvSpPr>
            <p:nvPr/>
          </p:nvSpPr>
          <p:spPr bwMode="auto">
            <a:xfrm flipV="1">
              <a:off x="6032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" name="Line 355"/>
            <p:cNvSpPr>
              <a:spLocks noChangeShapeType="1"/>
            </p:cNvSpPr>
            <p:nvPr/>
          </p:nvSpPr>
          <p:spPr bwMode="auto">
            <a:xfrm flipV="1">
              <a:off x="60436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" name="Line 356"/>
            <p:cNvSpPr>
              <a:spLocks noChangeShapeType="1"/>
            </p:cNvSpPr>
            <p:nvPr/>
          </p:nvSpPr>
          <p:spPr bwMode="auto">
            <a:xfrm flipV="1">
              <a:off x="60547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" name="Line 357"/>
            <p:cNvSpPr>
              <a:spLocks noChangeShapeType="1"/>
            </p:cNvSpPr>
            <p:nvPr/>
          </p:nvSpPr>
          <p:spPr bwMode="auto">
            <a:xfrm flipV="1">
              <a:off x="60785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" name="Line 358"/>
            <p:cNvSpPr>
              <a:spLocks noChangeShapeType="1"/>
            </p:cNvSpPr>
            <p:nvPr/>
          </p:nvSpPr>
          <p:spPr bwMode="auto">
            <a:xfrm flipV="1">
              <a:off x="61007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" name="Line 359"/>
            <p:cNvSpPr>
              <a:spLocks noChangeShapeType="1"/>
            </p:cNvSpPr>
            <p:nvPr/>
          </p:nvSpPr>
          <p:spPr bwMode="auto">
            <a:xfrm flipV="1">
              <a:off x="61118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" name="Line 360"/>
            <p:cNvSpPr>
              <a:spLocks noChangeShapeType="1"/>
            </p:cNvSpPr>
            <p:nvPr/>
          </p:nvSpPr>
          <p:spPr bwMode="auto">
            <a:xfrm flipV="1">
              <a:off x="61229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" name="Line 361"/>
            <p:cNvSpPr>
              <a:spLocks noChangeShapeType="1"/>
            </p:cNvSpPr>
            <p:nvPr/>
          </p:nvSpPr>
          <p:spPr bwMode="auto">
            <a:xfrm flipV="1">
              <a:off x="61563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" name="Line 362"/>
            <p:cNvSpPr>
              <a:spLocks noChangeShapeType="1"/>
            </p:cNvSpPr>
            <p:nvPr/>
          </p:nvSpPr>
          <p:spPr bwMode="auto">
            <a:xfrm flipV="1">
              <a:off x="61674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" name="Line 363"/>
            <p:cNvSpPr>
              <a:spLocks noChangeShapeType="1"/>
            </p:cNvSpPr>
            <p:nvPr/>
          </p:nvSpPr>
          <p:spPr bwMode="auto">
            <a:xfrm flipV="1">
              <a:off x="61785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" name="Line 364"/>
            <p:cNvSpPr>
              <a:spLocks noChangeShapeType="1"/>
            </p:cNvSpPr>
            <p:nvPr/>
          </p:nvSpPr>
          <p:spPr bwMode="auto">
            <a:xfrm flipV="1">
              <a:off x="61928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" name="Line 365"/>
            <p:cNvSpPr>
              <a:spLocks noChangeShapeType="1"/>
            </p:cNvSpPr>
            <p:nvPr/>
          </p:nvSpPr>
          <p:spPr bwMode="auto">
            <a:xfrm flipV="1">
              <a:off x="6203950" y="4027488"/>
              <a:ext cx="0" cy="197485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" name="Line 366"/>
            <p:cNvSpPr>
              <a:spLocks noChangeShapeType="1"/>
            </p:cNvSpPr>
            <p:nvPr/>
          </p:nvSpPr>
          <p:spPr bwMode="auto">
            <a:xfrm flipV="1">
              <a:off x="6215063" y="5256213"/>
              <a:ext cx="0" cy="74612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" name="Line 367"/>
            <p:cNvSpPr>
              <a:spLocks noChangeShapeType="1"/>
            </p:cNvSpPr>
            <p:nvPr/>
          </p:nvSpPr>
          <p:spPr bwMode="auto">
            <a:xfrm flipV="1">
              <a:off x="62372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" name="Line 368"/>
            <p:cNvSpPr>
              <a:spLocks noChangeShapeType="1"/>
            </p:cNvSpPr>
            <p:nvPr/>
          </p:nvSpPr>
          <p:spPr bwMode="auto">
            <a:xfrm flipV="1">
              <a:off x="62817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" name="Line 369"/>
            <p:cNvSpPr>
              <a:spLocks noChangeShapeType="1"/>
            </p:cNvSpPr>
            <p:nvPr/>
          </p:nvSpPr>
          <p:spPr bwMode="auto">
            <a:xfrm flipV="1">
              <a:off x="6305550" y="5922963"/>
              <a:ext cx="0" cy="7937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" name="Line 370"/>
            <p:cNvSpPr>
              <a:spLocks noChangeShapeType="1"/>
            </p:cNvSpPr>
            <p:nvPr/>
          </p:nvSpPr>
          <p:spPr bwMode="auto">
            <a:xfrm flipV="1">
              <a:off x="631825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" name="Line 371"/>
            <p:cNvSpPr>
              <a:spLocks noChangeShapeType="1"/>
            </p:cNvSpPr>
            <p:nvPr/>
          </p:nvSpPr>
          <p:spPr bwMode="auto">
            <a:xfrm flipV="1">
              <a:off x="63277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" name="Line 372"/>
            <p:cNvSpPr>
              <a:spLocks noChangeShapeType="1"/>
            </p:cNvSpPr>
            <p:nvPr/>
          </p:nvSpPr>
          <p:spPr bwMode="auto">
            <a:xfrm flipV="1">
              <a:off x="63754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" name="Line 373"/>
            <p:cNvSpPr>
              <a:spLocks noChangeShapeType="1"/>
            </p:cNvSpPr>
            <p:nvPr/>
          </p:nvSpPr>
          <p:spPr bwMode="auto">
            <a:xfrm flipV="1">
              <a:off x="6432550" y="5845175"/>
              <a:ext cx="0" cy="157163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" name="Line 374"/>
            <p:cNvSpPr>
              <a:spLocks noChangeShapeType="1"/>
            </p:cNvSpPr>
            <p:nvPr/>
          </p:nvSpPr>
          <p:spPr bwMode="auto">
            <a:xfrm flipV="1">
              <a:off x="6442075" y="5932488"/>
              <a:ext cx="0" cy="6985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" name="Line 375"/>
            <p:cNvSpPr>
              <a:spLocks noChangeShapeType="1"/>
            </p:cNvSpPr>
            <p:nvPr/>
          </p:nvSpPr>
          <p:spPr bwMode="auto">
            <a:xfrm flipV="1">
              <a:off x="64531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" name="Line 376"/>
            <p:cNvSpPr>
              <a:spLocks noChangeShapeType="1"/>
            </p:cNvSpPr>
            <p:nvPr/>
          </p:nvSpPr>
          <p:spPr bwMode="auto">
            <a:xfrm flipV="1">
              <a:off x="65103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" name="Line 377"/>
            <p:cNvSpPr>
              <a:spLocks noChangeShapeType="1"/>
            </p:cNvSpPr>
            <p:nvPr/>
          </p:nvSpPr>
          <p:spPr bwMode="auto">
            <a:xfrm flipV="1">
              <a:off x="65468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" name="Line 378"/>
            <p:cNvSpPr>
              <a:spLocks noChangeShapeType="1"/>
            </p:cNvSpPr>
            <p:nvPr/>
          </p:nvSpPr>
          <p:spPr bwMode="auto">
            <a:xfrm flipV="1">
              <a:off x="65674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" name="Line 379"/>
            <p:cNvSpPr>
              <a:spLocks noChangeShapeType="1"/>
            </p:cNvSpPr>
            <p:nvPr/>
          </p:nvSpPr>
          <p:spPr bwMode="auto">
            <a:xfrm flipV="1">
              <a:off x="66008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" name="Line 380"/>
            <p:cNvSpPr>
              <a:spLocks noChangeShapeType="1"/>
            </p:cNvSpPr>
            <p:nvPr/>
          </p:nvSpPr>
          <p:spPr bwMode="auto">
            <a:xfrm flipV="1">
              <a:off x="66341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" name="Line 381"/>
            <p:cNvSpPr>
              <a:spLocks noChangeShapeType="1"/>
            </p:cNvSpPr>
            <p:nvPr/>
          </p:nvSpPr>
          <p:spPr bwMode="auto">
            <a:xfrm flipV="1">
              <a:off x="66611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" name="Line 382"/>
            <p:cNvSpPr>
              <a:spLocks noChangeShapeType="1"/>
            </p:cNvSpPr>
            <p:nvPr/>
          </p:nvSpPr>
          <p:spPr bwMode="auto">
            <a:xfrm flipV="1">
              <a:off x="66706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" name="Line 383"/>
            <p:cNvSpPr>
              <a:spLocks noChangeShapeType="1"/>
            </p:cNvSpPr>
            <p:nvPr/>
          </p:nvSpPr>
          <p:spPr bwMode="auto">
            <a:xfrm flipV="1">
              <a:off x="66817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" name="Line 384"/>
            <p:cNvSpPr>
              <a:spLocks noChangeShapeType="1"/>
            </p:cNvSpPr>
            <p:nvPr/>
          </p:nvSpPr>
          <p:spPr bwMode="auto">
            <a:xfrm flipV="1">
              <a:off x="67040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2" name="Line 385"/>
            <p:cNvSpPr>
              <a:spLocks noChangeShapeType="1"/>
            </p:cNvSpPr>
            <p:nvPr/>
          </p:nvSpPr>
          <p:spPr bwMode="auto">
            <a:xfrm flipV="1">
              <a:off x="67262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" name="Line 386"/>
            <p:cNvSpPr>
              <a:spLocks noChangeShapeType="1"/>
            </p:cNvSpPr>
            <p:nvPr/>
          </p:nvSpPr>
          <p:spPr bwMode="auto">
            <a:xfrm flipV="1">
              <a:off x="6794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" name="Line 387"/>
            <p:cNvSpPr>
              <a:spLocks noChangeShapeType="1"/>
            </p:cNvSpPr>
            <p:nvPr/>
          </p:nvSpPr>
          <p:spPr bwMode="auto">
            <a:xfrm flipV="1">
              <a:off x="68056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5" name="Line 388"/>
            <p:cNvSpPr>
              <a:spLocks noChangeShapeType="1"/>
            </p:cNvSpPr>
            <p:nvPr/>
          </p:nvSpPr>
          <p:spPr bwMode="auto">
            <a:xfrm flipV="1">
              <a:off x="68183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" name="Line 389"/>
            <p:cNvSpPr>
              <a:spLocks noChangeShapeType="1"/>
            </p:cNvSpPr>
            <p:nvPr/>
          </p:nvSpPr>
          <p:spPr bwMode="auto">
            <a:xfrm flipV="1">
              <a:off x="68294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7" name="Line 390"/>
            <p:cNvSpPr>
              <a:spLocks noChangeShapeType="1"/>
            </p:cNvSpPr>
            <p:nvPr/>
          </p:nvSpPr>
          <p:spPr bwMode="auto">
            <a:xfrm flipV="1">
              <a:off x="69199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" name="Line 391"/>
            <p:cNvSpPr>
              <a:spLocks noChangeShapeType="1"/>
            </p:cNvSpPr>
            <p:nvPr/>
          </p:nvSpPr>
          <p:spPr bwMode="auto">
            <a:xfrm flipV="1">
              <a:off x="69326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9" name="Line 392"/>
            <p:cNvSpPr>
              <a:spLocks noChangeShapeType="1"/>
            </p:cNvSpPr>
            <p:nvPr/>
          </p:nvSpPr>
          <p:spPr bwMode="auto">
            <a:xfrm flipV="1">
              <a:off x="69897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" name="Line 393"/>
            <p:cNvSpPr>
              <a:spLocks noChangeShapeType="1"/>
            </p:cNvSpPr>
            <p:nvPr/>
          </p:nvSpPr>
          <p:spPr bwMode="auto">
            <a:xfrm flipV="1">
              <a:off x="700087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" name="Line 394"/>
            <p:cNvSpPr>
              <a:spLocks noChangeShapeType="1"/>
            </p:cNvSpPr>
            <p:nvPr/>
          </p:nvSpPr>
          <p:spPr bwMode="auto">
            <a:xfrm flipV="1">
              <a:off x="70119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" name="Line 395"/>
            <p:cNvSpPr>
              <a:spLocks noChangeShapeType="1"/>
            </p:cNvSpPr>
            <p:nvPr/>
          </p:nvSpPr>
          <p:spPr bwMode="auto">
            <a:xfrm flipV="1">
              <a:off x="70342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3" name="Line 396"/>
            <p:cNvSpPr>
              <a:spLocks noChangeShapeType="1"/>
            </p:cNvSpPr>
            <p:nvPr/>
          </p:nvSpPr>
          <p:spPr bwMode="auto">
            <a:xfrm flipV="1">
              <a:off x="704691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4" name="Line 397"/>
            <p:cNvSpPr>
              <a:spLocks noChangeShapeType="1"/>
            </p:cNvSpPr>
            <p:nvPr/>
          </p:nvSpPr>
          <p:spPr bwMode="auto">
            <a:xfrm flipV="1">
              <a:off x="70564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5" name="Line 398"/>
            <p:cNvSpPr>
              <a:spLocks noChangeShapeType="1"/>
            </p:cNvSpPr>
            <p:nvPr/>
          </p:nvSpPr>
          <p:spPr bwMode="auto">
            <a:xfrm flipV="1">
              <a:off x="706755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6" name="Line 399"/>
            <p:cNvSpPr>
              <a:spLocks noChangeShapeType="1"/>
            </p:cNvSpPr>
            <p:nvPr/>
          </p:nvSpPr>
          <p:spPr bwMode="auto">
            <a:xfrm flipV="1">
              <a:off x="71040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7" name="Line 400"/>
            <p:cNvSpPr>
              <a:spLocks noChangeShapeType="1"/>
            </p:cNvSpPr>
            <p:nvPr/>
          </p:nvSpPr>
          <p:spPr bwMode="auto">
            <a:xfrm flipV="1">
              <a:off x="7126288" y="5932488"/>
              <a:ext cx="0" cy="69850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" name="Line 401"/>
            <p:cNvSpPr>
              <a:spLocks noChangeShapeType="1"/>
            </p:cNvSpPr>
            <p:nvPr/>
          </p:nvSpPr>
          <p:spPr bwMode="auto">
            <a:xfrm flipV="1">
              <a:off x="713740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9" name="Line 402"/>
            <p:cNvSpPr>
              <a:spLocks noChangeShapeType="1"/>
            </p:cNvSpPr>
            <p:nvPr/>
          </p:nvSpPr>
          <p:spPr bwMode="auto">
            <a:xfrm flipV="1">
              <a:off x="71485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" name="Line 403"/>
            <p:cNvSpPr>
              <a:spLocks noChangeShapeType="1"/>
            </p:cNvSpPr>
            <p:nvPr/>
          </p:nvSpPr>
          <p:spPr bwMode="auto">
            <a:xfrm flipV="1">
              <a:off x="72183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" name="Line 404"/>
            <p:cNvSpPr>
              <a:spLocks noChangeShapeType="1"/>
            </p:cNvSpPr>
            <p:nvPr/>
          </p:nvSpPr>
          <p:spPr bwMode="auto">
            <a:xfrm flipV="1">
              <a:off x="72278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2" name="Line 405"/>
            <p:cNvSpPr>
              <a:spLocks noChangeShapeType="1"/>
            </p:cNvSpPr>
            <p:nvPr/>
          </p:nvSpPr>
          <p:spPr bwMode="auto">
            <a:xfrm flipV="1">
              <a:off x="723900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3" name="Line 406"/>
            <p:cNvSpPr>
              <a:spLocks noChangeShapeType="1"/>
            </p:cNvSpPr>
            <p:nvPr/>
          </p:nvSpPr>
          <p:spPr bwMode="auto">
            <a:xfrm flipV="1">
              <a:off x="7250113" y="5775325"/>
              <a:ext cx="0" cy="22701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4" name="Line 407"/>
            <p:cNvSpPr>
              <a:spLocks noChangeShapeType="1"/>
            </p:cNvSpPr>
            <p:nvPr/>
          </p:nvSpPr>
          <p:spPr bwMode="auto">
            <a:xfrm flipV="1">
              <a:off x="7261225" y="5873750"/>
              <a:ext cx="0" cy="1285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5" name="Line 408"/>
            <p:cNvSpPr>
              <a:spLocks noChangeShapeType="1"/>
            </p:cNvSpPr>
            <p:nvPr/>
          </p:nvSpPr>
          <p:spPr bwMode="auto">
            <a:xfrm flipV="1">
              <a:off x="7272338" y="5892800"/>
              <a:ext cx="0" cy="10953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6" name="Line 409"/>
            <p:cNvSpPr>
              <a:spLocks noChangeShapeType="1"/>
            </p:cNvSpPr>
            <p:nvPr/>
          </p:nvSpPr>
          <p:spPr bwMode="auto">
            <a:xfrm flipV="1">
              <a:off x="72850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" name="Line 410"/>
            <p:cNvSpPr>
              <a:spLocks noChangeShapeType="1"/>
            </p:cNvSpPr>
            <p:nvPr/>
          </p:nvSpPr>
          <p:spPr bwMode="auto">
            <a:xfrm flipV="1">
              <a:off x="73644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8" name="Line 411"/>
            <p:cNvSpPr>
              <a:spLocks noChangeShapeType="1"/>
            </p:cNvSpPr>
            <p:nvPr/>
          </p:nvSpPr>
          <p:spPr bwMode="auto">
            <a:xfrm flipV="1">
              <a:off x="73755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9" name="Line 412"/>
            <p:cNvSpPr>
              <a:spLocks noChangeShapeType="1"/>
            </p:cNvSpPr>
            <p:nvPr/>
          </p:nvSpPr>
          <p:spPr bwMode="auto">
            <a:xfrm flipV="1">
              <a:off x="73866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" name="Line 413"/>
            <p:cNvSpPr>
              <a:spLocks noChangeShapeType="1"/>
            </p:cNvSpPr>
            <p:nvPr/>
          </p:nvSpPr>
          <p:spPr bwMode="auto">
            <a:xfrm flipV="1">
              <a:off x="74326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" name="Line 414"/>
            <p:cNvSpPr>
              <a:spLocks noChangeShapeType="1"/>
            </p:cNvSpPr>
            <p:nvPr/>
          </p:nvSpPr>
          <p:spPr bwMode="auto">
            <a:xfrm flipV="1">
              <a:off x="7683500" y="5951538"/>
              <a:ext cx="0" cy="5080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" name="Line 415"/>
            <p:cNvSpPr>
              <a:spLocks noChangeShapeType="1"/>
            </p:cNvSpPr>
            <p:nvPr/>
          </p:nvSpPr>
          <p:spPr bwMode="auto">
            <a:xfrm flipV="1">
              <a:off x="7694613" y="5981700"/>
              <a:ext cx="0" cy="2063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" name="Line 416"/>
            <p:cNvSpPr>
              <a:spLocks noChangeShapeType="1"/>
            </p:cNvSpPr>
            <p:nvPr/>
          </p:nvSpPr>
          <p:spPr bwMode="auto">
            <a:xfrm flipV="1">
              <a:off x="77628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4" name="Line 417"/>
            <p:cNvSpPr>
              <a:spLocks noChangeShapeType="1"/>
            </p:cNvSpPr>
            <p:nvPr/>
          </p:nvSpPr>
          <p:spPr bwMode="auto">
            <a:xfrm flipV="1">
              <a:off x="77866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5" name="Line 418"/>
            <p:cNvSpPr>
              <a:spLocks noChangeShapeType="1"/>
            </p:cNvSpPr>
            <p:nvPr/>
          </p:nvSpPr>
          <p:spPr bwMode="auto">
            <a:xfrm flipV="1">
              <a:off x="80581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6" name="Line 419"/>
            <p:cNvSpPr>
              <a:spLocks noChangeShapeType="1"/>
            </p:cNvSpPr>
            <p:nvPr/>
          </p:nvSpPr>
          <p:spPr bwMode="auto">
            <a:xfrm flipV="1">
              <a:off x="81724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7" name="Line 420"/>
            <p:cNvSpPr>
              <a:spLocks noChangeShapeType="1"/>
            </p:cNvSpPr>
            <p:nvPr/>
          </p:nvSpPr>
          <p:spPr bwMode="auto">
            <a:xfrm flipV="1">
              <a:off x="82756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8" name="Line 421"/>
            <p:cNvSpPr>
              <a:spLocks noChangeShapeType="1"/>
            </p:cNvSpPr>
            <p:nvPr/>
          </p:nvSpPr>
          <p:spPr bwMode="auto">
            <a:xfrm flipV="1">
              <a:off x="85137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9" name="Line 422"/>
            <p:cNvSpPr>
              <a:spLocks noChangeShapeType="1"/>
            </p:cNvSpPr>
            <p:nvPr/>
          </p:nvSpPr>
          <p:spPr bwMode="auto">
            <a:xfrm>
              <a:off x="5292725" y="6016625"/>
              <a:ext cx="0" cy="80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" name="Line 423"/>
            <p:cNvSpPr>
              <a:spLocks noChangeShapeType="1"/>
            </p:cNvSpPr>
            <p:nvPr/>
          </p:nvSpPr>
          <p:spPr bwMode="auto">
            <a:xfrm>
              <a:off x="3492500" y="6016625"/>
              <a:ext cx="0" cy="80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" name="Line 424"/>
            <p:cNvSpPr>
              <a:spLocks noChangeShapeType="1"/>
            </p:cNvSpPr>
            <p:nvPr/>
          </p:nvSpPr>
          <p:spPr bwMode="auto">
            <a:xfrm>
              <a:off x="1684338" y="6016625"/>
              <a:ext cx="0" cy="80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2" name="Line 425"/>
            <p:cNvSpPr>
              <a:spLocks noChangeShapeType="1"/>
            </p:cNvSpPr>
            <p:nvPr/>
          </p:nvSpPr>
          <p:spPr bwMode="auto">
            <a:xfrm>
              <a:off x="1033463" y="6010275"/>
              <a:ext cx="0" cy="23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3" name="Line 426"/>
            <p:cNvSpPr>
              <a:spLocks noChangeShapeType="1"/>
            </p:cNvSpPr>
            <p:nvPr/>
          </p:nvSpPr>
          <p:spPr bwMode="auto">
            <a:xfrm>
              <a:off x="7100888" y="6016625"/>
              <a:ext cx="0" cy="80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4" name="Line 427"/>
            <p:cNvSpPr>
              <a:spLocks noChangeShapeType="1"/>
            </p:cNvSpPr>
            <p:nvPr/>
          </p:nvSpPr>
          <p:spPr bwMode="auto">
            <a:xfrm>
              <a:off x="828675" y="3028950"/>
              <a:ext cx="2047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5" name="Line 428"/>
            <p:cNvSpPr>
              <a:spLocks noChangeShapeType="1"/>
            </p:cNvSpPr>
            <p:nvPr/>
          </p:nvSpPr>
          <p:spPr bwMode="auto">
            <a:xfrm>
              <a:off x="812800" y="6019800"/>
              <a:ext cx="206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6" name="Line 429"/>
            <p:cNvSpPr>
              <a:spLocks noChangeShapeType="1"/>
            </p:cNvSpPr>
            <p:nvPr/>
          </p:nvSpPr>
          <p:spPr bwMode="auto">
            <a:xfrm>
              <a:off x="1035050" y="5972175"/>
              <a:ext cx="0" cy="134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7" name="Line 430"/>
            <p:cNvSpPr>
              <a:spLocks noChangeShapeType="1"/>
            </p:cNvSpPr>
            <p:nvPr/>
          </p:nvSpPr>
          <p:spPr bwMode="auto">
            <a:xfrm>
              <a:off x="1022350" y="6019800"/>
              <a:ext cx="8013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8" name="Line 431"/>
            <p:cNvSpPr>
              <a:spLocks noChangeShapeType="1"/>
            </p:cNvSpPr>
            <p:nvPr/>
          </p:nvSpPr>
          <p:spPr bwMode="auto">
            <a:xfrm flipV="1">
              <a:off x="1035050" y="3033713"/>
              <a:ext cx="0" cy="3006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9" name="Rectangle 432"/>
            <p:cNvSpPr>
              <a:spLocks noChangeArrowheads="1"/>
            </p:cNvSpPr>
            <p:nvPr/>
          </p:nvSpPr>
          <p:spPr bwMode="auto">
            <a:xfrm rot="16200000">
              <a:off x="-493403" y="4451615"/>
              <a:ext cx="224728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% Relative Abundance</a:t>
              </a:r>
            </a:p>
          </p:txBody>
        </p:sp>
        <p:sp>
          <p:nvSpPr>
            <p:cNvPr id="900" name="Rectangle 433"/>
            <p:cNvSpPr>
              <a:spLocks noChangeArrowheads="1"/>
            </p:cNvSpPr>
            <p:nvPr/>
          </p:nvSpPr>
          <p:spPr bwMode="auto">
            <a:xfrm>
              <a:off x="300038" y="2916238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901" name="Rectangle 434"/>
            <p:cNvSpPr>
              <a:spLocks noChangeArrowheads="1"/>
            </p:cNvSpPr>
            <p:nvPr/>
          </p:nvSpPr>
          <p:spPr bwMode="auto">
            <a:xfrm>
              <a:off x="490538" y="5888038"/>
              <a:ext cx="3127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902" name="Rectangle 435"/>
            <p:cNvSpPr>
              <a:spLocks noChangeArrowheads="1"/>
            </p:cNvSpPr>
            <p:nvPr/>
          </p:nvSpPr>
          <p:spPr bwMode="auto">
            <a:xfrm>
              <a:off x="1335088" y="61087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250</a:t>
              </a:r>
            </a:p>
          </p:txBody>
        </p:sp>
        <p:sp>
          <p:nvSpPr>
            <p:cNvPr id="903" name="Rectangle 436"/>
            <p:cNvSpPr>
              <a:spLocks noChangeArrowheads="1"/>
            </p:cNvSpPr>
            <p:nvPr/>
          </p:nvSpPr>
          <p:spPr bwMode="auto">
            <a:xfrm>
              <a:off x="3143250" y="61087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500</a:t>
              </a:r>
            </a:p>
          </p:txBody>
        </p:sp>
        <p:sp>
          <p:nvSpPr>
            <p:cNvPr id="904" name="Rectangle 437"/>
            <p:cNvSpPr>
              <a:spLocks noChangeArrowheads="1"/>
            </p:cNvSpPr>
            <p:nvPr/>
          </p:nvSpPr>
          <p:spPr bwMode="auto">
            <a:xfrm>
              <a:off x="4941888" y="61087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750</a:t>
              </a:r>
            </a:p>
          </p:txBody>
        </p:sp>
        <p:sp>
          <p:nvSpPr>
            <p:cNvPr id="905" name="Rectangle 438"/>
            <p:cNvSpPr>
              <a:spLocks noChangeArrowheads="1"/>
            </p:cNvSpPr>
            <p:nvPr/>
          </p:nvSpPr>
          <p:spPr bwMode="auto">
            <a:xfrm>
              <a:off x="6662738" y="6108700"/>
              <a:ext cx="692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1000</a:t>
              </a:r>
            </a:p>
          </p:txBody>
        </p:sp>
        <p:sp>
          <p:nvSpPr>
            <p:cNvPr id="906" name="Rectangle 450"/>
            <p:cNvSpPr>
              <a:spLocks noChangeArrowheads="1"/>
            </p:cNvSpPr>
            <p:nvPr/>
          </p:nvSpPr>
          <p:spPr bwMode="auto">
            <a:xfrm>
              <a:off x="3568700" y="4081463"/>
              <a:ext cx="11255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[M+2H]</a:t>
              </a:r>
              <a:r>
                <a:rPr lang="en-US" sz="1800" baseline="30000">
                  <a:solidFill>
                    <a:srgbClr val="FFFFFF"/>
                  </a:solidFill>
                </a:rPr>
                <a:t>2+</a:t>
              </a:r>
            </a:p>
          </p:txBody>
        </p:sp>
        <p:sp>
          <p:nvSpPr>
            <p:cNvPr id="907" name="Rectangle 443"/>
            <p:cNvSpPr>
              <a:spLocks noChangeArrowheads="1"/>
            </p:cNvSpPr>
            <p:nvPr/>
          </p:nvSpPr>
          <p:spPr bwMode="auto">
            <a:xfrm>
              <a:off x="5105400" y="26543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762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  <p:sp>
          <p:nvSpPr>
            <p:cNvPr id="908" name="Rectangle 439"/>
            <p:cNvSpPr>
              <a:spLocks noChangeArrowheads="1"/>
            </p:cNvSpPr>
            <p:nvPr/>
          </p:nvSpPr>
          <p:spPr bwMode="auto">
            <a:xfrm>
              <a:off x="1368425" y="5202238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</a:rPr>
                <a:t>260</a:t>
              </a:r>
              <a:endParaRPr lang="en-US" sz="1800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909" name="Rectangle 440"/>
            <p:cNvSpPr>
              <a:spLocks noChangeArrowheads="1"/>
            </p:cNvSpPr>
            <p:nvPr/>
          </p:nvSpPr>
          <p:spPr bwMode="auto">
            <a:xfrm>
              <a:off x="2235200" y="52324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389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  <p:sp>
          <p:nvSpPr>
            <p:cNvPr id="910" name="Rectangle 441"/>
            <p:cNvSpPr>
              <a:spLocks noChangeArrowheads="1"/>
            </p:cNvSpPr>
            <p:nvPr/>
          </p:nvSpPr>
          <p:spPr bwMode="auto">
            <a:xfrm>
              <a:off x="3086100" y="53340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504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  <p:sp>
          <p:nvSpPr>
            <p:cNvPr id="911" name="Rectangle 442"/>
            <p:cNvSpPr>
              <a:spLocks noChangeArrowheads="1"/>
            </p:cNvSpPr>
            <p:nvPr/>
          </p:nvSpPr>
          <p:spPr bwMode="auto">
            <a:xfrm>
              <a:off x="4165600" y="4714875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633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  <p:sp>
          <p:nvSpPr>
            <p:cNvPr id="912" name="Rectangle 444"/>
            <p:cNvSpPr>
              <a:spLocks noChangeArrowheads="1"/>
            </p:cNvSpPr>
            <p:nvPr/>
          </p:nvSpPr>
          <p:spPr bwMode="auto">
            <a:xfrm>
              <a:off x="5930900" y="3616325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875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  <p:sp>
          <p:nvSpPr>
            <p:cNvPr id="913" name="Rectangle 445"/>
            <p:cNvSpPr>
              <a:spLocks noChangeArrowheads="1"/>
            </p:cNvSpPr>
            <p:nvPr/>
          </p:nvSpPr>
          <p:spPr bwMode="auto">
            <a:xfrm>
              <a:off x="1676400" y="4875213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292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914" name="Rectangle 446"/>
            <p:cNvSpPr>
              <a:spLocks noChangeArrowheads="1"/>
            </p:cNvSpPr>
            <p:nvPr/>
          </p:nvSpPr>
          <p:spPr bwMode="auto">
            <a:xfrm>
              <a:off x="2517775" y="50292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405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915" name="Rectangle 447"/>
            <p:cNvSpPr>
              <a:spLocks noChangeArrowheads="1"/>
            </p:cNvSpPr>
            <p:nvPr/>
          </p:nvSpPr>
          <p:spPr bwMode="auto">
            <a:xfrm>
              <a:off x="3467100" y="51562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534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916" name="Rectangle 448"/>
            <p:cNvSpPr>
              <a:spLocks noChangeArrowheads="1"/>
            </p:cNvSpPr>
            <p:nvPr/>
          </p:nvSpPr>
          <p:spPr bwMode="auto">
            <a:xfrm>
              <a:off x="6210300" y="54610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907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917" name="Rectangle 449"/>
            <p:cNvSpPr>
              <a:spLocks noChangeArrowheads="1"/>
            </p:cNvSpPr>
            <p:nvPr/>
          </p:nvSpPr>
          <p:spPr bwMode="auto">
            <a:xfrm>
              <a:off x="6654800" y="5461000"/>
              <a:ext cx="69890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1020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918" name="Rectangle 451"/>
            <p:cNvSpPr>
              <a:spLocks noChangeArrowheads="1"/>
            </p:cNvSpPr>
            <p:nvPr/>
          </p:nvSpPr>
          <p:spPr bwMode="auto">
            <a:xfrm>
              <a:off x="4419600" y="5481638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663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919" name="Rectangle 452"/>
            <p:cNvSpPr>
              <a:spLocks noChangeArrowheads="1"/>
            </p:cNvSpPr>
            <p:nvPr/>
          </p:nvSpPr>
          <p:spPr bwMode="auto">
            <a:xfrm>
              <a:off x="5357813" y="55372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778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920" name="Rectangle 453"/>
            <p:cNvSpPr>
              <a:spLocks noChangeArrowheads="1"/>
            </p:cNvSpPr>
            <p:nvPr/>
          </p:nvSpPr>
          <p:spPr bwMode="auto">
            <a:xfrm>
              <a:off x="7567613" y="5537200"/>
              <a:ext cx="69890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1080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  <p:sp>
          <p:nvSpPr>
            <p:cNvPr id="921" name="Rectangle 454"/>
            <p:cNvSpPr>
              <a:spLocks noChangeArrowheads="1"/>
            </p:cNvSpPr>
            <p:nvPr/>
          </p:nvSpPr>
          <p:spPr bwMode="auto">
            <a:xfrm>
              <a:off x="6934200" y="5181600"/>
              <a:ext cx="69890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1022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</p:grpSp>
      <p:sp>
        <p:nvSpPr>
          <p:cNvPr id="922" name="Oval 1296"/>
          <p:cNvSpPr>
            <a:spLocks noChangeArrowheads="1"/>
          </p:cNvSpPr>
          <p:nvPr/>
        </p:nvSpPr>
        <p:spPr bwMode="auto">
          <a:xfrm>
            <a:off x="3082290" y="5257800"/>
            <a:ext cx="533400" cy="533400"/>
          </a:xfrm>
          <a:prstGeom prst="ellipse">
            <a:avLst/>
          </a:prstGeom>
          <a:noFill/>
          <a:ln w="57150" algn="ctr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" name="Oval 1297"/>
          <p:cNvSpPr>
            <a:spLocks noChangeArrowheads="1"/>
          </p:cNvSpPr>
          <p:nvPr/>
        </p:nvSpPr>
        <p:spPr bwMode="auto">
          <a:xfrm>
            <a:off x="4419600" y="5398770"/>
            <a:ext cx="533400" cy="533400"/>
          </a:xfrm>
          <a:prstGeom prst="ellipse">
            <a:avLst/>
          </a:prstGeom>
          <a:noFill/>
          <a:ln w="57150" algn="ctr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" name="Text Box 10"/>
          <p:cNvSpPr txBox="1">
            <a:spLocks noChangeArrowheads="1"/>
          </p:cNvSpPr>
          <p:nvPr/>
        </p:nvSpPr>
        <p:spPr bwMode="auto">
          <a:xfrm>
            <a:off x="1265551" y="0"/>
            <a:ext cx="66335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Tandem MS – Sequence Confirmation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925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68"/>
          <p:cNvGrpSpPr>
            <a:grpSpLocks/>
          </p:cNvGrpSpPr>
          <p:nvPr/>
        </p:nvGrpSpPr>
        <p:grpSpPr bwMode="auto">
          <a:xfrm>
            <a:off x="4927600" y="1371600"/>
            <a:ext cx="1041400" cy="1295400"/>
            <a:chOff x="2312" y="864"/>
            <a:chExt cx="656" cy="816"/>
          </a:xfrm>
        </p:grpSpPr>
        <p:sp>
          <p:nvSpPr>
            <p:cNvPr id="21512" name="Line 465"/>
            <p:cNvSpPr>
              <a:spLocks noChangeShapeType="1"/>
            </p:cNvSpPr>
            <p:nvPr/>
          </p:nvSpPr>
          <p:spPr bwMode="auto">
            <a:xfrm>
              <a:off x="2640" y="864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Line 466"/>
            <p:cNvSpPr>
              <a:spLocks noChangeShapeType="1"/>
            </p:cNvSpPr>
            <p:nvPr/>
          </p:nvSpPr>
          <p:spPr bwMode="auto">
            <a:xfrm>
              <a:off x="2312" y="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Line 467"/>
            <p:cNvSpPr>
              <a:spLocks noChangeShapeType="1"/>
            </p:cNvSpPr>
            <p:nvPr/>
          </p:nvSpPr>
          <p:spPr bwMode="auto">
            <a:xfrm>
              <a:off x="2632" y="167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0" name="Group 2"/>
          <p:cNvGrpSpPr>
            <a:grpSpLocks/>
          </p:cNvGrpSpPr>
          <p:nvPr/>
        </p:nvGrpSpPr>
        <p:grpSpPr bwMode="auto">
          <a:xfrm>
            <a:off x="833346" y="990600"/>
            <a:ext cx="6558054" cy="375682"/>
            <a:chOff x="808038" y="1752600"/>
            <a:chExt cx="6558054" cy="375682"/>
          </a:xfrm>
        </p:grpSpPr>
        <p:sp>
          <p:nvSpPr>
            <p:cNvPr id="461" name="Text Box 8"/>
            <p:cNvSpPr txBox="1">
              <a:spLocks noChangeArrowheads="1"/>
            </p:cNvSpPr>
            <p:nvPr/>
          </p:nvSpPr>
          <p:spPr bwMode="auto">
            <a:xfrm>
              <a:off x="7061200" y="1758950"/>
              <a:ext cx="304892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K</a:t>
              </a:r>
              <a:endParaRPr lang="en-US"/>
            </a:p>
          </p:txBody>
        </p:sp>
        <p:sp>
          <p:nvSpPr>
            <p:cNvPr id="462" name="Text Box 10"/>
            <p:cNvSpPr txBox="1">
              <a:spLocks noChangeArrowheads="1"/>
            </p:cNvSpPr>
            <p:nvPr/>
          </p:nvSpPr>
          <p:spPr bwMode="auto">
            <a:xfrm>
              <a:off x="6296025" y="1758950"/>
              <a:ext cx="282450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L</a:t>
              </a:r>
              <a:endParaRPr lang="en-US"/>
            </a:p>
          </p:txBody>
        </p:sp>
        <p:sp>
          <p:nvSpPr>
            <p:cNvPr id="463" name="Text Box 13"/>
            <p:cNvSpPr txBox="1">
              <a:spLocks noChangeArrowheads="1"/>
            </p:cNvSpPr>
            <p:nvPr/>
          </p:nvSpPr>
          <p:spPr bwMode="auto">
            <a:xfrm>
              <a:off x="5595938" y="1758950"/>
              <a:ext cx="29687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E</a:t>
              </a:r>
              <a:endParaRPr lang="en-US" dirty="0"/>
            </a:p>
          </p:txBody>
        </p:sp>
        <p:sp>
          <p:nvSpPr>
            <p:cNvPr id="464" name="Text Box 16"/>
            <p:cNvSpPr txBox="1">
              <a:spLocks noChangeArrowheads="1"/>
            </p:cNvSpPr>
            <p:nvPr/>
          </p:nvSpPr>
          <p:spPr bwMode="auto">
            <a:xfrm>
              <a:off x="4957763" y="1758950"/>
              <a:ext cx="327334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D</a:t>
              </a:r>
              <a:endParaRPr lang="en-US"/>
            </a:p>
          </p:txBody>
        </p:sp>
        <p:sp>
          <p:nvSpPr>
            <p:cNvPr id="465" name="Text Box 19"/>
            <p:cNvSpPr txBox="1">
              <a:spLocks noChangeArrowheads="1"/>
            </p:cNvSpPr>
            <p:nvPr/>
          </p:nvSpPr>
          <p:spPr bwMode="auto">
            <a:xfrm>
              <a:off x="4318000" y="1758950"/>
              <a:ext cx="29687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E</a:t>
              </a:r>
              <a:endParaRPr lang="en-US" dirty="0"/>
            </a:p>
          </p:txBody>
        </p:sp>
        <p:sp>
          <p:nvSpPr>
            <p:cNvPr id="466" name="Text Box 22"/>
            <p:cNvSpPr txBox="1">
              <a:spLocks noChangeArrowheads="1"/>
            </p:cNvSpPr>
            <p:nvPr/>
          </p:nvSpPr>
          <p:spPr bwMode="auto">
            <a:xfrm>
              <a:off x="3678238" y="1758950"/>
              <a:ext cx="29687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E</a:t>
              </a:r>
              <a:endParaRPr lang="en-US"/>
            </a:p>
          </p:txBody>
        </p:sp>
        <p:sp>
          <p:nvSpPr>
            <p:cNvPr id="467" name="Text Box 25"/>
            <p:cNvSpPr txBox="1">
              <a:spLocks noChangeArrowheads="1"/>
            </p:cNvSpPr>
            <p:nvPr/>
          </p:nvSpPr>
          <p:spPr bwMode="auto">
            <a:xfrm>
              <a:off x="3040063" y="1758950"/>
              <a:ext cx="282450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L</a:t>
              </a:r>
              <a:endParaRPr lang="en-US"/>
            </a:p>
          </p:txBody>
        </p:sp>
        <p:sp>
          <p:nvSpPr>
            <p:cNvPr id="468" name="Text Box 28"/>
            <p:cNvSpPr txBox="1">
              <a:spLocks noChangeArrowheads="1"/>
            </p:cNvSpPr>
            <p:nvPr/>
          </p:nvSpPr>
          <p:spPr bwMode="auto">
            <a:xfrm>
              <a:off x="2336800" y="1758950"/>
              <a:ext cx="290464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F</a:t>
              </a:r>
              <a:endParaRPr lang="en-US"/>
            </a:p>
          </p:txBody>
        </p:sp>
        <p:sp>
          <p:nvSpPr>
            <p:cNvPr id="469" name="Text Box 31"/>
            <p:cNvSpPr txBox="1">
              <a:spLocks noChangeArrowheads="1"/>
            </p:cNvSpPr>
            <p:nvPr/>
          </p:nvSpPr>
          <p:spPr bwMode="auto">
            <a:xfrm>
              <a:off x="1571625" y="1758950"/>
              <a:ext cx="330540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G</a:t>
              </a:r>
              <a:endParaRPr lang="en-US"/>
            </a:p>
          </p:txBody>
        </p:sp>
        <p:sp>
          <p:nvSpPr>
            <p:cNvPr id="470" name="Text Box 34"/>
            <p:cNvSpPr txBox="1">
              <a:spLocks noChangeArrowheads="1"/>
            </p:cNvSpPr>
            <p:nvPr/>
          </p:nvSpPr>
          <p:spPr bwMode="auto">
            <a:xfrm>
              <a:off x="808038" y="1752600"/>
              <a:ext cx="290464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S</a:t>
              </a:r>
              <a:endParaRPr lang="en-US" dirty="0"/>
            </a:p>
          </p:txBody>
        </p:sp>
      </p:grpSp>
      <p:sp>
        <p:nvSpPr>
          <p:cNvPr id="471" name="Oval 1296"/>
          <p:cNvSpPr>
            <a:spLocks noChangeArrowheads="1"/>
          </p:cNvSpPr>
          <p:nvPr/>
        </p:nvSpPr>
        <p:spPr bwMode="auto">
          <a:xfrm>
            <a:off x="4876800" y="914400"/>
            <a:ext cx="533400" cy="533400"/>
          </a:xfrm>
          <a:prstGeom prst="ellipse">
            <a:avLst/>
          </a:prstGeom>
          <a:noFill/>
          <a:ln w="57150" algn="ctr">
            <a:solidFill>
              <a:srgbClr val="D9323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72" name="Group 2"/>
          <p:cNvGrpSpPr>
            <a:grpSpLocks/>
          </p:cNvGrpSpPr>
          <p:nvPr/>
        </p:nvGrpSpPr>
        <p:grpSpPr bwMode="auto">
          <a:xfrm>
            <a:off x="630238" y="1447800"/>
            <a:ext cx="7827962" cy="992188"/>
            <a:chOff x="630238" y="1447800"/>
            <a:chExt cx="7828081" cy="991632"/>
          </a:xfrm>
        </p:grpSpPr>
        <p:sp>
          <p:nvSpPr>
            <p:cNvPr id="473" name="Text Box 7"/>
            <p:cNvSpPr txBox="1">
              <a:spLocks noChangeArrowheads="1"/>
            </p:cNvSpPr>
            <p:nvPr/>
          </p:nvSpPr>
          <p:spPr bwMode="auto">
            <a:xfrm>
              <a:off x="6946900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147</a:t>
              </a:r>
            </a:p>
          </p:txBody>
        </p:sp>
        <p:sp>
          <p:nvSpPr>
            <p:cNvPr id="474" name="Text Box 8"/>
            <p:cNvSpPr txBox="1">
              <a:spLocks noChangeArrowheads="1"/>
            </p:cNvSpPr>
            <p:nvPr/>
          </p:nvSpPr>
          <p:spPr bwMode="auto">
            <a:xfrm>
              <a:off x="7061200" y="1758950"/>
              <a:ext cx="3492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K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75" name="Text Box 9"/>
            <p:cNvSpPr txBox="1">
              <a:spLocks noChangeArrowheads="1"/>
            </p:cNvSpPr>
            <p:nvPr/>
          </p:nvSpPr>
          <p:spPr bwMode="auto">
            <a:xfrm>
              <a:off x="6884988" y="1447800"/>
              <a:ext cx="692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1166</a:t>
              </a:r>
            </a:p>
          </p:txBody>
        </p:sp>
        <p:sp>
          <p:nvSpPr>
            <p:cNvPr id="476" name="Text Box 10"/>
            <p:cNvSpPr txBox="1">
              <a:spLocks noChangeArrowheads="1"/>
            </p:cNvSpPr>
            <p:nvPr/>
          </p:nvSpPr>
          <p:spPr bwMode="auto">
            <a:xfrm>
              <a:off x="6296025" y="1758950"/>
              <a:ext cx="3238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L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77" name="Text Box 11"/>
            <p:cNvSpPr txBox="1">
              <a:spLocks noChangeArrowheads="1"/>
            </p:cNvSpPr>
            <p:nvPr/>
          </p:nvSpPr>
          <p:spPr bwMode="auto">
            <a:xfrm>
              <a:off x="6181725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260</a:t>
              </a:r>
            </a:p>
          </p:txBody>
        </p:sp>
        <p:sp>
          <p:nvSpPr>
            <p:cNvPr id="478" name="Text Box 12"/>
            <p:cNvSpPr txBox="1">
              <a:spLocks noChangeArrowheads="1"/>
            </p:cNvSpPr>
            <p:nvPr/>
          </p:nvSpPr>
          <p:spPr bwMode="auto">
            <a:xfrm>
              <a:off x="6119813" y="1447800"/>
              <a:ext cx="692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FF0066"/>
                  </a:solidFill>
                </a:rPr>
                <a:t>1020</a:t>
              </a:r>
            </a:p>
          </p:txBody>
        </p:sp>
        <p:sp>
          <p:nvSpPr>
            <p:cNvPr id="479" name="Text Box 13"/>
            <p:cNvSpPr txBox="1">
              <a:spLocks noChangeArrowheads="1"/>
            </p:cNvSpPr>
            <p:nvPr/>
          </p:nvSpPr>
          <p:spPr bwMode="auto">
            <a:xfrm>
              <a:off x="5595938" y="1758950"/>
              <a:ext cx="3365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0" name="Text Box 14"/>
            <p:cNvSpPr txBox="1">
              <a:spLocks noChangeArrowheads="1"/>
            </p:cNvSpPr>
            <p:nvPr/>
          </p:nvSpPr>
          <p:spPr bwMode="auto">
            <a:xfrm>
              <a:off x="5480050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389</a:t>
              </a:r>
            </a:p>
          </p:txBody>
        </p:sp>
        <p:sp>
          <p:nvSpPr>
            <p:cNvPr id="481" name="Text Box 15"/>
            <p:cNvSpPr txBox="1">
              <a:spLocks noChangeArrowheads="1"/>
            </p:cNvSpPr>
            <p:nvPr/>
          </p:nvSpPr>
          <p:spPr bwMode="auto">
            <a:xfrm>
              <a:off x="5481638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907</a:t>
              </a:r>
            </a:p>
          </p:txBody>
        </p:sp>
        <p:sp>
          <p:nvSpPr>
            <p:cNvPr id="482" name="Text Box 16"/>
            <p:cNvSpPr txBox="1">
              <a:spLocks noChangeArrowheads="1"/>
            </p:cNvSpPr>
            <p:nvPr/>
          </p:nvSpPr>
          <p:spPr bwMode="auto">
            <a:xfrm>
              <a:off x="4957763" y="1758950"/>
              <a:ext cx="3492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D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3" name="Text Box 17"/>
            <p:cNvSpPr txBox="1">
              <a:spLocks noChangeArrowheads="1"/>
            </p:cNvSpPr>
            <p:nvPr/>
          </p:nvSpPr>
          <p:spPr bwMode="auto">
            <a:xfrm>
              <a:off x="4841875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504</a:t>
              </a:r>
            </a:p>
          </p:txBody>
        </p:sp>
        <p:sp>
          <p:nvSpPr>
            <p:cNvPr id="484" name="Text Box 18"/>
            <p:cNvSpPr txBox="1">
              <a:spLocks noChangeArrowheads="1"/>
            </p:cNvSpPr>
            <p:nvPr/>
          </p:nvSpPr>
          <p:spPr bwMode="auto">
            <a:xfrm>
              <a:off x="4843463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778</a:t>
              </a:r>
            </a:p>
          </p:txBody>
        </p:sp>
        <p:sp>
          <p:nvSpPr>
            <p:cNvPr id="485" name="Text Box 19"/>
            <p:cNvSpPr txBox="1">
              <a:spLocks noChangeArrowheads="1"/>
            </p:cNvSpPr>
            <p:nvPr/>
          </p:nvSpPr>
          <p:spPr bwMode="auto">
            <a:xfrm>
              <a:off x="4318000" y="1758950"/>
              <a:ext cx="3365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6" name="Text Box 20"/>
            <p:cNvSpPr txBox="1">
              <a:spLocks noChangeArrowheads="1"/>
            </p:cNvSpPr>
            <p:nvPr/>
          </p:nvSpPr>
          <p:spPr bwMode="auto">
            <a:xfrm>
              <a:off x="4202113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633</a:t>
              </a:r>
            </a:p>
          </p:txBody>
        </p:sp>
        <p:sp>
          <p:nvSpPr>
            <p:cNvPr id="487" name="Text Box 21"/>
            <p:cNvSpPr txBox="1">
              <a:spLocks noChangeArrowheads="1"/>
            </p:cNvSpPr>
            <p:nvPr/>
          </p:nvSpPr>
          <p:spPr bwMode="auto">
            <a:xfrm>
              <a:off x="4203700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663</a:t>
              </a:r>
            </a:p>
          </p:txBody>
        </p:sp>
        <p:sp>
          <p:nvSpPr>
            <p:cNvPr id="488" name="Text Box 22"/>
            <p:cNvSpPr txBox="1">
              <a:spLocks noChangeArrowheads="1"/>
            </p:cNvSpPr>
            <p:nvPr/>
          </p:nvSpPr>
          <p:spPr bwMode="auto">
            <a:xfrm>
              <a:off x="3678238" y="1758950"/>
              <a:ext cx="3365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9" name="Text Box 23"/>
            <p:cNvSpPr txBox="1">
              <a:spLocks noChangeArrowheads="1"/>
            </p:cNvSpPr>
            <p:nvPr/>
          </p:nvSpPr>
          <p:spPr bwMode="auto">
            <a:xfrm>
              <a:off x="3562350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762</a:t>
              </a:r>
            </a:p>
          </p:txBody>
        </p:sp>
        <p:sp>
          <p:nvSpPr>
            <p:cNvPr id="490" name="Text Box 24"/>
            <p:cNvSpPr txBox="1">
              <a:spLocks noChangeArrowheads="1"/>
            </p:cNvSpPr>
            <p:nvPr/>
          </p:nvSpPr>
          <p:spPr bwMode="auto">
            <a:xfrm>
              <a:off x="3581400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FF0066"/>
                  </a:solidFill>
                </a:rPr>
                <a:t>534</a:t>
              </a:r>
            </a:p>
          </p:txBody>
        </p:sp>
        <p:sp>
          <p:nvSpPr>
            <p:cNvPr id="491" name="Text Box 25"/>
            <p:cNvSpPr txBox="1">
              <a:spLocks noChangeArrowheads="1"/>
            </p:cNvSpPr>
            <p:nvPr/>
          </p:nvSpPr>
          <p:spPr bwMode="auto">
            <a:xfrm>
              <a:off x="3040063" y="1758950"/>
              <a:ext cx="3238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L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2" name="Text Box 26"/>
            <p:cNvSpPr txBox="1">
              <a:spLocks noChangeArrowheads="1"/>
            </p:cNvSpPr>
            <p:nvPr/>
          </p:nvSpPr>
          <p:spPr bwMode="auto">
            <a:xfrm>
              <a:off x="2924175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875</a:t>
              </a:r>
            </a:p>
          </p:txBody>
        </p:sp>
        <p:sp>
          <p:nvSpPr>
            <p:cNvPr id="493" name="Text Box 27"/>
            <p:cNvSpPr txBox="1">
              <a:spLocks noChangeArrowheads="1"/>
            </p:cNvSpPr>
            <p:nvPr/>
          </p:nvSpPr>
          <p:spPr bwMode="auto">
            <a:xfrm>
              <a:off x="2943225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405</a:t>
              </a:r>
            </a:p>
          </p:txBody>
        </p:sp>
        <p:sp>
          <p:nvSpPr>
            <p:cNvPr id="494" name="Text Box 28"/>
            <p:cNvSpPr txBox="1">
              <a:spLocks noChangeArrowheads="1"/>
            </p:cNvSpPr>
            <p:nvPr/>
          </p:nvSpPr>
          <p:spPr bwMode="auto">
            <a:xfrm>
              <a:off x="2336800" y="1758950"/>
              <a:ext cx="3238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F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5" name="Text Box 29"/>
            <p:cNvSpPr txBox="1">
              <a:spLocks noChangeArrowheads="1"/>
            </p:cNvSpPr>
            <p:nvPr/>
          </p:nvSpPr>
          <p:spPr bwMode="auto">
            <a:xfrm>
              <a:off x="2159000" y="2070100"/>
              <a:ext cx="692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1022</a:t>
              </a:r>
            </a:p>
          </p:txBody>
        </p:sp>
        <p:sp>
          <p:nvSpPr>
            <p:cNvPr id="496" name="Text Box 30"/>
            <p:cNvSpPr txBox="1">
              <a:spLocks noChangeArrowheads="1"/>
            </p:cNvSpPr>
            <p:nvPr/>
          </p:nvSpPr>
          <p:spPr bwMode="auto">
            <a:xfrm>
              <a:off x="2239962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292</a:t>
              </a:r>
            </a:p>
          </p:txBody>
        </p:sp>
        <p:sp>
          <p:nvSpPr>
            <p:cNvPr id="497" name="Text Box 31"/>
            <p:cNvSpPr txBox="1">
              <a:spLocks noChangeArrowheads="1"/>
            </p:cNvSpPr>
            <p:nvPr/>
          </p:nvSpPr>
          <p:spPr bwMode="auto">
            <a:xfrm>
              <a:off x="1571625" y="1758950"/>
              <a:ext cx="3619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G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8" name="Text Box 32"/>
            <p:cNvSpPr txBox="1">
              <a:spLocks noChangeArrowheads="1"/>
            </p:cNvSpPr>
            <p:nvPr/>
          </p:nvSpPr>
          <p:spPr bwMode="auto">
            <a:xfrm>
              <a:off x="1393825" y="2070100"/>
              <a:ext cx="692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</a:rPr>
                <a:t>1080</a:t>
              </a:r>
            </a:p>
          </p:txBody>
        </p:sp>
        <p:sp>
          <p:nvSpPr>
            <p:cNvPr id="499" name="Text Box 33"/>
            <p:cNvSpPr txBox="1">
              <a:spLocks noChangeArrowheads="1"/>
            </p:cNvSpPr>
            <p:nvPr/>
          </p:nvSpPr>
          <p:spPr bwMode="auto">
            <a:xfrm>
              <a:off x="1474787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145</a:t>
              </a:r>
            </a:p>
          </p:txBody>
        </p:sp>
        <p:sp>
          <p:nvSpPr>
            <p:cNvPr id="500" name="Text Box 34"/>
            <p:cNvSpPr txBox="1">
              <a:spLocks noChangeArrowheads="1"/>
            </p:cNvSpPr>
            <p:nvPr/>
          </p:nvSpPr>
          <p:spPr bwMode="auto">
            <a:xfrm>
              <a:off x="808038" y="1752600"/>
              <a:ext cx="3365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S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1" name="Text Box 35"/>
            <p:cNvSpPr txBox="1">
              <a:spLocks noChangeArrowheads="1"/>
            </p:cNvSpPr>
            <p:nvPr/>
          </p:nvSpPr>
          <p:spPr bwMode="auto">
            <a:xfrm>
              <a:off x="630238" y="2070100"/>
              <a:ext cx="692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</a:rPr>
                <a:t>1166</a:t>
              </a:r>
            </a:p>
          </p:txBody>
        </p:sp>
        <p:sp>
          <p:nvSpPr>
            <p:cNvPr id="502" name="Text Box 36"/>
            <p:cNvSpPr txBox="1">
              <a:spLocks noChangeArrowheads="1"/>
            </p:cNvSpPr>
            <p:nvPr/>
          </p:nvSpPr>
          <p:spPr bwMode="auto">
            <a:xfrm>
              <a:off x="774700" y="1447800"/>
              <a:ext cx="438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88</a:t>
              </a:r>
            </a:p>
          </p:txBody>
        </p:sp>
        <p:sp>
          <p:nvSpPr>
            <p:cNvPr id="503" name="Text Box 37"/>
            <p:cNvSpPr txBox="1">
              <a:spLocks noChangeArrowheads="1"/>
            </p:cNvSpPr>
            <p:nvPr/>
          </p:nvSpPr>
          <p:spPr bwMode="auto">
            <a:xfrm>
              <a:off x="7650163" y="2070100"/>
              <a:ext cx="787395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y ions</a:t>
              </a:r>
            </a:p>
          </p:txBody>
        </p:sp>
        <p:sp>
          <p:nvSpPr>
            <p:cNvPr id="504" name="Text Box 38"/>
            <p:cNvSpPr txBox="1">
              <a:spLocks noChangeArrowheads="1"/>
            </p:cNvSpPr>
            <p:nvPr/>
          </p:nvSpPr>
          <p:spPr bwMode="auto">
            <a:xfrm>
              <a:off x="7658100" y="1447800"/>
              <a:ext cx="800219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b ions</a:t>
              </a:r>
            </a:p>
          </p:txBody>
        </p:sp>
      </p:grpSp>
      <p:grpSp>
        <p:nvGrpSpPr>
          <p:cNvPr id="505" name="Group 504"/>
          <p:cNvGrpSpPr/>
          <p:nvPr/>
        </p:nvGrpSpPr>
        <p:grpSpPr>
          <a:xfrm>
            <a:off x="300038" y="2654300"/>
            <a:ext cx="8736012" cy="3960813"/>
            <a:chOff x="300038" y="2654300"/>
            <a:chExt cx="8736012" cy="3960813"/>
          </a:xfrm>
        </p:grpSpPr>
        <p:sp>
          <p:nvSpPr>
            <p:cNvPr id="506" name="Rectangle 39"/>
            <p:cNvSpPr>
              <a:spLocks noChangeArrowheads="1"/>
            </p:cNvSpPr>
            <p:nvPr/>
          </p:nvSpPr>
          <p:spPr bwMode="auto">
            <a:xfrm>
              <a:off x="4295775" y="62484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m/z</a:t>
              </a:r>
            </a:p>
          </p:txBody>
        </p:sp>
        <p:sp>
          <p:nvSpPr>
            <p:cNvPr id="507" name="Line 40"/>
            <p:cNvSpPr>
              <a:spLocks noChangeShapeType="1"/>
            </p:cNvSpPr>
            <p:nvPr/>
          </p:nvSpPr>
          <p:spPr bwMode="auto">
            <a:xfrm flipV="1">
              <a:off x="11128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" name="Line 41"/>
            <p:cNvSpPr>
              <a:spLocks noChangeShapeType="1"/>
            </p:cNvSpPr>
            <p:nvPr/>
          </p:nvSpPr>
          <p:spPr bwMode="auto">
            <a:xfrm flipV="1">
              <a:off x="11461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9" name="Line 42"/>
            <p:cNvSpPr>
              <a:spLocks noChangeShapeType="1"/>
            </p:cNvSpPr>
            <p:nvPr/>
          </p:nvSpPr>
          <p:spPr bwMode="auto">
            <a:xfrm flipV="1">
              <a:off x="11826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0" name="Line 43"/>
            <p:cNvSpPr>
              <a:spLocks noChangeShapeType="1"/>
            </p:cNvSpPr>
            <p:nvPr/>
          </p:nvSpPr>
          <p:spPr bwMode="auto">
            <a:xfrm flipV="1">
              <a:off x="12049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1" name="Line 44"/>
            <p:cNvSpPr>
              <a:spLocks noChangeShapeType="1"/>
            </p:cNvSpPr>
            <p:nvPr/>
          </p:nvSpPr>
          <p:spPr bwMode="auto">
            <a:xfrm flipV="1">
              <a:off x="12954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" name="Line 45"/>
            <p:cNvSpPr>
              <a:spLocks noChangeShapeType="1"/>
            </p:cNvSpPr>
            <p:nvPr/>
          </p:nvSpPr>
          <p:spPr bwMode="auto">
            <a:xfrm flipV="1">
              <a:off x="13065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" name="Line 46"/>
            <p:cNvSpPr>
              <a:spLocks noChangeShapeType="1"/>
            </p:cNvSpPr>
            <p:nvPr/>
          </p:nvSpPr>
          <p:spPr bwMode="auto">
            <a:xfrm flipV="1">
              <a:off x="13176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" name="Line 47"/>
            <p:cNvSpPr>
              <a:spLocks noChangeShapeType="1"/>
            </p:cNvSpPr>
            <p:nvPr/>
          </p:nvSpPr>
          <p:spPr bwMode="auto">
            <a:xfrm flipV="1">
              <a:off x="13287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" name="Line 48"/>
            <p:cNvSpPr>
              <a:spLocks noChangeShapeType="1"/>
            </p:cNvSpPr>
            <p:nvPr/>
          </p:nvSpPr>
          <p:spPr bwMode="auto">
            <a:xfrm flipV="1">
              <a:off x="13414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" name="Line 49"/>
            <p:cNvSpPr>
              <a:spLocks noChangeShapeType="1"/>
            </p:cNvSpPr>
            <p:nvPr/>
          </p:nvSpPr>
          <p:spPr bwMode="auto">
            <a:xfrm flipV="1">
              <a:off x="13525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" name="Line 50"/>
            <p:cNvSpPr>
              <a:spLocks noChangeShapeType="1"/>
            </p:cNvSpPr>
            <p:nvPr/>
          </p:nvSpPr>
          <p:spPr bwMode="auto">
            <a:xfrm flipV="1">
              <a:off x="13858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" name="Line 51"/>
            <p:cNvSpPr>
              <a:spLocks noChangeShapeType="1"/>
            </p:cNvSpPr>
            <p:nvPr/>
          </p:nvSpPr>
          <p:spPr bwMode="auto">
            <a:xfrm flipV="1">
              <a:off x="13985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" name="Line 52"/>
            <p:cNvSpPr>
              <a:spLocks noChangeShapeType="1"/>
            </p:cNvSpPr>
            <p:nvPr/>
          </p:nvSpPr>
          <p:spPr bwMode="auto">
            <a:xfrm flipV="1">
              <a:off x="14097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" name="Line 53"/>
            <p:cNvSpPr>
              <a:spLocks noChangeShapeType="1"/>
            </p:cNvSpPr>
            <p:nvPr/>
          </p:nvSpPr>
          <p:spPr bwMode="auto">
            <a:xfrm flipV="1">
              <a:off x="14208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" name="Line 54"/>
            <p:cNvSpPr>
              <a:spLocks noChangeShapeType="1"/>
            </p:cNvSpPr>
            <p:nvPr/>
          </p:nvSpPr>
          <p:spPr bwMode="auto">
            <a:xfrm flipV="1">
              <a:off x="14319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" name="Line 55"/>
            <p:cNvSpPr>
              <a:spLocks noChangeShapeType="1"/>
            </p:cNvSpPr>
            <p:nvPr/>
          </p:nvSpPr>
          <p:spPr bwMode="auto">
            <a:xfrm flipV="1">
              <a:off x="14430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" name="Line 56"/>
            <p:cNvSpPr>
              <a:spLocks noChangeShapeType="1"/>
            </p:cNvSpPr>
            <p:nvPr/>
          </p:nvSpPr>
          <p:spPr bwMode="auto">
            <a:xfrm flipV="1">
              <a:off x="1454150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" name="Line 57"/>
            <p:cNvSpPr>
              <a:spLocks noChangeShapeType="1"/>
            </p:cNvSpPr>
            <p:nvPr/>
          </p:nvSpPr>
          <p:spPr bwMode="auto">
            <a:xfrm flipV="1">
              <a:off x="14652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" name="Line 58"/>
            <p:cNvSpPr>
              <a:spLocks noChangeShapeType="1"/>
            </p:cNvSpPr>
            <p:nvPr/>
          </p:nvSpPr>
          <p:spPr bwMode="auto">
            <a:xfrm flipV="1">
              <a:off x="14763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" name="Line 59"/>
            <p:cNvSpPr>
              <a:spLocks noChangeShapeType="1"/>
            </p:cNvSpPr>
            <p:nvPr/>
          </p:nvSpPr>
          <p:spPr bwMode="auto">
            <a:xfrm flipV="1">
              <a:off x="14890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" name="Line 60"/>
            <p:cNvSpPr>
              <a:spLocks noChangeShapeType="1"/>
            </p:cNvSpPr>
            <p:nvPr/>
          </p:nvSpPr>
          <p:spPr bwMode="auto">
            <a:xfrm flipV="1">
              <a:off x="15001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" name="Line 61"/>
            <p:cNvSpPr>
              <a:spLocks noChangeShapeType="1"/>
            </p:cNvSpPr>
            <p:nvPr/>
          </p:nvSpPr>
          <p:spPr bwMode="auto">
            <a:xfrm flipV="1">
              <a:off x="15240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" name="Line 62"/>
            <p:cNvSpPr>
              <a:spLocks noChangeShapeType="1"/>
            </p:cNvSpPr>
            <p:nvPr/>
          </p:nvSpPr>
          <p:spPr bwMode="auto">
            <a:xfrm flipV="1">
              <a:off x="15462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" name="Line 63"/>
            <p:cNvSpPr>
              <a:spLocks noChangeShapeType="1"/>
            </p:cNvSpPr>
            <p:nvPr/>
          </p:nvSpPr>
          <p:spPr bwMode="auto">
            <a:xfrm flipV="1">
              <a:off x="1557338" y="5942013"/>
              <a:ext cx="0" cy="603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" name="Line 64"/>
            <p:cNvSpPr>
              <a:spLocks noChangeShapeType="1"/>
            </p:cNvSpPr>
            <p:nvPr/>
          </p:nvSpPr>
          <p:spPr bwMode="auto">
            <a:xfrm flipV="1">
              <a:off x="15684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" name="Line 65"/>
            <p:cNvSpPr>
              <a:spLocks noChangeShapeType="1"/>
            </p:cNvSpPr>
            <p:nvPr/>
          </p:nvSpPr>
          <p:spPr bwMode="auto">
            <a:xfrm flipV="1">
              <a:off x="15906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" name="Line 66"/>
            <p:cNvSpPr>
              <a:spLocks noChangeShapeType="1"/>
            </p:cNvSpPr>
            <p:nvPr/>
          </p:nvSpPr>
          <p:spPr bwMode="auto">
            <a:xfrm flipV="1">
              <a:off x="16033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" name="Line 67"/>
            <p:cNvSpPr>
              <a:spLocks noChangeShapeType="1"/>
            </p:cNvSpPr>
            <p:nvPr/>
          </p:nvSpPr>
          <p:spPr bwMode="auto">
            <a:xfrm flipV="1">
              <a:off x="16129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" name="Line 68"/>
            <p:cNvSpPr>
              <a:spLocks noChangeShapeType="1"/>
            </p:cNvSpPr>
            <p:nvPr/>
          </p:nvSpPr>
          <p:spPr bwMode="auto">
            <a:xfrm flipV="1">
              <a:off x="162401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" name="Line 69"/>
            <p:cNvSpPr>
              <a:spLocks noChangeShapeType="1"/>
            </p:cNvSpPr>
            <p:nvPr/>
          </p:nvSpPr>
          <p:spPr bwMode="auto">
            <a:xfrm flipV="1">
              <a:off x="16494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" name="Line 70"/>
            <p:cNvSpPr>
              <a:spLocks noChangeShapeType="1"/>
            </p:cNvSpPr>
            <p:nvPr/>
          </p:nvSpPr>
          <p:spPr bwMode="auto">
            <a:xfrm flipV="1">
              <a:off x="1660525" y="5657850"/>
              <a:ext cx="0" cy="3444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" name="Line 71"/>
            <p:cNvSpPr>
              <a:spLocks noChangeShapeType="1"/>
            </p:cNvSpPr>
            <p:nvPr/>
          </p:nvSpPr>
          <p:spPr bwMode="auto">
            <a:xfrm flipV="1">
              <a:off x="1671638" y="5962650"/>
              <a:ext cx="0" cy="396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9" name="Line 72"/>
            <p:cNvSpPr>
              <a:spLocks noChangeShapeType="1"/>
            </p:cNvSpPr>
            <p:nvPr/>
          </p:nvSpPr>
          <p:spPr bwMode="auto">
            <a:xfrm flipV="1">
              <a:off x="16938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0" name="Line 73"/>
            <p:cNvSpPr>
              <a:spLocks noChangeShapeType="1"/>
            </p:cNvSpPr>
            <p:nvPr/>
          </p:nvSpPr>
          <p:spPr bwMode="auto">
            <a:xfrm flipV="1">
              <a:off x="17049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1" name="Line 74"/>
            <p:cNvSpPr>
              <a:spLocks noChangeShapeType="1"/>
            </p:cNvSpPr>
            <p:nvPr/>
          </p:nvSpPr>
          <p:spPr bwMode="auto">
            <a:xfrm flipV="1">
              <a:off x="17272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" name="Line 75"/>
            <p:cNvSpPr>
              <a:spLocks noChangeShapeType="1"/>
            </p:cNvSpPr>
            <p:nvPr/>
          </p:nvSpPr>
          <p:spPr bwMode="auto">
            <a:xfrm flipV="1">
              <a:off x="17399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" name="Line 76"/>
            <p:cNvSpPr>
              <a:spLocks noChangeShapeType="1"/>
            </p:cNvSpPr>
            <p:nvPr/>
          </p:nvSpPr>
          <p:spPr bwMode="auto">
            <a:xfrm flipV="1">
              <a:off x="1751013" y="5913438"/>
              <a:ext cx="0" cy="8890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" name="Line 77"/>
            <p:cNvSpPr>
              <a:spLocks noChangeShapeType="1"/>
            </p:cNvSpPr>
            <p:nvPr/>
          </p:nvSpPr>
          <p:spPr bwMode="auto">
            <a:xfrm flipV="1">
              <a:off x="1762125" y="5903913"/>
              <a:ext cx="0" cy="984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" name="Line 78"/>
            <p:cNvSpPr>
              <a:spLocks noChangeShapeType="1"/>
            </p:cNvSpPr>
            <p:nvPr/>
          </p:nvSpPr>
          <p:spPr bwMode="auto">
            <a:xfrm flipV="1">
              <a:off x="177482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6" name="Line 79"/>
            <p:cNvSpPr>
              <a:spLocks noChangeShapeType="1"/>
            </p:cNvSpPr>
            <p:nvPr/>
          </p:nvSpPr>
          <p:spPr bwMode="auto">
            <a:xfrm flipV="1">
              <a:off x="18192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7" name="Line 80"/>
            <p:cNvSpPr>
              <a:spLocks noChangeShapeType="1"/>
            </p:cNvSpPr>
            <p:nvPr/>
          </p:nvSpPr>
          <p:spPr bwMode="auto">
            <a:xfrm flipV="1">
              <a:off x="18319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8" name="Line 81"/>
            <p:cNvSpPr>
              <a:spLocks noChangeShapeType="1"/>
            </p:cNvSpPr>
            <p:nvPr/>
          </p:nvSpPr>
          <p:spPr bwMode="auto">
            <a:xfrm flipV="1">
              <a:off x="1841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9" name="Line 82"/>
            <p:cNvSpPr>
              <a:spLocks noChangeShapeType="1"/>
            </p:cNvSpPr>
            <p:nvPr/>
          </p:nvSpPr>
          <p:spPr bwMode="auto">
            <a:xfrm flipV="1">
              <a:off x="1854200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" name="Line 83"/>
            <p:cNvSpPr>
              <a:spLocks noChangeShapeType="1"/>
            </p:cNvSpPr>
            <p:nvPr/>
          </p:nvSpPr>
          <p:spPr bwMode="auto">
            <a:xfrm flipV="1">
              <a:off x="18653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1" name="Line 84"/>
            <p:cNvSpPr>
              <a:spLocks noChangeShapeType="1"/>
            </p:cNvSpPr>
            <p:nvPr/>
          </p:nvSpPr>
          <p:spPr bwMode="auto">
            <a:xfrm flipV="1">
              <a:off x="18764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" name="Line 85"/>
            <p:cNvSpPr>
              <a:spLocks noChangeShapeType="1"/>
            </p:cNvSpPr>
            <p:nvPr/>
          </p:nvSpPr>
          <p:spPr bwMode="auto">
            <a:xfrm flipV="1">
              <a:off x="18891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" name="Line 86"/>
            <p:cNvSpPr>
              <a:spLocks noChangeShapeType="1"/>
            </p:cNvSpPr>
            <p:nvPr/>
          </p:nvSpPr>
          <p:spPr bwMode="auto">
            <a:xfrm flipV="1">
              <a:off x="19208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" name="Line 87"/>
            <p:cNvSpPr>
              <a:spLocks noChangeShapeType="1"/>
            </p:cNvSpPr>
            <p:nvPr/>
          </p:nvSpPr>
          <p:spPr bwMode="auto">
            <a:xfrm flipV="1">
              <a:off x="1968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5" name="Line 88"/>
            <p:cNvSpPr>
              <a:spLocks noChangeShapeType="1"/>
            </p:cNvSpPr>
            <p:nvPr/>
          </p:nvSpPr>
          <p:spPr bwMode="auto">
            <a:xfrm flipV="1">
              <a:off x="1979613" y="5383213"/>
              <a:ext cx="0" cy="619125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" name="Line 89"/>
            <p:cNvSpPr>
              <a:spLocks noChangeShapeType="1"/>
            </p:cNvSpPr>
            <p:nvPr/>
          </p:nvSpPr>
          <p:spPr bwMode="auto">
            <a:xfrm flipV="1">
              <a:off x="1990725" y="5903913"/>
              <a:ext cx="0" cy="98425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7" name="Line 90"/>
            <p:cNvSpPr>
              <a:spLocks noChangeShapeType="1"/>
            </p:cNvSpPr>
            <p:nvPr/>
          </p:nvSpPr>
          <p:spPr bwMode="auto">
            <a:xfrm flipV="1">
              <a:off x="20034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" name="Line 91"/>
            <p:cNvSpPr>
              <a:spLocks noChangeShapeType="1"/>
            </p:cNvSpPr>
            <p:nvPr/>
          </p:nvSpPr>
          <p:spPr bwMode="auto">
            <a:xfrm flipV="1">
              <a:off x="20240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" name="Line 92"/>
            <p:cNvSpPr>
              <a:spLocks noChangeShapeType="1"/>
            </p:cNvSpPr>
            <p:nvPr/>
          </p:nvSpPr>
          <p:spPr bwMode="auto">
            <a:xfrm flipV="1">
              <a:off x="20351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" name="Line 93"/>
            <p:cNvSpPr>
              <a:spLocks noChangeShapeType="1"/>
            </p:cNvSpPr>
            <p:nvPr/>
          </p:nvSpPr>
          <p:spPr bwMode="auto">
            <a:xfrm flipV="1">
              <a:off x="20923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" name="Line 94"/>
            <p:cNvSpPr>
              <a:spLocks noChangeShapeType="1"/>
            </p:cNvSpPr>
            <p:nvPr/>
          </p:nvSpPr>
          <p:spPr bwMode="auto">
            <a:xfrm flipV="1">
              <a:off x="21145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" name="Line 95"/>
            <p:cNvSpPr>
              <a:spLocks noChangeShapeType="1"/>
            </p:cNvSpPr>
            <p:nvPr/>
          </p:nvSpPr>
          <p:spPr bwMode="auto">
            <a:xfrm flipV="1">
              <a:off x="21272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" name="Line 96"/>
            <p:cNvSpPr>
              <a:spLocks noChangeShapeType="1"/>
            </p:cNvSpPr>
            <p:nvPr/>
          </p:nvSpPr>
          <p:spPr bwMode="auto">
            <a:xfrm flipV="1">
              <a:off x="21383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" name="Line 97"/>
            <p:cNvSpPr>
              <a:spLocks noChangeShapeType="1"/>
            </p:cNvSpPr>
            <p:nvPr/>
          </p:nvSpPr>
          <p:spPr bwMode="auto">
            <a:xfrm flipV="1">
              <a:off x="21494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" name="Line 98"/>
            <p:cNvSpPr>
              <a:spLocks noChangeShapeType="1"/>
            </p:cNvSpPr>
            <p:nvPr/>
          </p:nvSpPr>
          <p:spPr bwMode="auto">
            <a:xfrm flipV="1">
              <a:off x="21605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" name="Line 99"/>
            <p:cNvSpPr>
              <a:spLocks noChangeShapeType="1"/>
            </p:cNvSpPr>
            <p:nvPr/>
          </p:nvSpPr>
          <p:spPr bwMode="auto">
            <a:xfrm flipV="1">
              <a:off x="217170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" name="Line 100"/>
            <p:cNvSpPr>
              <a:spLocks noChangeShapeType="1"/>
            </p:cNvSpPr>
            <p:nvPr/>
          </p:nvSpPr>
          <p:spPr bwMode="auto">
            <a:xfrm flipV="1">
              <a:off x="21828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" name="Line 101"/>
            <p:cNvSpPr>
              <a:spLocks noChangeShapeType="1"/>
            </p:cNvSpPr>
            <p:nvPr/>
          </p:nvSpPr>
          <p:spPr bwMode="auto">
            <a:xfrm flipV="1">
              <a:off x="22066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" name="Line 102"/>
            <p:cNvSpPr>
              <a:spLocks noChangeShapeType="1"/>
            </p:cNvSpPr>
            <p:nvPr/>
          </p:nvSpPr>
          <p:spPr bwMode="auto">
            <a:xfrm flipV="1">
              <a:off x="22177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" name="Line 103"/>
            <p:cNvSpPr>
              <a:spLocks noChangeShapeType="1"/>
            </p:cNvSpPr>
            <p:nvPr/>
          </p:nvSpPr>
          <p:spPr bwMode="auto">
            <a:xfrm flipV="1">
              <a:off x="22288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" name="Line 104"/>
            <p:cNvSpPr>
              <a:spLocks noChangeShapeType="1"/>
            </p:cNvSpPr>
            <p:nvPr/>
          </p:nvSpPr>
          <p:spPr bwMode="auto">
            <a:xfrm flipV="1">
              <a:off x="22399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2" name="Line 105"/>
            <p:cNvSpPr>
              <a:spLocks noChangeShapeType="1"/>
            </p:cNvSpPr>
            <p:nvPr/>
          </p:nvSpPr>
          <p:spPr bwMode="auto">
            <a:xfrm flipV="1">
              <a:off x="22621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" name="Line 106"/>
            <p:cNvSpPr>
              <a:spLocks noChangeShapeType="1"/>
            </p:cNvSpPr>
            <p:nvPr/>
          </p:nvSpPr>
          <p:spPr bwMode="auto">
            <a:xfrm flipV="1">
              <a:off x="22860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" name="Line 107"/>
            <p:cNvSpPr>
              <a:spLocks noChangeShapeType="1"/>
            </p:cNvSpPr>
            <p:nvPr/>
          </p:nvSpPr>
          <p:spPr bwMode="auto">
            <a:xfrm flipV="1">
              <a:off x="22971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" name="Line 108"/>
            <p:cNvSpPr>
              <a:spLocks noChangeShapeType="1"/>
            </p:cNvSpPr>
            <p:nvPr/>
          </p:nvSpPr>
          <p:spPr bwMode="auto">
            <a:xfrm flipV="1">
              <a:off x="23098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" name="Line 109"/>
            <p:cNvSpPr>
              <a:spLocks noChangeShapeType="1"/>
            </p:cNvSpPr>
            <p:nvPr/>
          </p:nvSpPr>
          <p:spPr bwMode="auto">
            <a:xfrm flipV="1">
              <a:off x="23209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" name="Line 110"/>
            <p:cNvSpPr>
              <a:spLocks noChangeShapeType="1"/>
            </p:cNvSpPr>
            <p:nvPr/>
          </p:nvSpPr>
          <p:spPr bwMode="auto">
            <a:xfrm flipV="1">
              <a:off x="23431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" name="Line 111"/>
            <p:cNvSpPr>
              <a:spLocks noChangeShapeType="1"/>
            </p:cNvSpPr>
            <p:nvPr/>
          </p:nvSpPr>
          <p:spPr bwMode="auto">
            <a:xfrm flipV="1">
              <a:off x="23542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" name="Line 112"/>
            <p:cNvSpPr>
              <a:spLocks noChangeShapeType="1"/>
            </p:cNvSpPr>
            <p:nvPr/>
          </p:nvSpPr>
          <p:spPr bwMode="auto">
            <a:xfrm flipV="1">
              <a:off x="23653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" name="Line 113"/>
            <p:cNvSpPr>
              <a:spLocks noChangeShapeType="1"/>
            </p:cNvSpPr>
            <p:nvPr/>
          </p:nvSpPr>
          <p:spPr bwMode="auto">
            <a:xfrm flipV="1">
              <a:off x="23764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1" name="Line 114"/>
            <p:cNvSpPr>
              <a:spLocks noChangeShapeType="1"/>
            </p:cNvSpPr>
            <p:nvPr/>
          </p:nvSpPr>
          <p:spPr bwMode="auto">
            <a:xfrm flipV="1">
              <a:off x="23891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2" name="Line 115"/>
            <p:cNvSpPr>
              <a:spLocks noChangeShapeType="1"/>
            </p:cNvSpPr>
            <p:nvPr/>
          </p:nvSpPr>
          <p:spPr bwMode="auto">
            <a:xfrm flipV="1">
              <a:off x="23987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" name="Line 116"/>
            <p:cNvSpPr>
              <a:spLocks noChangeShapeType="1"/>
            </p:cNvSpPr>
            <p:nvPr/>
          </p:nvSpPr>
          <p:spPr bwMode="auto">
            <a:xfrm flipV="1">
              <a:off x="24098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" name="Line 117"/>
            <p:cNvSpPr>
              <a:spLocks noChangeShapeType="1"/>
            </p:cNvSpPr>
            <p:nvPr/>
          </p:nvSpPr>
          <p:spPr bwMode="auto">
            <a:xfrm flipV="1">
              <a:off x="24209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" name="Line 118"/>
            <p:cNvSpPr>
              <a:spLocks noChangeShapeType="1"/>
            </p:cNvSpPr>
            <p:nvPr/>
          </p:nvSpPr>
          <p:spPr bwMode="auto">
            <a:xfrm flipV="1">
              <a:off x="24352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" name="Line 119"/>
            <p:cNvSpPr>
              <a:spLocks noChangeShapeType="1"/>
            </p:cNvSpPr>
            <p:nvPr/>
          </p:nvSpPr>
          <p:spPr bwMode="auto">
            <a:xfrm flipV="1">
              <a:off x="24463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" name="Line 120"/>
            <p:cNvSpPr>
              <a:spLocks noChangeShapeType="1"/>
            </p:cNvSpPr>
            <p:nvPr/>
          </p:nvSpPr>
          <p:spPr bwMode="auto">
            <a:xfrm flipV="1">
              <a:off x="245745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8" name="Line 121"/>
            <p:cNvSpPr>
              <a:spLocks noChangeShapeType="1"/>
            </p:cNvSpPr>
            <p:nvPr/>
          </p:nvSpPr>
          <p:spPr bwMode="auto">
            <a:xfrm flipV="1">
              <a:off x="24685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9" name="Line 122"/>
            <p:cNvSpPr>
              <a:spLocks noChangeShapeType="1"/>
            </p:cNvSpPr>
            <p:nvPr/>
          </p:nvSpPr>
          <p:spPr bwMode="auto">
            <a:xfrm flipV="1">
              <a:off x="2479675" y="5951538"/>
              <a:ext cx="0" cy="5080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" name="Line 123"/>
            <p:cNvSpPr>
              <a:spLocks noChangeShapeType="1"/>
            </p:cNvSpPr>
            <p:nvPr/>
          </p:nvSpPr>
          <p:spPr bwMode="auto">
            <a:xfrm flipV="1">
              <a:off x="24907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1" name="Line 124"/>
            <p:cNvSpPr>
              <a:spLocks noChangeShapeType="1"/>
            </p:cNvSpPr>
            <p:nvPr/>
          </p:nvSpPr>
          <p:spPr bwMode="auto">
            <a:xfrm flipV="1">
              <a:off x="25034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" name="Line 125"/>
            <p:cNvSpPr>
              <a:spLocks noChangeShapeType="1"/>
            </p:cNvSpPr>
            <p:nvPr/>
          </p:nvSpPr>
          <p:spPr bwMode="auto">
            <a:xfrm flipV="1">
              <a:off x="25130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" name="Line 126"/>
            <p:cNvSpPr>
              <a:spLocks noChangeShapeType="1"/>
            </p:cNvSpPr>
            <p:nvPr/>
          </p:nvSpPr>
          <p:spPr bwMode="auto">
            <a:xfrm flipV="1">
              <a:off x="25352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" name="Line 127"/>
            <p:cNvSpPr>
              <a:spLocks noChangeShapeType="1"/>
            </p:cNvSpPr>
            <p:nvPr/>
          </p:nvSpPr>
          <p:spPr bwMode="auto">
            <a:xfrm flipV="1">
              <a:off x="25479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" name="Line 128"/>
            <p:cNvSpPr>
              <a:spLocks noChangeShapeType="1"/>
            </p:cNvSpPr>
            <p:nvPr/>
          </p:nvSpPr>
          <p:spPr bwMode="auto">
            <a:xfrm flipV="1">
              <a:off x="2560638" y="5942013"/>
              <a:ext cx="0" cy="603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6" name="Line 129"/>
            <p:cNvSpPr>
              <a:spLocks noChangeShapeType="1"/>
            </p:cNvSpPr>
            <p:nvPr/>
          </p:nvSpPr>
          <p:spPr bwMode="auto">
            <a:xfrm flipV="1">
              <a:off x="25701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7" name="Line 130"/>
            <p:cNvSpPr>
              <a:spLocks noChangeShapeType="1"/>
            </p:cNvSpPr>
            <p:nvPr/>
          </p:nvSpPr>
          <p:spPr bwMode="auto">
            <a:xfrm flipV="1">
              <a:off x="2581275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" name="Line 131"/>
            <p:cNvSpPr>
              <a:spLocks noChangeShapeType="1"/>
            </p:cNvSpPr>
            <p:nvPr/>
          </p:nvSpPr>
          <p:spPr bwMode="auto">
            <a:xfrm flipV="1">
              <a:off x="2593975" y="5688013"/>
              <a:ext cx="0" cy="31432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" name="Line 132"/>
            <p:cNvSpPr>
              <a:spLocks noChangeShapeType="1"/>
            </p:cNvSpPr>
            <p:nvPr/>
          </p:nvSpPr>
          <p:spPr bwMode="auto">
            <a:xfrm flipV="1">
              <a:off x="2605088" y="5922963"/>
              <a:ext cx="0" cy="7937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" name="Line 133"/>
            <p:cNvSpPr>
              <a:spLocks noChangeShapeType="1"/>
            </p:cNvSpPr>
            <p:nvPr/>
          </p:nvSpPr>
          <p:spPr bwMode="auto">
            <a:xfrm flipV="1">
              <a:off x="26177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1" name="Line 134"/>
            <p:cNvSpPr>
              <a:spLocks noChangeShapeType="1"/>
            </p:cNvSpPr>
            <p:nvPr/>
          </p:nvSpPr>
          <p:spPr bwMode="auto">
            <a:xfrm flipV="1">
              <a:off x="26273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2" name="Line 135"/>
            <p:cNvSpPr>
              <a:spLocks noChangeShapeType="1"/>
            </p:cNvSpPr>
            <p:nvPr/>
          </p:nvSpPr>
          <p:spPr bwMode="auto">
            <a:xfrm flipV="1">
              <a:off x="26384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" name="Line 136"/>
            <p:cNvSpPr>
              <a:spLocks noChangeShapeType="1"/>
            </p:cNvSpPr>
            <p:nvPr/>
          </p:nvSpPr>
          <p:spPr bwMode="auto">
            <a:xfrm flipV="1">
              <a:off x="26511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" name="Line 137"/>
            <p:cNvSpPr>
              <a:spLocks noChangeShapeType="1"/>
            </p:cNvSpPr>
            <p:nvPr/>
          </p:nvSpPr>
          <p:spPr bwMode="auto">
            <a:xfrm flipV="1">
              <a:off x="26622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" name="Line 138"/>
            <p:cNvSpPr>
              <a:spLocks noChangeShapeType="1"/>
            </p:cNvSpPr>
            <p:nvPr/>
          </p:nvSpPr>
          <p:spPr bwMode="auto">
            <a:xfrm flipV="1">
              <a:off x="2674938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" name="Line 139"/>
            <p:cNvSpPr>
              <a:spLocks noChangeShapeType="1"/>
            </p:cNvSpPr>
            <p:nvPr/>
          </p:nvSpPr>
          <p:spPr bwMode="auto">
            <a:xfrm flipV="1">
              <a:off x="2684463" y="5932488"/>
              <a:ext cx="0" cy="6985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" name="Line 140"/>
            <p:cNvSpPr>
              <a:spLocks noChangeShapeType="1"/>
            </p:cNvSpPr>
            <p:nvPr/>
          </p:nvSpPr>
          <p:spPr bwMode="auto">
            <a:xfrm flipV="1">
              <a:off x="2695575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" name="Line 141"/>
            <p:cNvSpPr>
              <a:spLocks noChangeShapeType="1"/>
            </p:cNvSpPr>
            <p:nvPr/>
          </p:nvSpPr>
          <p:spPr bwMode="auto">
            <a:xfrm flipV="1">
              <a:off x="27178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" name="Line 142"/>
            <p:cNvSpPr>
              <a:spLocks noChangeShapeType="1"/>
            </p:cNvSpPr>
            <p:nvPr/>
          </p:nvSpPr>
          <p:spPr bwMode="auto">
            <a:xfrm flipV="1">
              <a:off x="27289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" name="Line 143"/>
            <p:cNvSpPr>
              <a:spLocks noChangeShapeType="1"/>
            </p:cNvSpPr>
            <p:nvPr/>
          </p:nvSpPr>
          <p:spPr bwMode="auto">
            <a:xfrm flipV="1">
              <a:off x="27400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" name="Line 144"/>
            <p:cNvSpPr>
              <a:spLocks noChangeShapeType="1"/>
            </p:cNvSpPr>
            <p:nvPr/>
          </p:nvSpPr>
          <p:spPr bwMode="auto">
            <a:xfrm flipV="1">
              <a:off x="27527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" name="Line 145"/>
            <p:cNvSpPr>
              <a:spLocks noChangeShapeType="1"/>
            </p:cNvSpPr>
            <p:nvPr/>
          </p:nvSpPr>
          <p:spPr bwMode="auto">
            <a:xfrm flipV="1">
              <a:off x="276542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" name="Line 146"/>
            <p:cNvSpPr>
              <a:spLocks noChangeShapeType="1"/>
            </p:cNvSpPr>
            <p:nvPr/>
          </p:nvSpPr>
          <p:spPr bwMode="auto">
            <a:xfrm flipV="1">
              <a:off x="27765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" name="Line 147"/>
            <p:cNvSpPr>
              <a:spLocks noChangeShapeType="1"/>
            </p:cNvSpPr>
            <p:nvPr/>
          </p:nvSpPr>
          <p:spPr bwMode="auto">
            <a:xfrm flipV="1">
              <a:off x="2789238" y="5922963"/>
              <a:ext cx="0" cy="7937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" name="Line 148"/>
            <p:cNvSpPr>
              <a:spLocks noChangeShapeType="1"/>
            </p:cNvSpPr>
            <p:nvPr/>
          </p:nvSpPr>
          <p:spPr bwMode="auto">
            <a:xfrm flipV="1">
              <a:off x="2798763" y="5481638"/>
              <a:ext cx="0" cy="52070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" name="Line 149"/>
            <p:cNvSpPr>
              <a:spLocks noChangeShapeType="1"/>
            </p:cNvSpPr>
            <p:nvPr/>
          </p:nvSpPr>
          <p:spPr bwMode="auto">
            <a:xfrm flipV="1">
              <a:off x="2809875" y="5903913"/>
              <a:ext cx="0" cy="98425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" name="Line 150"/>
            <p:cNvSpPr>
              <a:spLocks noChangeShapeType="1"/>
            </p:cNvSpPr>
            <p:nvPr/>
          </p:nvSpPr>
          <p:spPr bwMode="auto">
            <a:xfrm flipV="1">
              <a:off x="28209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" name="Line 151"/>
            <p:cNvSpPr>
              <a:spLocks noChangeShapeType="1"/>
            </p:cNvSpPr>
            <p:nvPr/>
          </p:nvSpPr>
          <p:spPr bwMode="auto">
            <a:xfrm flipV="1">
              <a:off x="28321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" name="Line 152"/>
            <p:cNvSpPr>
              <a:spLocks noChangeShapeType="1"/>
            </p:cNvSpPr>
            <p:nvPr/>
          </p:nvSpPr>
          <p:spPr bwMode="auto">
            <a:xfrm flipV="1">
              <a:off x="28432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" name="Line 153"/>
            <p:cNvSpPr>
              <a:spLocks noChangeShapeType="1"/>
            </p:cNvSpPr>
            <p:nvPr/>
          </p:nvSpPr>
          <p:spPr bwMode="auto">
            <a:xfrm flipV="1">
              <a:off x="28543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" name="Line 154"/>
            <p:cNvSpPr>
              <a:spLocks noChangeShapeType="1"/>
            </p:cNvSpPr>
            <p:nvPr/>
          </p:nvSpPr>
          <p:spPr bwMode="auto">
            <a:xfrm flipV="1">
              <a:off x="28654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" name="Line 155"/>
            <p:cNvSpPr>
              <a:spLocks noChangeShapeType="1"/>
            </p:cNvSpPr>
            <p:nvPr/>
          </p:nvSpPr>
          <p:spPr bwMode="auto">
            <a:xfrm flipV="1">
              <a:off x="28892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" name="Line 156"/>
            <p:cNvSpPr>
              <a:spLocks noChangeShapeType="1"/>
            </p:cNvSpPr>
            <p:nvPr/>
          </p:nvSpPr>
          <p:spPr bwMode="auto">
            <a:xfrm flipV="1">
              <a:off x="29035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" name="Line 157"/>
            <p:cNvSpPr>
              <a:spLocks noChangeShapeType="1"/>
            </p:cNvSpPr>
            <p:nvPr/>
          </p:nvSpPr>
          <p:spPr bwMode="auto">
            <a:xfrm flipV="1">
              <a:off x="29130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" name="Line 158"/>
            <p:cNvSpPr>
              <a:spLocks noChangeShapeType="1"/>
            </p:cNvSpPr>
            <p:nvPr/>
          </p:nvSpPr>
          <p:spPr bwMode="auto">
            <a:xfrm flipV="1">
              <a:off x="29241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" name="Line 159"/>
            <p:cNvSpPr>
              <a:spLocks noChangeShapeType="1"/>
            </p:cNvSpPr>
            <p:nvPr/>
          </p:nvSpPr>
          <p:spPr bwMode="auto">
            <a:xfrm flipV="1">
              <a:off x="29352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" name="Line 160"/>
            <p:cNvSpPr>
              <a:spLocks noChangeShapeType="1"/>
            </p:cNvSpPr>
            <p:nvPr/>
          </p:nvSpPr>
          <p:spPr bwMode="auto">
            <a:xfrm flipV="1">
              <a:off x="29575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" name="Line 161"/>
            <p:cNvSpPr>
              <a:spLocks noChangeShapeType="1"/>
            </p:cNvSpPr>
            <p:nvPr/>
          </p:nvSpPr>
          <p:spPr bwMode="auto">
            <a:xfrm flipV="1">
              <a:off x="29686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" name="Line 162"/>
            <p:cNvSpPr>
              <a:spLocks noChangeShapeType="1"/>
            </p:cNvSpPr>
            <p:nvPr/>
          </p:nvSpPr>
          <p:spPr bwMode="auto">
            <a:xfrm flipV="1">
              <a:off x="29797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" name="Line 163"/>
            <p:cNvSpPr>
              <a:spLocks noChangeShapeType="1"/>
            </p:cNvSpPr>
            <p:nvPr/>
          </p:nvSpPr>
          <p:spPr bwMode="auto">
            <a:xfrm flipV="1">
              <a:off x="29924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" name="Line 164"/>
            <p:cNvSpPr>
              <a:spLocks noChangeShapeType="1"/>
            </p:cNvSpPr>
            <p:nvPr/>
          </p:nvSpPr>
          <p:spPr bwMode="auto">
            <a:xfrm flipV="1">
              <a:off x="30035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" name="Line 165"/>
            <p:cNvSpPr>
              <a:spLocks noChangeShapeType="1"/>
            </p:cNvSpPr>
            <p:nvPr/>
          </p:nvSpPr>
          <p:spPr bwMode="auto">
            <a:xfrm flipV="1">
              <a:off x="30146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" name="Line 166"/>
            <p:cNvSpPr>
              <a:spLocks noChangeShapeType="1"/>
            </p:cNvSpPr>
            <p:nvPr/>
          </p:nvSpPr>
          <p:spPr bwMode="auto">
            <a:xfrm flipV="1">
              <a:off x="3036888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" name="Line 167"/>
            <p:cNvSpPr>
              <a:spLocks noChangeShapeType="1"/>
            </p:cNvSpPr>
            <p:nvPr/>
          </p:nvSpPr>
          <p:spPr bwMode="auto">
            <a:xfrm flipV="1">
              <a:off x="30480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" name="Line 168"/>
            <p:cNvSpPr>
              <a:spLocks noChangeShapeType="1"/>
            </p:cNvSpPr>
            <p:nvPr/>
          </p:nvSpPr>
          <p:spPr bwMode="auto">
            <a:xfrm flipV="1">
              <a:off x="30607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" name="Line 169"/>
            <p:cNvSpPr>
              <a:spLocks noChangeShapeType="1"/>
            </p:cNvSpPr>
            <p:nvPr/>
          </p:nvSpPr>
          <p:spPr bwMode="auto">
            <a:xfrm flipV="1">
              <a:off x="308292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" name="Line 170"/>
            <p:cNvSpPr>
              <a:spLocks noChangeShapeType="1"/>
            </p:cNvSpPr>
            <p:nvPr/>
          </p:nvSpPr>
          <p:spPr bwMode="auto">
            <a:xfrm flipV="1">
              <a:off x="3106738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" name="Line 171"/>
            <p:cNvSpPr>
              <a:spLocks noChangeShapeType="1"/>
            </p:cNvSpPr>
            <p:nvPr/>
          </p:nvSpPr>
          <p:spPr bwMode="auto">
            <a:xfrm flipV="1">
              <a:off x="31178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" name="Line 172"/>
            <p:cNvSpPr>
              <a:spLocks noChangeShapeType="1"/>
            </p:cNvSpPr>
            <p:nvPr/>
          </p:nvSpPr>
          <p:spPr bwMode="auto">
            <a:xfrm flipV="1">
              <a:off x="31289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" name="Line 173"/>
            <p:cNvSpPr>
              <a:spLocks noChangeShapeType="1"/>
            </p:cNvSpPr>
            <p:nvPr/>
          </p:nvSpPr>
          <p:spPr bwMode="auto">
            <a:xfrm flipV="1">
              <a:off x="31400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" name="Line 174"/>
            <p:cNvSpPr>
              <a:spLocks noChangeShapeType="1"/>
            </p:cNvSpPr>
            <p:nvPr/>
          </p:nvSpPr>
          <p:spPr bwMode="auto">
            <a:xfrm flipV="1">
              <a:off x="31511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" name="Line 175"/>
            <p:cNvSpPr>
              <a:spLocks noChangeShapeType="1"/>
            </p:cNvSpPr>
            <p:nvPr/>
          </p:nvSpPr>
          <p:spPr bwMode="auto">
            <a:xfrm flipV="1">
              <a:off x="31623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" name="Line 176"/>
            <p:cNvSpPr>
              <a:spLocks noChangeShapeType="1"/>
            </p:cNvSpPr>
            <p:nvPr/>
          </p:nvSpPr>
          <p:spPr bwMode="auto">
            <a:xfrm flipV="1">
              <a:off x="317500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" name="Line 177"/>
            <p:cNvSpPr>
              <a:spLocks noChangeShapeType="1"/>
            </p:cNvSpPr>
            <p:nvPr/>
          </p:nvSpPr>
          <p:spPr bwMode="auto">
            <a:xfrm flipV="1">
              <a:off x="31845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" name="Line 178"/>
            <p:cNvSpPr>
              <a:spLocks noChangeShapeType="1"/>
            </p:cNvSpPr>
            <p:nvPr/>
          </p:nvSpPr>
          <p:spPr bwMode="auto">
            <a:xfrm flipV="1">
              <a:off x="31956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" name="Line 179"/>
            <p:cNvSpPr>
              <a:spLocks noChangeShapeType="1"/>
            </p:cNvSpPr>
            <p:nvPr/>
          </p:nvSpPr>
          <p:spPr bwMode="auto">
            <a:xfrm flipV="1">
              <a:off x="32210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" name="Line 180"/>
            <p:cNvSpPr>
              <a:spLocks noChangeShapeType="1"/>
            </p:cNvSpPr>
            <p:nvPr/>
          </p:nvSpPr>
          <p:spPr bwMode="auto">
            <a:xfrm flipV="1">
              <a:off x="32432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" name="Line 181"/>
            <p:cNvSpPr>
              <a:spLocks noChangeShapeType="1"/>
            </p:cNvSpPr>
            <p:nvPr/>
          </p:nvSpPr>
          <p:spPr bwMode="auto">
            <a:xfrm flipV="1">
              <a:off x="32543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" name="Line 182"/>
            <p:cNvSpPr>
              <a:spLocks noChangeShapeType="1"/>
            </p:cNvSpPr>
            <p:nvPr/>
          </p:nvSpPr>
          <p:spPr bwMode="auto">
            <a:xfrm flipV="1">
              <a:off x="32654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0" name="Line 183"/>
            <p:cNvSpPr>
              <a:spLocks noChangeShapeType="1"/>
            </p:cNvSpPr>
            <p:nvPr/>
          </p:nvSpPr>
          <p:spPr bwMode="auto">
            <a:xfrm flipV="1">
              <a:off x="3276600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1" name="Line 184"/>
            <p:cNvSpPr>
              <a:spLocks noChangeShapeType="1"/>
            </p:cNvSpPr>
            <p:nvPr/>
          </p:nvSpPr>
          <p:spPr bwMode="auto">
            <a:xfrm flipV="1">
              <a:off x="32893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" name="Line 185"/>
            <p:cNvSpPr>
              <a:spLocks noChangeShapeType="1"/>
            </p:cNvSpPr>
            <p:nvPr/>
          </p:nvSpPr>
          <p:spPr bwMode="auto">
            <a:xfrm flipV="1">
              <a:off x="32988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3" name="Line 186"/>
            <p:cNvSpPr>
              <a:spLocks noChangeShapeType="1"/>
            </p:cNvSpPr>
            <p:nvPr/>
          </p:nvSpPr>
          <p:spPr bwMode="auto">
            <a:xfrm flipV="1">
              <a:off x="33099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4" name="Line 187"/>
            <p:cNvSpPr>
              <a:spLocks noChangeShapeType="1"/>
            </p:cNvSpPr>
            <p:nvPr/>
          </p:nvSpPr>
          <p:spPr bwMode="auto">
            <a:xfrm flipV="1">
              <a:off x="33210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" name="Line 188"/>
            <p:cNvSpPr>
              <a:spLocks noChangeShapeType="1"/>
            </p:cNvSpPr>
            <p:nvPr/>
          </p:nvSpPr>
          <p:spPr bwMode="auto">
            <a:xfrm flipV="1">
              <a:off x="33321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" name="Line 189"/>
            <p:cNvSpPr>
              <a:spLocks noChangeShapeType="1"/>
            </p:cNvSpPr>
            <p:nvPr/>
          </p:nvSpPr>
          <p:spPr bwMode="auto">
            <a:xfrm flipV="1">
              <a:off x="33464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" name="Line 190"/>
            <p:cNvSpPr>
              <a:spLocks noChangeShapeType="1"/>
            </p:cNvSpPr>
            <p:nvPr/>
          </p:nvSpPr>
          <p:spPr bwMode="auto">
            <a:xfrm flipV="1">
              <a:off x="33559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8" name="Line 191"/>
            <p:cNvSpPr>
              <a:spLocks noChangeShapeType="1"/>
            </p:cNvSpPr>
            <p:nvPr/>
          </p:nvSpPr>
          <p:spPr bwMode="auto">
            <a:xfrm flipV="1">
              <a:off x="33797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9" name="Line 192"/>
            <p:cNvSpPr>
              <a:spLocks noChangeShapeType="1"/>
            </p:cNvSpPr>
            <p:nvPr/>
          </p:nvSpPr>
          <p:spPr bwMode="auto">
            <a:xfrm flipV="1">
              <a:off x="339090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" name="Line 193"/>
            <p:cNvSpPr>
              <a:spLocks noChangeShapeType="1"/>
            </p:cNvSpPr>
            <p:nvPr/>
          </p:nvSpPr>
          <p:spPr bwMode="auto">
            <a:xfrm flipV="1">
              <a:off x="3403600" y="5918200"/>
              <a:ext cx="0" cy="84138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" name="Line 194"/>
            <p:cNvSpPr>
              <a:spLocks noChangeShapeType="1"/>
            </p:cNvSpPr>
            <p:nvPr/>
          </p:nvSpPr>
          <p:spPr bwMode="auto">
            <a:xfrm flipV="1">
              <a:off x="3413125" y="5962650"/>
              <a:ext cx="0" cy="39688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" name="Line 195"/>
            <p:cNvSpPr>
              <a:spLocks noChangeShapeType="1"/>
            </p:cNvSpPr>
            <p:nvPr/>
          </p:nvSpPr>
          <p:spPr bwMode="auto">
            <a:xfrm flipV="1">
              <a:off x="34353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" name="Line 196"/>
            <p:cNvSpPr>
              <a:spLocks noChangeShapeType="1"/>
            </p:cNvSpPr>
            <p:nvPr/>
          </p:nvSpPr>
          <p:spPr bwMode="auto">
            <a:xfrm flipV="1">
              <a:off x="34480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4" name="Line 197"/>
            <p:cNvSpPr>
              <a:spLocks noChangeShapeType="1"/>
            </p:cNvSpPr>
            <p:nvPr/>
          </p:nvSpPr>
          <p:spPr bwMode="auto">
            <a:xfrm flipV="1">
              <a:off x="34607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" name="Line 198"/>
            <p:cNvSpPr>
              <a:spLocks noChangeShapeType="1"/>
            </p:cNvSpPr>
            <p:nvPr/>
          </p:nvSpPr>
          <p:spPr bwMode="auto">
            <a:xfrm flipV="1">
              <a:off x="34702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" name="Line 199"/>
            <p:cNvSpPr>
              <a:spLocks noChangeShapeType="1"/>
            </p:cNvSpPr>
            <p:nvPr/>
          </p:nvSpPr>
          <p:spPr bwMode="auto">
            <a:xfrm flipV="1">
              <a:off x="34813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" name="Line 200"/>
            <p:cNvSpPr>
              <a:spLocks noChangeShapeType="1"/>
            </p:cNvSpPr>
            <p:nvPr/>
          </p:nvSpPr>
          <p:spPr bwMode="auto">
            <a:xfrm flipV="1">
              <a:off x="3492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8" name="Line 201"/>
            <p:cNvSpPr>
              <a:spLocks noChangeShapeType="1"/>
            </p:cNvSpPr>
            <p:nvPr/>
          </p:nvSpPr>
          <p:spPr bwMode="auto">
            <a:xfrm flipV="1">
              <a:off x="35036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" name="Line 202"/>
            <p:cNvSpPr>
              <a:spLocks noChangeShapeType="1"/>
            </p:cNvSpPr>
            <p:nvPr/>
          </p:nvSpPr>
          <p:spPr bwMode="auto">
            <a:xfrm flipV="1">
              <a:off x="3514725" y="5805488"/>
              <a:ext cx="0" cy="19685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0" name="Line 203"/>
            <p:cNvSpPr>
              <a:spLocks noChangeShapeType="1"/>
            </p:cNvSpPr>
            <p:nvPr/>
          </p:nvSpPr>
          <p:spPr bwMode="auto">
            <a:xfrm flipV="1">
              <a:off x="3527425" y="5892800"/>
              <a:ext cx="0" cy="10953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1" name="Line 204"/>
            <p:cNvSpPr>
              <a:spLocks noChangeShapeType="1"/>
            </p:cNvSpPr>
            <p:nvPr/>
          </p:nvSpPr>
          <p:spPr bwMode="auto">
            <a:xfrm flipV="1">
              <a:off x="35385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2" name="Line 205"/>
            <p:cNvSpPr>
              <a:spLocks noChangeShapeType="1"/>
            </p:cNvSpPr>
            <p:nvPr/>
          </p:nvSpPr>
          <p:spPr bwMode="auto">
            <a:xfrm flipV="1">
              <a:off x="35496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" name="Line 206"/>
            <p:cNvSpPr>
              <a:spLocks noChangeShapeType="1"/>
            </p:cNvSpPr>
            <p:nvPr/>
          </p:nvSpPr>
          <p:spPr bwMode="auto">
            <a:xfrm flipV="1">
              <a:off x="3575050" y="5580063"/>
              <a:ext cx="0" cy="42227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" name="Line 207"/>
            <p:cNvSpPr>
              <a:spLocks noChangeShapeType="1"/>
            </p:cNvSpPr>
            <p:nvPr/>
          </p:nvSpPr>
          <p:spPr bwMode="auto">
            <a:xfrm flipV="1">
              <a:off x="3584575" y="5922963"/>
              <a:ext cx="0" cy="7937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" name="Line 208"/>
            <p:cNvSpPr>
              <a:spLocks noChangeShapeType="1"/>
            </p:cNvSpPr>
            <p:nvPr/>
          </p:nvSpPr>
          <p:spPr bwMode="auto">
            <a:xfrm flipV="1">
              <a:off x="3606800" y="5873750"/>
              <a:ext cx="0" cy="1285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" name="Line 209"/>
            <p:cNvSpPr>
              <a:spLocks noChangeShapeType="1"/>
            </p:cNvSpPr>
            <p:nvPr/>
          </p:nvSpPr>
          <p:spPr bwMode="auto">
            <a:xfrm flipV="1">
              <a:off x="3617913" y="5892800"/>
              <a:ext cx="0" cy="1095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" name="Line 210"/>
            <p:cNvSpPr>
              <a:spLocks noChangeShapeType="1"/>
            </p:cNvSpPr>
            <p:nvPr/>
          </p:nvSpPr>
          <p:spPr bwMode="auto">
            <a:xfrm flipV="1">
              <a:off x="362902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" name="Line 211"/>
            <p:cNvSpPr>
              <a:spLocks noChangeShapeType="1"/>
            </p:cNvSpPr>
            <p:nvPr/>
          </p:nvSpPr>
          <p:spPr bwMode="auto">
            <a:xfrm flipV="1">
              <a:off x="36401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9" name="Line 212"/>
            <p:cNvSpPr>
              <a:spLocks noChangeShapeType="1"/>
            </p:cNvSpPr>
            <p:nvPr/>
          </p:nvSpPr>
          <p:spPr bwMode="auto">
            <a:xfrm flipV="1">
              <a:off x="36512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0" name="Line 213"/>
            <p:cNvSpPr>
              <a:spLocks noChangeShapeType="1"/>
            </p:cNvSpPr>
            <p:nvPr/>
          </p:nvSpPr>
          <p:spPr bwMode="auto">
            <a:xfrm flipV="1">
              <a:off x="36623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" name="Line 214"/>
            <p:cNvSpPr>
              <a:spLocks noChangeShapeType="1"/>
            </p:cNvSpPr>
            <p:nvPr/>
          </p:nvSpPr>
          <p:spPr bwMode="auto">
            <a:xfrm flipV="1">
              <a:off x="36750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2" name="Line 215"/>
            <p:cNvSpPr>
              <a:spLocks noChangeShapeType="1"/>
            </p:cNvSpPr>
            <p:nvPr/>
          </p:nvSpPr>
          <p:spPr bwMode="auto">
            <a:xfrm flipV="1">
              <a:off x="36988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3" name="Line 216"/>
            <p:cNvSpPr>
              <a:spLocks noChangeShapeType="1"/>
            </p:cNvSpPr>
            <p:nvPr/>
          </p:nvSpPr>
          <p:spPr bwMode="auto">
            <a:xfrm flipV="1">
              <a:off x="37099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" name="Line 217"/>
            <p:cNvSpPr>
              <a:spLocks noChangeShapeType="1"/>
            </p:cNvSpPr>
            <p:nvPr/>
          </p:nvSpPr>
          <p:spPr bwMode="auto">
            <a:xfrm flipV="1">
              <a:off x="372110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" name="Line 218"/>
            <p:cNvSpPr>
              <a:spLocks noChangeShapeType="1"/>
            </p:cNvSpPr>
            <p:nvPr/>
          </p:nvSpPr>
          <p:spPr bwMode="auto">
            <a:xfrm flipV="1">
              <a:off x="3732213" y="5727700"/>
              <a:ext cx="0" cy="274638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" name="Line 219"/>
            <p:cNvSpPr>
              <a:spLocks noChangeShapeType="1"/>
            </p:cNvSpPr>
            <p:nvPr/>
          </p:nvSpPr>
          <p:spPr bwMode="auto">
            <a:xfrm flipV="1">
              <a:off x="3743325" y="5932488"/>
              <a:ext cx="0" cy="69850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" name="Line 220"/>
            <p:cNvSpPr>
              <a:spLocks noChangeShapeType="1"/>
            </p:cNvSpPr>
            <p:nvPr/>
          </p:nvSpPr>
          <p:spPr bwMode="auto">
            <a:xfrm flipV="1">
              <a:off x="37544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" name="Line 221"/>
            <p:cNvSpPr>
              <a:spLocks noChangeShapeType="1"/>
            </p:cNvSpPr>
            <p:nvPr/>
          </p:nvSpPr>
          <p:spPr bwMode="auto">
            <a:xfrm flipV="1">
              <a:off x="37655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" name="Line 222"/>
            <p:cNvSpPr>
              <a:spLocks noChangeShapeType="1"/>
            </p:cNvSpPr>
            <p:nvPr/>
          </p:nvSpPr>
          <p:spPr bwMode="auto">
            <a:xfrm flipV="1">
              <a:off x="3776663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0" name="Line 223"/>
            <p:cNvSpPr>
              <a:spLocks noChangeShapeType="1"/>
            </p:cNvSpPr>
            <p:nvPr/>
          </p:nvSpPr>
          <p:spPr bwMode="auto">
            <a:xfrm flipV="1">
              <a:off x="37893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" name="Line 224"/>
            <p:cNvSpPr>
              <a:spLocks noChangeShapeType="1"/>
            </p:cNvSpPr>
            <p:nvPr/>
          </p:nvSpPr>
          <p:spPr bwMode="auto">
            <a:xfrm flipV="1">
              <a:off x="38004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2" name="Line 225"/>
            <p:cNvSpPr>
              <a:spLocks noChangeShapeType="1"/>
            </p:cNvSpPr>
            <p:nvPr/>
          </p:nvSpPr>
          <p:spPr bwMode="auto">
            <a:xfrm flipV="1">
              <a:off x="38115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3" name="Line 226"/>
            <p:cNvSpPr>
              <a:spLocks noChangeShapeType="1"/>
            </p:cNvSpPr>
            <p:nvPr/>
          </p:nvSpPr>
          <p:spPr bwMode="auto">
            <a:xfrm flipV="1">
              <a:off x="38227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4" name="Line 227"/>
            <p:cNvSpPr>
              <a:spLocks noChangeShapeType="1"/>
            </p:cNvSpPr>
            <p:nvPr/>
          </p:nvSpPr>
          <p:spPr bwMode="auto">
            <a:xfrm flipV="1">
              <a:off x="38338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" name="Line 228"/>
            <p:cNvSpPr>
              <a:spLocks noChangeShapeType="1"/>
            </p:cNvSpPr>
            <p:nvPr/>
          </p:nvSpPr>
          <p:spPr bwMode="auto">
            <a:xfrm flipV="1">
              <a:off x="38465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" name="Line 229"/>
            <p:cNvSpPr>
              <a:spLocks noChangeShapeType="1"/>
            </p:cNvSpPr>
            <p:nvPr/>
          </p:nvSpPr>
          <p:spPr bwMode="auto">
            <a:xfrm flipV="1">
              <a:off x="38576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" name="Line 230"/>
            <p:cNvSpPr>
              <a:spLocks noChangeShapeType="1"/>
            </p:cNvSpPr>
            <p:nvPr/>
          </p:nvSpPr>
          <p:spPr bwMode="auto">
            <a:xfrm flipV="1">
              <a:off x="38687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8" name="Line 231"/>
            <p:cNvSpPr>
              <a:spLocks noChangeShapeType="1"/>
            </p:cNvSpPr>
            <p:nvPr/>
          </p:nvSpPr>
          <p:spPr bwMode="auto">
            <a:xfrm flipV="1">
              <a:off x="38798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" name="Line 232"/>
            <p:cNvSpPr>
              <a:spLocks noChangeShapeType="1"/>
            </p:cNvSpPr>
            <p:nvPr/>
          </p:nvSpPr>
          <p:spPr bwMode="auto">
            <a:xfrm flipV="1">
              <a:off x="38909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" name="Line 233"/>
            <p:cNvSpPr>
              <a:spLocks noChangeShapeType="1"/>
            </p:cNvSpPr>
            <p:nvPr/>
          </p:nvSpPr>
          <p:spPr bwMode="auto">
            <a:xfrm flipV="1">
              <a:off x="39036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" name="Line 234"/>
            <p:cNvSpPr>
              <a:spLocks noChangeShapeType="1"/>
            </p:cNvSpPr>
            <p:nvPr/>
          </p:nvSpPr>
          <p:spPr bwMode="auto">
            <a:xfrm flipV="1">
              <a:off x="39147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" name="Line 235"/>
            <p:cNvSpPr>
              <a:spLocks noChangeShapeType="1"/>
            </p:cNvSpPr>
            <p:nvPr/>
          </p:nvSpPr>
          <p:spPr bwMode="auto">
            <a:xfrm flipV="1">
              <a:off x="3925888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3" name="Line 236"/>
            <p:cNvSpPr>
              <a:spLocks noChangeShapeType="1"/>
            </p:cNvSpPr>
            <p:nvPr/>
          </p:nvSpPr>
          <p:spPr bwMode="auto">
            <a:xfrm flipV="1">
              <a:off x="393700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" name="Line 237"/>
            <p:cNvSpPr>
              <a:spLocks noChangeShapeType="1"/>
            </p:cNvSpPr>
            <p:nvPr/>
          </p:nvSpPr>
          <p:spPr bwMode="auto">
            <a:xfrm flipV="1">
              <a:off x="3960813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" name="Line 238"/>
            <p:cNvSpPr>
              <a:spLocks noChangeShapeType="1"/>
            </p:cNvSpPr>
            <p:nvPr/>
          </p:nvSpPr>
          <p:spPr bwMode="auto">
            <a:xfrm flipV="1">
              <a:off x="3970338" y="5922963"/>
              <a:ext cx="0" cy="7937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" name="Line 239"/>
            <p:cNvSpPr>
              <a:spLocks noChangeShapeType="1"/>
            </p:cNvSpPr>
            <p:nvPr/>
          </p:nvSpPr>
          <p:spPr bwMode="auto">
            <a:xfrm flipV="1">
              <a:off x="398145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" name="Line 240"/>
            <p:cNvSpPr>
              <a:spLocks noChangeShapeType="1"/>
            </p:cNvSpPr>
            <p:nvPr/>
          </p:nvSpPr>
          <p:spPr bwMode="auto">
            <a:xfrm flipV="1">
              <a:off x="39925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" name="Line 241"/>
            <p:cNvSpPr>
              <a:spLocks noChangeShapeType="1"/>
            </p:cNvSpPr>
            <p:nvPr/>
          </p:nvSpPr>
          <p:spPr bwMode="auto">
            <a:xfrm flipV="1">
              <a:off x="40052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" name="Line 242"/>
            <p:cNvSpPr>
              <a:spLocks noChangeShapeType="1"/>
            </p:cNvSpPr>
            <p:nvPr/>
          </p:nvSpPr>
          <p:spPr bwMode="auto">
            <a:xfrm flipV="1">
              <a:off x="40179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" name="Line 243"/>
            <p:cNvSpPr>
              <a:spLocks noChangeShapeType="1"/>
            </p:cNvSpPr>
            <p:nvPr/>
          </p:nvSpPr>
          <p:spPr bwMode="auto">
            <a:xfrm flipV="1">
              <a:off x="4029075" y="5815013"/>
              <a:ext cx="0" cy="1873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" name="Line 244"/>
            <p:cNvSpPr>
              <a:spLocks noChangeShapeType="1"/>
            </p:cNvSpPr>
            <p:nvPr/>
          </p:nvSpPr>
          <p:spPr bwMode="auto">
            <a:xfrm flipV="1">
              <a:off x="4040188" y="5951538"/>
              <a:ext cx="0" cy="5080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" name="Line 245"/>
            <p:cNvSpPr>
              <a:spLocks noChangeShapeType="1"/>
            </p:cNvSpPr>
            <p:nvPr/>
          </p:nvSpPr>
          <p:spPr bwMode="auto">
            <a:xfrm flipV="1">
              <a:off x="4051300" y="5824538"/>
              <a:ext cx="0" cy="17780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3" name="Line 246"/>
            <p:cNvSpPr>
              <a:spLocks noChangeShapeType="1"/>
            </p:cNvSpPr>
            <p:nvPr/>
          </p:nvSpPr>
          <p:spPr bwMode="auto">
            <a:xfrm flipV="1">
              <a:off x="40624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4" name="Line 247"/>
            <p:cNvSpPr>
              <a:spLocks noChangeShapeType="1"/>
            </p:cNvSpPr>
            <p:nvPr/>
          </p:nvSpPr>
          <p:spPr bwMode="auto">
            <a:xfrm flipV="1">
              <a:off x="40751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5" name="Line 248"/>
            <p:cNvSpPr>
              <a:spLocks noChangeShapeType="1"/>
            </p:cNvSpPr>
            <p:nvPr/>
          </p:nvSpPr>
          <p:spPr bwMode="auto">
            <a:xfrm flipV="1">
              <a:off x="40846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" name="Line 249"/>
            <p:cNvSpPr>
              <a:spLocks noChangeShapeType="1"/>
            </p:cNvSpPr>
            <p:nvPr/>
          </p:nvSpPr>
          <p:spPr bwMode="auto">
            <a:xfrm flipV="1">
              <a:off x="4095750" y="4508500"/>
              <a:ext cx="0" cy="14938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" name="Line 250"/>
            <p:cNvSpPr>
              <a:spLocks noChangeShapeType="1"/>
            </p:cNvSpPr>
            <p:nvPr/>
          </p:nvSpPr>
          <p:spPr bwMode="auto">
            <a:xfrm flipV="1">
              <a:off x="4106863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" name="Line 251"/>
            <p:cNvSpPr>
              <a:spLocks noChangeShapeType="1"/>
            </p:cNvSpPr>
            <p:nvPr/>
          </p:nvSpPr>
          <p:spPr bwMode="auto">
            <a:xfrm flipV="1">
              <a:off x="411797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" name="Line 252"/>
            <p:cNvSpPr>
              <a:spLocks noChangeShapeType="1"/>
            </p:cNvSpPr>
            <p:nvPr/>
          </p:nvSpPr>
          <p:spPr bwMode="auto">
            <a:xfrm flipV="1">
              <a:off x="41290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" name="Line 253"/>
            <p:cNvSpPr>
              <a:spLocks noChangeShapeType="1"/>
            </p:cNvSpPr>
            <p:nvPr/>
          </p:nvSpPr>
          <p:spPr bwMode="auto">
            <a:xfrm flipV="1">
              <a:off x="41417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" name="Line 254"/>
            <p:cNvSpPr>
              <a:spLocks noChangeShapeType="1"/>
            </p:cNvSpPr>
            <p:nvPr/>
          </p:nvSpPr>
          <p:spPr bwMode="auto">
            <a:xfrm flipV="1">
              <a:off x="41989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" name="Line 255"/>
            <p:cNvSpPr>
              <a:spLocks noChangeShapeType="1"/>
            </p:cNvSpPr>
            <p:nvPr/>
          </p:nvSpPr>
          <p:spPr bwMode="auto">
            <a:xfrm flipV="1">
              <a:off x="42100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" name="Line 256"/>
            <p:cNvSpPr>
              <a:spLocks noChangeShapeType="1"/>
            </p:cNvSpPr>
            <p:nvPr/>
          </p:nvSpPr>
          <p:spPr bwMode="auto">
            <a:xfrm flipV="1">
              <a:off x="42211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" name="Line 257"/>
            <p:cNvSpPr>
              <a:spLocks noChangeShapeType="1"/>
            </p:cNvSpPr>
            <p:nvPr/>
          </p:nvSpPr>
          <p:spPr bwMode="auto">
            <a:xfrm flipV="1">
              <a:off x="42322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" name="Line 258"/>
            <p:cNvSpPr>
              <a:spLocks noChangeShapeType="1"/>
            </p:cNvSpPr>
            <p:nvPr/>
          </p:nvSpPr>
          <p:spPr bwMode="auto">
            <a:xfrm flipV="1">
              <a:off x="42560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" name="Line 259"/>
            <p:cNvSpPr>
              <a:spLocks noChangeShapeType="1"/>
            </p:cNvSpPr>
            <p:nvPr/>
          </p:nvSpPr>
          <p:spPr bwMode="auto">
            <a:xfrm flipV="1">
              <a:off x="42783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" name="Line 260"/>
            <p:cNvSpPr>
              <a:spLocks noChangeShapeType="1"/>
            </p:cNvSpPr>
            <p:nvPr/>
          </p:nvSpPr>
          <p:spPr bwMode="auto">
            <a:xfrm flipV="1">
              <a:off x="43005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" name="Line 261"/>
            <p:cNvSpPr>
              <a:spLocks noChangeShapeType="1"/>
            </p:cNvSpPr>
            <p:nvPr/>
          </p:nvSpPr>
          <p:spPr bwMode="auto">
            <a:xfrm flipV="1">
              <a:off x="43132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" name="Line 262"/>
            <p:cNvSpPr>
              <a:spLocks noChangeShapeType="1"/>
            </p:cNvSpPr>
            <p:nvPr/>
          </p:nvSpPr>
          <p:spPr bwMode="auto">
            <a:xfrm flipV="1">
              <a:off x="4324350" y="5942013"/>
              <a:ext cx="0" cy="603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" name="Line 263"/>
            <p:cNvSpPr>
              <a:spLocks noChangeShapeType="1"/>
            </p:cNvSpPr>
            <p:nvPr/>
          </p:nvSpPr>
          <p:spPr bwMode="auto">
            <a:xfrm flipV="1">
              <a:off x="43354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" name="Line 264"/>
            <p:cNvSpPr>
              <a:spLocks noChangeShapeType="1"/>
            </p:cNvSpPr>
            <p:nvPr/>
          </p:nvSpPr>
          <p:spPr bwMode="auto">
            <a:xfrm flipV="1">
              <a:off x="434657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2" name="Line 265"/>
            <p:cNvSpPr>
              <a:spLocks noChangeShapeType="1"/>
            </p:cNvSpPr>
            <p:nvPr/>
          </p:nvSpPr>
          <p:spPr bwMode="auto">
            <a:xfrm flipV="1">
              <a:off x="4360863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3" name="Line 266"/>
            <p:cNvSpPr>
              <a:spLocks noChangeShapeType="1"/>
            </p:cNvSpPr>
            <p:nvPr/>
          </p:nvSpPr>
          <p:spPr bwMode="auto">
            <a:xfrm flipV="1">
              <a:off x="43703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4" name="Line 267"/>
            <p:cNvSpPr>
              <a:spLocks noChangeShapeType="1"/>
            </p:cNvSpPr>
            <p:nvPr/>
          </p:nvSpPr>
          <p:spPr bwMode="auto">
            <a:xfrm flipV="1">
              <a:off x="4381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" name="Line 268"/>
            <p:cNvSpPr>
              <a:spLocks noChangeShapeType="1"/>
            </p:cNvSpPr>
            <p:nvPr/>
          </p:nvSpPr>
          <p:spPr bwMode="auto">
            <a:xfrm flipV="1">
              <a:off x="43926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" name="Line 269"/>
            <p:cNvSpPr>
              <a:spLocks noChangeShapeType="1"/>
            </p:cNvSpPr>
            <p:nvPr/>
          </p:nvSpPr>
          <p:spPr bwMode="auto">
            <a:xfrm flipV="1">
              <a:off x="44037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" name="Line 270"/>
            <p:cNvSpPr>
              <a:spLocks noChangeShapeType="1"/>
            </p:cNvSpPr>
            <p:nvPr/>
          </p:nvSpPr>
          <p:spPr bwMode="auto">
            <a:xfrm flipV="1">
              <a:off x="4414838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" name="Line 271"/>
            <p:cNvSpPr>
              <a:spLocks noChangeShapeType="1"/>
            </p:cNvSpPr>
            <p:nvPr/>
          </p:nvSpPr>
          <p:spPr bwMode="auto">
            <a:xfrm flipV="1">
              <a:off x="44259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" name="Line 272"/>
            <p:cNvSpPr>
              <a:spLocks noChangeShapeType="1"/>
            </p:cNvSpPr>
            <p:nvPr/>
          </p:nvSpPr>
          <p:spPr bwMode="auto">
            <a:xfrm flipV="1">
              <a:off x="44370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" name="Line 273"/>
            <p:cNvSpPr>
              <a:spLocks noChangeShapeType="1"/>
            </p:cNvSpPr>
            <p:nvPr/>
          </p:nvSpPr>
          <p:spPr bwMode="auto">
            <a:xfrm flipV="1">
              <a:off x="4448175" y="5099050"/>
              <a:ext cx="0" cy="903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" name="Line 274"/>
            <p:cNvSpPr>
              <a:spLocks noChangeShapeType="1"/>
            </p:cNvSpPr>
            <p:nvPr/>
          </p:nvSpPr>
          <p:spPr bwMode="auto">
            <a:xfrm flipV="1">
              <a:off x="4460875" y="5756275"/>
              <a:ext cx="0" cy="24606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" name="Line 275"/>
            <p:cNvSpPr>
              <a:spLocks noChangeShapeType="1"/>
            </p:cNvSpPr>
            <p:nvPr/>
          </p:nvSpPr>
          <p:spPr bwMode="auto">
            <a:xfrm flipV="1">
              <a:off x="4475163" y="5942013"/>
              <a:ext cx="0" cy="603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" name="Line 276"/>
            <p:cNvSpPr>
              <a:spLocks noChangeShapeType="1"/>
            </p:cNvSpPr>
            <p:nvPr/>
          </p:nvSpPr>
          <p:spPr bwMode="auto">
            <a:xfrm flipV="1">
              <a:off x="44958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" name="Line 277"/>
            <p:cNvSpPr>
              <a:spLocks noChangeShapeType="1"/>
            </p:cNvSpPr>
            <p:nvPr/>
          </p:nvSpPr>
          <p:spPr bwMode="auto">
            <a:xfrm flipV="1">
              <a:off x="45180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" name="Line 278"/>
            <p:cNvSpPr>
              <a:spLocks noChangeShapeType="1"/>
            </p:cNvSpPr>
            <p:nvPr/>
          </p:nvSpPr>
          <p:spPr bwMode="auto">
            <a:xfrm flipV="1">
              <a:off x="45291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6" name="Line 279"/>
            <p:cNvSpPr>
              <a:spLocks noChangeShapeType="1"/>
            </p:cNvSpPr>
            <p:nvPr/>
          </p:nvSpPr>
          <p:spPr bwMode="auto">
            <a:xfrm flipV="1">
              <a:off x="4540250" y="5922963"/>
              <a:ext cx="0" cy="7937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" name="Line 280"/>
            <p:cNvSpPr>
              <a:spLocks noChangeShapeType="1"/>
            </p:cNvSpPr>
            <p:nvPr/>
          </p:nvSpPr>
          <p:spPr bwMode="auto">
            <a:xfrm flipV="1">
              <a:off x="45513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" name="Line 281"/>
            <p:cNvSpPr>
              <a:spLocks noChangeShapeType="1"/>
            </p:cNvSpPr>
            <p:nvPr/>
          </p:nvSpPr>
          <p:spPr bwMode="auto">
            <a:xfrm flipV="1">
              <a:off x="45751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9" name="Line 282"/>
            <p:cNvSpPr>
              <a:spLocks noChangeShapeType="1"/>
            </p:cNvSpPr>
            <p:nvPr/>
          </p:nvSpPr>
          <p:spPr bwMode="auto">
            <a:xfrm flipV="1">
              <a:off x="45847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" name="Line 283"/>
            <p:cNvSpPr>
              <a:spLocks noChangeShapeType="1"/>
            </p:cNvSpPr>
            <p:nvPr/>
          </p:nvSpPr>
          <p:spPr bwMode="auto">
            <a:xfrm flipV="1">
              <a:off x="45974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" name="Line 284"/>
            <p:cNvSpPr>
              <a:spLocks noChangeShapeType="1"/>
            </p:cNvSpPr>
            <p:nvPr/>
          </p:nvSpPr>
          <p:spPr bwMode="auto">
            <a:xfrm flipV="1">
              <a:off x="46085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2" name="Line 285"/>
            <p:cNvSpPr>
              <a:spLocks noChangeShapeType="1"/>
            </p:cNvSpPr>
            <p:nvPr/>
          </p:nvSpPr>
          <p:spPr bwMode="auto">
            <a:xfrm flipV="1">
              <a:off x="46212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" name="Line 286"/>
            <p:cNvSpPr>
              <a:spLocks noChangeShapeType="1"/>
            </p:cNvSpPr>
            <p:nvPr/>
          </p:nvSpPr>
          <p:spPr bwMode="auto">
            <a:xfrm flipV="1">
              <a:off x="46545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" name="Line 287"/>
            <p:cNvSpPr>
              <a:spLocks noChangeShapeType="1"/>
            </p:cNvSpPr>
            <p:nvPr/>
          </p:nvSpPr>
          <p:spPr bwMode="auto">
            <a:xfrm flipV="1">
              <a:off x="4665663" y="5892800"/>
              <a:ext cx="0" cy="109538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5" name="Line 288"/>
            <p:cNvSpPr>
              <a:spLocks noChangeShapeType="1"/>
            </p:cNvSpPr>
            <p:nvPr/>
          </p:nvSpPr>
          <p:spPr bwMode="auto">
            <a:xfrm flipV="1">
              <a:off x="4676775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6" name="Line 289"/>
            <p:cNvSpPr>
              <a:spLocks noChangeShapeType="1"/>
            </p:cNvSpPr>
            <p:nvPr/>
          </p:nvSpPr>
          <p:spPr bwMode="auto">
            <a:xfrm flipV="1">
              <a:off x="4689475" y="5981700"/>
              <a:ext cx="0" cy="20638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" name="Line 290"/>
            <p:cNvSpPr>
              <a:spLocks noChangeShapeType="1"/>
            </p:cNvSpPr>
            <p:nvPr/>
          </p:nvSpPr>
          <p:spPr bwMode="auto">
            <a:xfrm flipV="1">
              <a:off x="47561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" name="Line 291"/>
            <p:cNvSpPr>
              <a:spLocks noChangeShapeType="1"/>
            </p:cNvSpPr>
            <p:nvPr/>
          </p:nvSpPr>
          <p:spPr bwMode="auto">
            <a:xfrm flipV="1">
              <a:off x="48037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9" name="Line 292"/>
            <p:cNvSpPr>
              <a:spLocks noChangeShapeType="1"/>
            </p:cNvSpPr>
            <p:nvPr/>
          </p:nvSpPr>
          <p:spPr bwMode="auto">
            <a:xfrm flipV="1">
              <a:off x="48609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0" name="Line 293"/>
            <p:cNvSpPr>
              <a:spLocks noChangeShapeType="1"/>
            </p:cNvSpPr>
            <p:nvPr/>
          </p:nvSpPr>
          <p:spPr bwMode="auto">
            <a:xfrm flipV="1">
              <a:off x="48815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" name="Line 294"/>
            <p:cNvSpPr>
              <a:spLocks noChangeShapeType="1"/>
            </p:cNvSpPr>
            <p:nvPr/>
          </p:nvSpPr>
          <p:spPr bwMode="auto">
            <a:xfrm flipV="1">
              <a:off x="49037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2" name="Line 295"/>
            <p:cNvSpPr>
              <a:spLocks noChangeShapeType="1"/>
            </p:cNvSpPr>
            <p:nvPr/>
          </p:nvSpPr>
          <p:spPr bwMode="auto">
            <a:xfrm flipV="1">
              <a:off x="49149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" name="Line 296"/>
            <p:cNvSpPr>
              <a:spLocks noChangeShapeType="1"/>
            </p:cNvSpPr>
            <p:nvPr/>
          </p:nvSpPr>
          <p:spPr bwMode="auto">
            <a:xfrm flipV="1">
              <a:off x="49260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4" name="Line 297"/>
            <p:cNvSpPr>
              <a:spLocks noChangeShapeType="1"/>
            </p:cNvSpPr>
            <p:nvPr/>
          </p:nvSpPr>
          <p:spPr bwMode="auto">
            <a:xfrm flipV="1">
              <a:off x="49514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" name="Line 298"/>
            <p:cNvSpPr>
              <a:spLocks noChangeShapeType="1"/>
            </p:cNvSpPr>
            <p:nvPr/>
          </p:nvSpPr>
          <p:spPr bwMode="auto">
            <a:xfrm flipV="1">
              <a:off x="49625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6" name="Line 299"/>
            <p:cNvSpPr>
              <a:spLocks noChangeShapeType="1"/>
            </p:cNvSpPr>
            <p:nvPr/>
          </p:nvSpPr>
          <p:spPr bwMode="auto">
            <a:xfrm flipV="1">
              <a:off x="49847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7" name="Line 300"/>
            <p:cNvSpPr>
              <a:spLocks noChangeShapeType="1"/>
            </p:cNvSpPr>
            <p:nvPr/>
          </p:nvSpPr>
          <p:spPr bwMode="auto">
            <a:xfrm flipV="1">
              <a:off x="49958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" name="Line 301"/>
            <p:cNvSpPr>
              <a:spLocks noChangeShapeType="1"/>
            </p:cNvSpPr>
            <p:nvPr/>
          </p:nvSpPr>
          <p:spPr bwMode="auto">
            <a:xfrm flipV="1">
              <a:off x="50180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9" name="Line 302"/>
            <p:cNvSpPr>
              <a:spLocks noChangeShapeType="1"/>
            </p:cNvSpPr>
            <p:nvPr/>
          </p:nvSpPr>
          <p:spPr bwMode="auto">
            <a:xfrm flipV="1">
              <a:off x="50530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0" name="Line 303"/>
            <p:cNvSpPr>
              <a:spLocks noChangeShapeType="1"/>
            </p:cNvSpPr>
            <p:nvPr/>
          </p:nvSpPr>
          <p:spPr bwMode="auto">
            <a:xfrm flipV="1">
              <a:off x="50641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1" name="Line 304"/>
            <p:cNvSpPr>
              <a:spLocks noChangeShapeType="1"/>
            </p:cNvSpPr>
            <p:nvPr/>
          </p:nvSpPr>
          <p:spPr bwMode="auto">
            <a:xfrm flipV="1">
              <a:off x="50752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2" name="Line 305"/>
            <p:cNvSpPr>
              <a:spLocks noChangeShapeType="1"/>
            </p:cNvSpPr>
            <p:nvPr/>
          </p:nvSpPr>
          <p:spPr bwMode="auto">
            <a:xfrm flipV="1">
              <a:off x="50863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3" name="Line 306"/>
            <p:cNvSpPr>
              <a:spLocks noChangeShapeType="1"/>
            </p:cNvSpPr>
            <p:nvPr/>
          </p:nvSpPr>
          <p:spPr bwMode="auto">
            <a:xfrm flipV="1">
              <a:off x="50990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" name="Line 307"/>
            <p:cNvSpPr>
              <a:spLocks noChangeShapeType="1"/>
            </p:cNvSpPr>
            <p:nvPr/>
          </p:nvSpPr>
          <p:spPr bwMode="auto">
            <a:xfrm flipV="1">
              <a:off x="51101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" name="Line 308"/>
            <p:cNvSpPr>
              <a:spLocks noChangeShapeType="1"/>
            </p:cNvSpPr>
            <p:nvPr/>
          </p:nvSpPr>
          <p:spPr bwMode="auto">
            <a:xfrm flipV="1">
              <a:off x="512127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6" name="Line 309"/>
            <p:cNvSpPr>
              <a:spLocks noChangeShapeType="1"/>
            </p:cNvSpPr>
            <p:nvPr/>
          </p:nvSpPr>
          <p:spPr bwMode="auto">
            <a:xfrm flipV="1">
              <a:off x="51323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" name="Line 310"/>
            <p:cNvSpPr>
              <a:spLocks noChangeShapeType="1"/>
            </p:cNvSpPr>
            <p:nvPr/>
          </p:nvSpPr>
          <p:spPr bwMode="auto">
            <a:xfrm flipV="1">
              <a:off x="5143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" name="Line 311"/>
            <p:cNvSpPr>
              <a:spLocks noChangeShapeType="1"/>
            </p:cNvSpPr>
            <p:nvPr/>
          </p:nvSpPr>
          <p:spPr bwMode="auto">
            <a:xfrm flipV="1">
              <a:off x="51562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" name="Line 312"/>
            <p:cNvSpPr>
              <a:spLocks noChangeShapeType="1"/>
            </p:cNvSpPr>
            <p:nvPr/>
          </p:nvSpPr>
          <p:spPr bwMode="auto">
            <a:xfrm flipV="1">
              <a:off x="51673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" name="Line 313"/>
            <p:cNvSpPr>
              <a:spLocks noChangeShapeType="1"/>
            </p:cNvSpPr>
            <p:nvPr/>
          </p:nvSpPr>
          <p:spPr bwMode="auto">
            <a:xfrm flipV="1">
              <a:off x="51784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" name="Line 314"/>
            <p:cNvSpPr>
              <a:spLocks noChangeShapeType="1"/>
            </p:cNvSpPr>
            <p:nvPr/>
          </p:nvSpPr>
          <p:spPr bwMode="auto">
            <a:xfrm flipV="1">
              <a:off x="51895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2" name="Line 315"/>
            <p:cNvSpPr>
              <a:spLocks noChangeShapeType="1"/>
            </p:cNvSpPr>
            <p:nvPr/>
          </p:nvSpPr>
          <p:spPr bwMode="auto">
            <a:xfrm flipV="1">
              <a:off x="52466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" name="Line 316"/>
            <p:cNvSpPr>
              <a:spLocks noChangeShapeType="1"/>
            </p:cNvSpPr>
            <p:nvPr/>
          </p:nvSpPr>
          <p:spPr bwMode="auto">
            <a:xfrm flipV="1">
              <a:off x="5257800" y="5873750"/>
              <a:ext cx="0" cy="1285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4" name="Line 317"/>
            <p:cNvSpPr>
              <a:spLocks noChangeShapeType="1"/>
            </p:cNvSpPr>
            <p:nvPr/>
          </p:nvSpPr>
          <p:spPr bwMode="auto">
            <a:xfrm flipV="1">
              <a:off x="52705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5" name="Line 318"/>
            <p:cNvSpPr>
              <a:spLocks noChangeShapeType="1"/>
            </p:cNvSpPr>
            <p:nvPr/>
          </p:nvSpPr>
          <p:spPr bwMode="auto">
            <a:xfrm flipV="1">
              <a:off x="52927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6" name="Line 319"/>
            <p:cNvSpPr>
              <a:spLocks noChangeShapeType="1"/>
            </p:cNvSpPr>
            <p:nvPr/>
          </p:nvSpPr>
          <p:spPr bwMode="auto">
            <a:xfrm flipV="1">
              <a:off x="53038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7" name="Line 320"/>
            <p:cNvSpPr>
              <a:spLocks noChangeShapeType="1"/>
            </p:cNvSpPr>
            <p:nvPr/>
          </p:nvSpPr>
          <p:spPr bwMode="auto">
            <a:xfrm flipV="1">
              <a:off x="53260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" name="Line 321"/>
            <p:cNvSpPr>
              <a:spLocks noChangeShapeType="1"/>
            </p:cNvSpPr>
            <p:nvPr/>
          </p:nvSpPr>
          <p:spPr bwMode="auto">
            <a:xfrm flipV="1">
              <a:off x="53371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" name="Line 322"/>
            <p:cNvSpPr>
              <a:spLocks noChangeShapeType="1"/>
            </p:cNvSpPr>
            <p:nvPr/>
          </p:nvSpPr>
          <p:spPr bwMode="auto">
            <a:xfrm flipV="1">
              <a:off x="53609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0" name="Line 323"/>
            <p:cNvSpPr>
              <a:spLocks noChangeShapeType="1"/>
            </p:cNvSpPr>
            <p:nvPr/>
          </p:nvSpPr>
          <p:spPr bwMode="auto">
            <a:xfrm flipV="1">
              <a:off x="53705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1" name="Line 324"/>
            <p:cNvSpPr>
              <a:spLocks noChangeShapeType="1"/>
            </p:cNvSpPr>
            <p:nvPr/>
          </p:nvSpPr>
          <p:spPr bwMode="auto">
            <a:xfrm flipV="1">
              <a:off x="5381625" y="3014663"/>
              <a:ext cx="0" cy="298767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2" name="Line 325"/>
            <p:cNvSpPr>
              <a:spLocks noChangeShapeType="1"/>
            </p:cNvSpPr>
            <p:nvPr/>
          </p:nvSpPr>
          <p:spPr bwMode="auto">
            <a:xfrm flipV="1">
              <a:off x="5394325" y="4911725"/>
              <a:ext cx="0" cy="109061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3" name="Line 326"/>
            <p:cNvSpPr>
              <a:spLocks noChangeShapeType="1"/>
            </p:cNvSpPr>
            <p:nvPr/>
          </p:nvSpPr>
          <p:spPr bwMode="auto">
            <a:xfrm flipV="1">
              <a:off x="5407025" y="5845175"/>
              <a:ext cx="0" cy="157163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4" name="Line 327"/>
            <p:cNvSpPr>
              <a:spLocks noChangeShapeType="1"/>
            </p:cNvSpPr>
            <p:nvPr/>
          </p:nvSpPr>
          <p:spPr bwMode="auto">
            <a:xfrm flipV="1">
              <a:off x="54181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5" name="Line 328"/>
            <p:cNvSpPr>
              <a:spLocks noChangeShapeType="1"/>
            </p:cNvSpPr>
            <p:nvPr/>
          </p:nvSpPr>
          <p:spPr bwMode="auto">
            <a:xfrm flipV="1">
              <a:off x="54625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" name="Line 329"/>
            <p:cNvSpPr>
              <a:spLocks noChangeShapeType="1"/>
            </p:cNvSpPr>
            <p:nvPr/>
          </p:nvSpPr>
          <p:spPr bwMode="auto">
            <a:xfrm flipV="1">
              <a:off x="54752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7" name="Line 330"/>
            <p:cNvSpPr>
              <a:spLocks noChangeShapeType="1"/>
            </p:cNvSpPr>
            <p:nvPr/>
          </p:nvSpPr>
          <p:spPr bwMode="auto">
            <a:xfrm flipV="1">
              <a:off x="54848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" name="Line 331"/>
            <p:cNvSpPr>
              <a:spLocks noChangeShapeType="1"/>
            </p:cNvSpPr>
            <p:nvPr/>
          </p:nvSpPr>
          <p:spPr bwMode="auto">
            <a:xfrm flipV="1">
              <a:off x="5497513" y="5922963"/>
              <a:ext cx="0" cy="79375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" name="Line 332"/>
            <p:cNvSpPr>
              <a:spLocks noChangeShapeType="1"/>
            </p:cNvSpPr>
            <p:nvPr/>
          </p:nvSpPr>
          <p:spPr bwMode="auto">
            <a:xfrm flipV="1">
              <a:off x="5508625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" name="Line 333"/>
            <p:cNvSpPr>
              <a:spLocks noChangeShapeType="1"/>
            </p:cNvSpPr>
            <p:nvPr/>
          </p:nvSpPr>
          <p:spPr bwMode="auto">
            <a:xfrm flipV="1">
              <a:off x="5519738" y="5962650"/>
              <a:ext cx="0" cy="39688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1" name="Line 334"/>
            <p:cNvSpPr>
              <a:spLocks noChangeShapeType="1"/>
            </p:cNvSpPr>
            <p:nvPr/>
          </p:nvSpPr>
          <p:spPr bwMode="auto">
            <a:xfrm flipV="1">
              <a:off x="55530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" name="Line 335"/>
            <p:cNvSpPr>
              <a:spLocks noChangeShapeType="1"/>
            </p:cNvSpPr>
            <p:nvPr/>
          </p:nvSpPr>
          <p:spPr bwMode="auto">
            <a:xfrm flipV="1">
              <a:off x="55991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3" name="Line 336"/>
            <p:cNvSpPr>
              <a:spLocks noChangeShapeType="1"/>
            </p:cNvSpPr>
            <p:nvPr/>
          </p:nvSpPr>
          <p:spPr bwMode="auto">
            <a:xfrm flipV="1">
              <a:off x="56118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" name="Line 337"/>
            <p:cNvSpPr>
              <a:spLocks noChangeShapeType="1"/>
            </p:cNvSpPr>
            <p:nvPr/>
          </p:nvSpPr>
          <p:spPr bwMode="auto">
            <a:xfrm flipV="1">
              <a:off x="56340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5" name="Line 338"/>
            <p:cNvSpPr>
              <a:spLocks noChangeShapeType="1"/>
            </p:cNvSpPr>
            <p:nvPr/>
          </p:nvSpPr>
          <p:spPr bwMode="auto">
            <a:xfrm flipV="1">
              <a:off x="56673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6" name="Line 339"/>
            <p:cNvSpPr>
              <a:spLocks noChangeShapeType="1"/>
            </p:cNvSpPr>
            <p:nvPr/>
          </p:nvSpPr>
          <p:spPr bwMode="auto">
            <a:xfrm flipV="1">
              <a:off x="56784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" name="Line 340"/>
            <p:cNvSpPr>
              <a:spLocks noChangeShapeType="1"/>
            </p:cNvSpPr>
            <p:nvPr/>
          </p:nvSpPr>
          <p:spPr bwMode="auto">
            <a:xfrm flipV="1">
              <a:off x="57261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8" name="Line 341"/>
            <p:cNvSpPr>
              <a:spLocks noChangeShapeType="1"/>
            </p:cNvSpPr>
            <p:nvPr/>
          </p:nvSpPr>
          <p:spPr bwMode="auto">
            <a:xfrm flipV="1">
              <a:off x="57372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" name="Line 342"/>
            <p:cNvSpPr>
              <a:spLocks noChangeShapeType="1"/>
            </p:cNvSpPr>
            <p:nvPr/>
          </p:nvSpPr>
          <p:spPr bwMode="auto">
            <a:xfrm flipV="1">
              <a:off x="57483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" name="Line 343"/>
            <p:cNvSpPr>
              <a:spLocks noChangeShapeType="1"/>
            </p:cNvSpPr>
            <p:nvPr/>
          </p:nvSpPr>
          <p:spPr bwMode="auto">
            <a:xfrm flipV="1">
              <a:off x="57610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1" name="Line 344"/>
            <p:cNvSpPr>
              <a:spLocks noChangeShapeType="1"/>
            </p:cNvSpPr>
            <p:nvPr/>
          </p:nvSpPr>
          <p:spPr bwMode="auto">
            <a:xfrm flipV="1">
              <a:off x="57705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2" name="Line 345"/>
            <p:cNvSpPr>
              <a:spLocks noChangeShapeType="1"/>
            </p:cNvSpPr>
            <p:nvPr/>
          </p:nvSpPr>
          <p:spPr bwMode="auto">
            <a:xfrm flipV="1">
              <a:off x="58150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" name="Line 346"/>
            <p:cNvSpPr>
              <a:spLocks noChangeShapeType="1"/>
            </p:cNvSpPr>
            <p:nvPr/>
          </p:nvSpPr>
          <p:spPr bwMode="auto">
            <a:xfrm flipV="1">
              <a:off x="58372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4" name="Line 347"/>
            <p:cNvSpPr>
              <a:spLocks noChangeShapeType="1"/>
            </p:cNvSpPr>
            <p:nvPr/>
          </p:nvSpPr>
          <p:spPr bwMode="auto">
            <a:xfrm flipV="1">
              <a:off x="58610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" name="Line 348"/>
            <p:cNvSpPr>
              <a:spLocks noChangeShapeType="1"/>
            </p:cNvSpPr>
            <p:nvPr/>
          </p:nvSpPr>
          <p:spPr bwMode="auto">
            <a:xfrm flipV="1">
              <a:off x="58959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" name="Line 349"/>
            <p:cNvSpPr>
              <a:spLocks noChangeShapeType="1"/>
            </p:cNvSpPr>
            <p:nvPr/>
          </p:nvSpPr>
          <p:spPr bwMode="auto">
            <a:xfrm flipV="1">
              <a:off x="594042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7" name="Line 350"/>
            <p:cNvSpPr>
              <a:spLocks noChangeShapeType="1"/>
            </p:cNvSpPr>
            <p:nvPr/>
          </p:nvSpPr>
          <p:spPr bwMode="auto">
            <a:xfrm flipV="1">
              <a:off x="595312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8" name="Line 351"/>
            <p:cNvSpPr>
              <a:spLocks noChangeShapeType="1"/>
            </p:cNvSpPr>
            <p:nvPr/>
          </p:nvSpPr>
          <p:spPr bwMode="auto">
            <a:xfrm flipV="1">
              <a:off x="59753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" name="Line 352"/>
            <p:cNvSpPr>
              <a:spLocks noChangeShapeType="1"/>
            </p:cNvSpPr>
            <p:nvPr/>
          </p:nvSpPr>
          <p:spPr bwMode="auto">
            <a:xfrm flipV="1">
              <a:off x="59864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" name="Line 353"/>
            <p:cNvSpPr>
              <a:spLocks noChangeShapeType="1"/>
            </p:cNvSpPr>
            <p:nvPr/>
          </p:nvSpPr>
          <p:spPr bwMode="auto">
            <a:xfrm flipV="1">
              <a:off x="60086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" name="Line 354"/>
            <p:cNvSpPr>
              <a:spLocks noChangeShapeType="1"/>
            </p:cNvSpPr>
            <p:nvPr/>
          </p:nvSpPr>
          <p:spPr bwMode="auto">
            <a:xfrm flipV="1">
              <a:off x="6032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" name="Line 355"/>
            <p:cNvSpPr>
              <a:spLocks noChangeShapeType="1"/>
            </p:cNvSpPr>
            <p:nvPr/>
          </p:nvSpPr>
          <p:spPr bwMode="auto">
            <a:xfrm flipV="1">
              <a:off x="60436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" name="Line 356"/>
            <p:cNvSpPr>
              <a:spLocks noChangeShapeType="1"/>
            </p:cNvSpPr>
            <p:nvPr/>
          </p:nvSpPr>
          <p:spPr bwMode="auto">
            <a:xfrm flipV="1">
              <a:off x="60547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" name="Line 357"/>
            <p:cNvSpPr>
              <a:spLocks noChangeShapeType="1"/>
            </p:cNvSpPr>
            <p:nvPr/>
          </p:nvSpPr>
          <p:spPr bwMode="auto">
            <a:xfrm flipV="1">
              <a:off x="60785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" name="Line 358"/>
            <p:cNvSpPr>
              <a:spLocks noChangeShapeType="1"/>
            </p:cNvSpPr>
            <p:nvPr/>
          </p:nvSpPr>
          <p:spPr bwMode="auto">
            <a:xfrm flipV="1">
              <a:off x="61007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" name="Line 359"/>
            <p:cNvSpPr>
              <a:spLocks noChangeShapeType="1"/>
            </p:cNvSpPr>
            <p:nvPr/>
          </p:nvSpPr>
          <p:spPr bwMode="auto">
            <a:xfrm flipV="1">
              <a:off x="61118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" name="Line 360"/>
            <p:cNvSpPr>
              <a:spLocks noChangeShapeType="1"/>
            </p:cNvSpPr>
            <p:nvPr/>
          </p:nvSpPr>
          <p:spPr bwMode="auto">
            <a:xfrm flipV="1">
              <a:off x="61229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" name="Line 361"/>
            <p:cNvSpPr>
              <a:spLocks noChangeShapeType="1"/>
            </p:cNvSpPr>
            <p:nvPr/>
          </p:nvSpPr>
          <p:spPr bwMode="auto">
            <a:xfrm flipV="1">
              <a:off x="61563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" name="Line 362"/>
            <p:cNvSpPr>
              <a:spLocks noChangeShapeType="1"/>
            </p:cNvSpPr>
            <p:nvPr/>
          </p:nvSpPr>
          <p:spPr bwMode="auto">
            <a:xfrm flipV="1">
              <a:off x="61674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" name="Line 363"/>
            <p:cNvSpPr>
              <a:spLocks noChangeShapeType="1"/>
            </p:cNvSpPr>
            <p:nvPr/>
          </p:nvSpPr>
          <p:spPr bwMode="auto">
            <a:xfrm flipV="1">
              <a:off x="61785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" name="Line 364"/>
            <p:cNvSpPr>
              <a:spLocks noChangeShapeType="1"/>
            </p:cNvSpPr>
            <p:nvPr/>
          </p:nvSpPr>
          <p:spPr bwMode="auto">
            <a:xfrm flipV="1">
              <a:off x="61928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" name="Line 365"/>
            <p:cNvSpPr>
              <a:spLocks noChangeShapeType="1"/>
            </p:cNvSpPr>
            <p:nvPr/>
          </p:nvSpPr>
          <p:spPr bwMode="auto">
            <a:xfrm flipV="1">
              <a:off x="6203950" y="4027488"/>
              <a:ext cx="0" cy="197485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" name="Line 366"/>
            <p:cNvSpPr>
              <a:spLocks noChangeShapeType="1"/>
            </p:cNvSpPr>
            <p:nvPr/>
          </p:nvSpPr>
          <p:spPr bwMode="auto">
            <a:xfrm flipV="1">
              <a:off x="6215063" y="5256213"/>
              <a:ext cx="0" cy="74612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" name="Line 367"/>
            <p:cNvSpPr>
              <a:spLocks noChangeShapeType="1"/>
            </p:cNvSpPr>
            <p:nvPr/>
          </p:nvSpPr>
          <p:spPr bwMode="auto">
            <a:xfrm flipV="1">
              <a:off x="62372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" name="Line 368"/>
            <p:cNvSpPr>
              <a:spLocks noChangeShapeType="1"/>
            </p:cNvSpPr>
            <p:nvPr/>
          </p:nvSpPr>
          <p:spPr bwMode="auto">
            <a:xfrm flipV="1">
              <a:off x="62817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" name="Line 369"/>
            <p:cNvSpPr>
              <a:spLocks noChangeShapeType="1"/>
            </p:cNvSpPr>
            <p:nvPr/>
          </p:nvSpPr>
          <p:spPr bwMode="auto">
            <a:xfrm flipV="1">
              <a:off x="6305550" y="5922963"/>
              <a:ext cx="0" cy="7937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" name="Line 370"/>
            <p:cNvSpPr>
              <a:spLocks noChangeShapeType="1"/>
            </p:cNvSpPr>
            <p:nvPr/>
          </p:nvSpPr>
          <p:spPr bwMode="auto">
            <a:xfrm flipV="1">
              <a:off x="631825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" name="Line 371"/>
            <p:cNvSpPr>
              <a:spLocks noChangeShapeType="1"/>
            </p:cNvSpPr>
            <p:nvPr/>
          </p:nvSpPr>
          <p:spPr bwMode="auto">
            <a:xfrm flipV="1">
              <a:off x="63277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" name="Line 372"/>
            <p:cNvSpPr>
              <a:spLocks noChangeShapeType="1"/>
            </p:cNvSpPr>
            <p:nvPr/>
          </p:nvSpPr>
          <p:spPr bwMode="auto">
            <a:xfrm flipV="1">
              <a:off x="63754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" name="Line 373"/>
            <p:cNvSpPr>
              <a:spLocks noChangeShapeType="1"/>
            </p:cNvSpPr>
            <p:nvPr/>
          </p:nvSpPr>
          <p:spPr bwMode="auto">
            <a:xfrm flipV="1">
              <a:off x="6432550" y="5845175"/>
              <a:ext cx="0" cy="157163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" name="Line 374"/>
            <p:cNvSpPr>
              <a:spLocks noChangeShapeType="1"/>
            </p:cNvSpPr>
            <p:nvPr/>
          </p:nvSpPr>
          <p:spPr bwMode="auto">
            <a:xfrm flipV="1">
              <a:off x="6442075" y="5932488"/>
              <a:ext cx="0" cy="6985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" name="Line 375"/>
            <p:cNvSpPr>
              <a:spLocks noChangeShapeType="1"/>
            </p:cNvSpPr>
            <p:nvPr/>
          </p:nvSpPr>
          <p:spPr bwMode="auto">
            <a:xfrm flipV="1">
              <a:off x="64531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" name="Line 376"/>
            <p:cNvSpPr>
              <a:spLocks noChangeShapeType="1"/>
            </p:cNvSpPr>
            <p:nvPr/>
          </p:nvSpPr>
          <p:spPr bwMode="auto">
            <a:xfrm flipV="1">
              <a:off x="65103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" name="Line 377"/>
            <p:cNvSpPr>
              <a:spLocks noChangeShapeType="1"/>
            </p:cNvSpPr>
            <p:nvPr/>
          </p:nvSpPr>
          <p:spPr bwMode="auto">
            <a:xfrm flipV="1">
              <a:off x="65468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" name="Line 378"/>
            <p:cNvSpPr>
              <a:spLocks noChangeShapeType="1"/>
            </p:cNvSpPr>
            <p:nvPr/>
          </p:nvSpPr>
          <p:spPr bwMode="auto">
            <a:xfrm flipV="1">
              <a:off x="65674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" name="Line 379"/>
            <p:cNvSpPr>
              <a:spLocks noChangeShapeType="1"/>
            </p:cNvSpPr>
            <p:nvPr/>
          </p:nvSpPr>
          <p:spPr bwMode="auto">
            <a:xfrm flipV="1">
              <a:off x="66008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" name="Line 380"/>
            <p:cNvSpPr>
              <a:spLocks noChangeShapeType="1"/>
            </p:cNvSpPr>
            <p:nvPr/>
          </p:nvSpPr>
          <p:spPr bwMode="auto">
            <a:xfrm flipV="1">
              <a:off x="66341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" name="Line 381"/>
            <p:cNvSpPr>
              <a:spLocks noChangeShapeType="1"/>
            </p:cNvSpPr>
            <p:nvPr/>
          </p:nvSpPr>
          <p:spPr bwMode="auto">
            <a:xfrm flipV="1">
              <a:off x="66611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" name="Line 382"/>
            <p:cNvSpPr>
              <a:spLocks noChangeShapeType="1"/>
            </p:cNvSpPr>
            <p:nvPr/>
          </p:nvSpPr>
          <p:spPr bwMode="auto">
            <a:xfrm flipV="1">
              <a:off x="66706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" name="Line 383"/>
            <p:cNvSpPr>
              <a:spLocks noChangeShapeType="1"/>
            </p:cNvSpPr>
            <p:nvPr/>
          </p:nvSpPr>
          <p:spPr bwMode="auto">
            <a:xfrm flipV="1">
              <a:off x="66817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" name="Line 384"/>
            <p:cNvSpPr>
              <a:spLocks noChangeShapeType="1"/>
            </p:cNvSpPr>
            <p:nvPr/>
          </p:nvSpPr>
          <p:spPr bwMode="auto">
            <a:xfrm flipV="1">
              <a:off x="67040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2" name="Line 385"/>
            <p:cNvSpPr>
              <a:spLocks noChangeShapeType="1"/>
            </p:cNvSpPr>
            <p:nvPr/>
          </p:nvSpPr>
          <p:spPr bwMode="auto">
            <a:xfrm flipV="1">
              <a:off x="67262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" name="Line 386"/>
            <p:cNvSpPr>
              <a:spLocks noChangeShapeType="1"/>
            </p:cNvSpPr>
            <p:nvPr/>
          </p:nvSpPr>
          <p:spPr bwMode="auto">
            <a:xfrm flipV="1">
              <a:off x="6794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" name="Line 387"/>
            <p:cNvSpPr>
              <a:spLocks noChangeShapeType="1"/>
            </p:cNvSpPr>
            <p:nvPr/>
          </p:nvSpPr>
          <p:spPr bwMode="auto">
            <a:xfrm flipV="1">
              <a:off x="68056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5" name="Line 388"/>
            <p:cNvSpPr>
              <a:spLocks noChangeShapeType="1"/>
            </p:cNvSpPr>
            <p:nvPr/>
          </p:nvSpPr>
          <p:spPr bwMode="auto">
            <a:xfrm flipV="1">
              <a:off x="68183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" name="Line 389"/>
            <p:cNvSpPr>
              <a:spLocks noChangeShapeType="1"/>
            </p:cNvSpPr>
            <p:nvPr/>
          </p:nvSpPr>
          <p:spPr bwMode="auto">
            <a:xfrm flipV="1">
              <a:off x="68294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7" name="Line 390"/>
            <p:cNvSpPr>
              <a:spLocks noChangeShapeType="1"/>
            </p:cNvSpPr>
            <p:nvPr/>
          </p:nvSpPr>
          <p:spPr bwMode="auto">
            <a:xfrm flipV="1">
              <a:off x="69199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" name="Line 391"/>
            <p:cNvSpPr>
              <a:spLocks noChangeShapeType="1"/>
            </p:cNvSpPr>
            <p:nvPr/>
          </p:nvSpPr>
          <p:spPr bwMode="auto">
            <a:xfrm flipV="1">
              <a:off x="69326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9" name="Line 392"/>
            <p:cNvSpPr>
              <a:spLocks noChangeShapeType="1"/>
            </p:cNvSpPr>
            <p:nvPr/>
          </p:nvSpPr>
          <p:spPr bwMode="auto">
            <a:xfrm flipV="1">
              <a:off x="69897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" name="Line 393"/>
            <p:cNvSpPr>
              <a:spLocks noChangeShapeType="1"/>
            </p:cNvSpPr>
            <p:nvPr/>
          </p:nvSpPr>
          <p:spPr bwMode="auto">
            <a:xfrm flipV="1">
              <a:off x="700087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" name="Line 394"/>
            <p:cNvSpPr>
              <a:spLocks noChangeShapeType="1"/>
            </p:cNvSpPr>
            <p:nvPr/>
          </p:nvSpPr>
          <p:spPr bwMode="auto">
            <a:xfrm flipV="1">
              <a:off x="70119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" name="Line 395"/>
            <p:cNvSpPr>
              <a:spLocks noChangeShapeType="1"/>
            </p:cNvSpPr>
            <p:nvPr/>
          </p:nvSpPr>
          <p:spPr bwMode="auto">
            <a:xfrm flipV="1">
              <a:off x="70342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3" name="Line 396"/>
            <p:cNvSpPr>
              <a:spLocks noChangeShapeType="1"/>
            </p:cNvSpPr>
            <p:nvPr/>
          </p:nvSpPr>
          <p:spPr bwMode="auto">
            <a:xfrm flipV="1">
              <a:off x="704691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4" name="Line 397"/>
            <p:cNvSpPr>
              <a:spLocks noChangeShapeType="1"/>
            </p:cNvSpPr>
            <p:nvPr/>
          </p:nvSpPr>
          <p:spPr bwMode="auto">
            <a:xfrm flipV="1">
              <a:off x="70564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5" name="Line 398"/>
            <p:cNvSpPr>
              <a:spLocks noChangeShapeType="1"/>
            </p:cNvSpPr>
            <p:nvPr/>
          </p:nvSpPr>
          <p:spPr bwMode="auto">
            <a:xfrm flipV="1">
              <a:off x="706755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6" name="Line 399"/>
            <p:cNvSpPr>
              <a:spLocks noChangeShapeType="1"/>
            </p:cNvSpPr>
            <p:nvPr/>
          </p:nvSpPr>
          <p:spPr bwMode="auto">
            <a:xfrm flipV="1">
              <a:off x="71040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7" name="Line 400"/>
            <p:cNvSpPr>
              <a:spLocks noChangeShapeType="1"/>
            </p:cNvSpPr>
            <p:nvPr/>
          </p:nvSpPr>
          <p:spPr bwMode="auto">
            <a:xfrm flipV="1">
              <a:off x="7126288" y="5932488"/>
              <a:ext cx="0" cy="69850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" name="Line 401"/>
            <p:cNvSpPr>
              <a:spLocks noChangeShapeType="1"/>
            </p:cNvSpPr>
            <p:nvPr/>
          </p:nvSpPr>
          <p:spPr bwMode="auto">
            <a:xfrm flipV="1">
              <a:off x="713740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9" name="Line 402"/>
            <p:cNvSpPr>
              <a:spLocks noChangeShapeType="1"/>
            </p:cNvSpPr>
            <p:nvPr/>
          </p:nvSpPr>
          <p:spPr bwMode="auto">
            <a:xfrm flipV="1">
              <a:off x="71485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" name="Line 403"/>
            <p:cNvSpPr>
              <a:spLocks noChangeShapeType="1"/>
            </p:cNvSpPr>
            <p:nvPr/>
          </p:nvSpPr>
          <p:spPr bwMode="auto">
            <a:xfrm flipV="1">
              <a:off x="72183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" name="Line 404"/>
            <p:cNvSpPr>
              <a:spLocks noChangeShapeType="1"/>
            </p:cNvSpPr>
            <p:nvPr/>
          </p:nvSpPr>
          <p:spPr bwMode="auto">
            <a:xfrm flipV="1">
              <a:off x="72278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2" name="Line 405"/>
            <p:cNvSpPr>
              <a:spLocks noChangeShapeType="1"/>
            </p:cNvSpPr>
            <p:nvPr/>
          </p:nvSpPr>
          <p:spPr bwMode="auto">
            <a:xfrm flipV="1">
              <a:off x="723900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3" name="Line 406"/>
            <p:cNvSpPr>
              <a:spLocks noChangeShapeType="1"/>
            </p:cNvSpPr>
            <p:nvPr/>
          </p:nvSpPr>
          <p:spPr bwMode="auto">
            <a:xfrm flipV="1">
              <a:off x="7250113" y="5775325"/>
              <a:ext cx="0" cy="22701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4" name="Line 407"/>
            <p:cNvSpPr>
              <a:spLocks noChangeShapeType="1"/>
            </p:cNvSpPr>
            <p:nvPr/>
          </p:nvSpPr>
          <p:spPr bwMode="auto">
            <a:xfrm flipV="1">
              <a:off x="7261225" y="5873750"/>
              <a:ext cx="0" cy="1285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5" name="Line 408"/>
            <p:cNvSpPr>
              <a:spLocks noChangeShapeType="1"/>
            </p:cNvSpPr>
            <p:nvPr/>
          </p:nvSpPr>
          <p:spPr bwMode="auto">
            <a:xfrm flipV="1">
              <a:off x="7272338" y="5892800"/>
              <a:ext cx="0" cy="10953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6" name="Line 409"/>
            <p:cNvSpPr>
              <a:spLocks noChangeShapeType="1"/>
            </p:cNvSpPr>
            <p:nvPr/>
          </p:nvSpPr>
          <p:spPr bwMode="auto">
            <a:xfrm flipV="1">
              <a:off x="72850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" name="Line 410"/>
            <p:cNvSpPr>
              <a:spLocks noChangeShapeType="1"/>
            </p:cNvSpPr>
            <p:nvPr/>
          </p:nvSpPr>
          <p:spPr bwMode="auto">
            <a:xfrm flipV="1">
              <a:off x="73644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8" name="Line 411"/>
            <p:cNvSpPr>
              <a:spLocks noChangeShapeType="1"/>
            </p:cNvSpPr>
            <p:nvPr/>
          </p:nvSpPr>
          <p:spPr bwMode="auto">
            <a:xfrm flipV="1">
              <a:off x="73755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9" name="Line 412"/>
            <p:cNvSpPr>
              <a:spLocks noChangeShapeType="1"/>
            </p:cNvSpPr>
            <p:nvPr/>
          </p:nvSpPr>
          <p:spPr bwMode="auto">
            <a:xfrm flipV="1">
              <a:off x="73866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" name="Line 413"/>
            <p:cNvSpPr>
              <a:spLocks noChangeShapeType="1"/>
            </p:cNvSpPr>
            <p:nvPr/>
          </p:nvSpPr>
          <p:spPr bwMode="auto">
            <a:xfrm flipV="1">
              <a:off x="74326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" name="Line 414"/>
            <p:cNvSpPr>
              <a:spLocks noChangeShapeType="1"/>
            </p:cNvSpPr>
            <p:nvPr/>
          </p:nvSpPr>
          <p:spPr bwMode="auto">
            <a:xfrm flipV="1">
              <a:off x="7683500" y="5951538"/>
              <a:ext cx="0" cy="5080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" name="Line 415"/>
            <p:cNvSpPr>
              <a:spLocks noChangeShapeType="1"/>
            </p:cNvSpPr>
            <p:nvPr/>
          </p:nvSpPr>
          <p:spPr bwMode="auto">
            <a:xfrm flipV="1">
              <a:off x="7694613" y="5981700"/>
              <a:ext cx="0" cy="2063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" name="Line 416"/>
            <p:cNvSpPr>
              <a:spLocks noChangeShapeType="1"/>
            </p:cNvSpPr>
            <p:nvPr/>
          </p:nvSpPr>
          <p:spPr bwMode="auto">
            <a:xfrm flipV="1">
              <a:off x="77628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4" name="Line 417"/>
            <p:cNvSpPr>
              <a:spLocks noChangeShapeType="1"/>
            </p:cNvSpPr>
            <p:nvPr/>
          </p:nvSpPr>
          <p:spPr bwMode="auto">
            <a:xfrm flipV="1">
              <a:off x="77866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5" name="Line 418"/>
            <p:cNvSpPr>
              <a:spLocks noChangeShapeType="1"/>
            </p:cNvSpPr>
            <p:nvPr/>
          </p:nvSpPr>
          <p:spPr bwMode="auto">
            <a:xfrm flipV="1">
              <a:off x="80581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6" name="Line 419"/>
            <p:cNvSpPr>
              <a:spLocks noChangeShapeType="1"/>
            </p:cNvSpPr>
            <p:nvPr/>
          </p:nvSpPr>
          <p:spPr bwMode="auto">
            <a:xfrm flipV="1">
              <a:off x="81724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7" name="Line 420"/>
            <p:cNvSpPr>
              <a:spLocks noChangeShapeType="1"/>
            </p:cNvSpPr>
            <p:nvPr/>
          </p:nvSpPr>
          <p:spPr bwMode="auto">
            <a:xfrm flipV="1">
              <a:off x="82756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8" name="Line 421"/>
            <p:cNvSpPr>
              <a:spLocks noChangeShapeType="1"/>
            </p:cNvSpPr>
            <p:nvPr/>
          </p:nvSpPr>
          <p:spPr bwMode="auto">
            <a:xfrm flipV="1">
              <a:off x="85137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9" name="Line 422"/>
            <p:cNvSpPr>
              <a:spLocks noChangeShapeType="1"/>
            </p:cNvSpPr>
            <p:nvPr/>
          </p:nvSpPr>
          <p:spPr bwMode="auto">
            <a:xfrm>
              <a:off x="5292725" y="6016625"/>
              <a:ext cx="0" cy="80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" name="Line 423"/>
            <p:cNvSpPr>
              <a:spLocks noChangeShapeType="1"/>
            </p:cNvSpPr>
            <p:nvPr/>
          </p:nvSpPr>
          <p:spPr bwMode="auto">
            <a:xfrm>
              <a:off x="3492500" y="6016625"/>
              <a:ext cx="0" cy="80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" name="Line 424"/>
            <p:cNvSpPr>
              <a:spLocks noChangeShapeType="1"/>
            </p:cNvSpPr>
            <p:nvPr/>
          </p:nvSpPr>
          <p:spPr bwMode="auto">
            <a:xfrm>
              <a:off x="1684338" y="6016625"/>
              <a:ext cx="0" cy="80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2" name="Line 425"/>
            <p:cNvSpPr>
              <a:spLocks noChangeShapeType="1"/>
            </p:cNvSpPr>
            <p:nvPr/>
          </p:nvSpPr>
          <p:spPr bwMode="auto">
            <a:xfrm>
              <a:off x="1033463" y="6010275"/>
              <a:ext cx="0" cy="23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3" name="Line 426"/>
            <p:cNvSpPr>
              <a:spLocks noChangeShapeType="1"/>
            </p:cNvSpPr>
            <p:nvPr/>
          </p:nvSpPr>
          <p:spPr bwMode="auto">
            <a:xfrm>
              <a:off x="7100888" y="6016625"/>
              <a:ext cx="0" cy="80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4" name="Line 427"/>
            <p:cNvSpPr>
              <a:spLocks noChangeShapeType="1"/>
            </p:cNvSpPr>
            <p:nvPr/>
          </p:nvSpPr>
          <p:spPr bwMode="auto">
            <a:xfrm>
              <a:off x="828675" y="3028950"/>
              <a:ext cx="2047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5" name="Line 428"/>
            <p:cNvSpPr>
              <a:spLocks noChangeShapeType="1"/>
            </p:cNvSpPr>
            <p:nvPr/>
          </p:nvSpPr>
          <p:spPr bwMode="auto">
            <a:xfrm>
              <a:off x="812800" y="6019800"/>
              <a:ext cx="206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6" name="Line 429"/>
            <p:cNvSpPr>
              <a:spLocks noChangeShapeType="1"/>
            </p:cNvSpPr>
            <p:nvPr/>
          </p:nvSpPr>
          <p:spPr bwMode="auto">
            <a:xfrm>
              <a:off x="1035050" y="5972175"/>
              <a:ext cx="0" cy="134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7" name="Line 430"/>
            <p:cNvSpPr>
              <a:spLocks noChangeShapeType="1"/>
            </p:cNvSpPr>
            <p:nvPr/>
          </p:nvSpPr>
          <p:spPr bwMode="auto">
            <a:xfrm>
              <a:off x="1022350" y="6019800"/>
              <a:ext cx="8013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8" name="Line 431"/>
            <p:cNvSpPr>
              <a:spLocks noChangeShapeType="1"/>
            </p:cNvSpPr>
            <p:nvPr/>
          </p:nvSpPr>
          <p:spPr bwMode="auto">
            <a:xfrm flipV="1">
              <a:off x="1035050" y="3033713"/>
              <a:ext cx="0" cy="3006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9" name="Rectangle 432"/>
            <p:cNvSpPr>
              <a:spLocks noChangeArrowheads="1"/>
            </p:cNvSpPr>
            <p:nvPr/>
          </p:nvSpPr>
          <p:spPr bwMode="auto">
            <a:xfrm rot="16200000">
              <a:off x="-493403" y="4451615"/>
              <a:ext cx="224728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% Relative Abundance</a:t>
              </a:r>
            </a:p>
          </p:txBody>
        </p:sp>
        <p:sp>
          <p:nvSpPr>
            <p:cNvPr id="900" name="Rectangle 433"/>
            <p:cNvSpPr>
              <a:spLocks noChangeArrowheads="1"/>
            </p:cNvSpPr>
            <p:nvPr/>
          </p:nvSpPr>
          <p:spPr bwMode="auto">
            <a:xfrm>
              <a:off x="300038" y="2916238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901" name="Rectangle 434"/>
            <p:cNvSpPr>
              <a:spLocks noChangeArrowheads="1"/>
            </p:cNvSpPr>
            <p:nvPr/>
          </p:nvSpPr>
          <p:spPr bwMode="auto">
            <a:xfrm>
              <a:off x="490538" y="5888038"/>
              <a:ext cx="3127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902" name="Rectangle 435"/>
            <p:cNvSpPr>
              <a:spLocks noChangeArrowheads="1"/>
            </p:cNvSpPr>
            <p:nvPr/>
          </p:nvSpPr>
          <p:spPr bwMode="auto">
            <a:xfrm>
              <a:off x="1335088" y="61087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250</a:t>
              </a:r>
            </a:p>
          </p:txBody>
        </p:sp>
        <p:sp>
          <p:nvSpPr>
            <p:cNvPr id="903" name="Rectangle 436"/>
            <p:cNvSpPr>
              <a:spLocks noChangeArrowheads="1"/>
            </p:cNvSpPr>
            <p:nvPr/>
          </p:nvSpPr>
          <p:spPr bwMode="auto">
            <a:xfrm>
              <a:off x="3143250" y="61087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500</a:t>
              </a:r>
            </a:p>
          </p:txBody>
        </p:sp>
        <p:sp>
          <p:nvSpPr>
            <p:cNvPr id="904" name="Rectangle 437"/>
            <p:cNvSpPr>
              <a:spLocks noChangeArrowheads="1"/>
            </p:cNvSpPr>
            <p:nvPr/>
          </p:nvSpPr>
          <p:spPr bwMode="auto">
            <a:xfrm>
              <a:off x="4941888" y="61087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750</a:t>
              </a:r>
            </a:p>
          </p:txBody>
        </p:sp>
        <p:sp>
          <p:nvSpPr>
            <p:cNvPr id="905" name="Rectangle 438"/>
            <p:cNvSpPr>
              <a:spLocks noChangeArrowheads="1"/>
            </p:cNvSpPr>
            <p:nvPr/>
          </p:nvSpPr>
          <p:spPr bwMode="auto">
            <a:xfrm>
              <a:off x="6662738" y="6108700"/>
              <a:ext cx="692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1000</a:t>
              </a:r>
            </a:p>
          </p:txBody>
        </p:sp>
        <p:sp>
          <p:nvSpPr>
            <p:cNvPr id="906" name="Rectangle 450"/>
            <p:cNvSpPr>
              <a:spLocks noChangeArrowheads="1"/>
            </p:cNvSpPr>
            <p:nvPr/>
          </p:nvSpPr>
          <p:spPr bwMode="auto">
            <a:xfrm>
              <a:off x="3568700" y="4081463"/>
              <a:ext cx="11255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[M+2H]</a:t>
              </a:r>
              <a:r>
                <a:rPr lang="en-US" sz="1800" baseline="30000">
                  <a:solidFill>
                    <a:srgbClr val="FFFFFF"/>
                  </a:solidFill>
                </a:rPr>
                <a:t>2+</a:t>
              </a:r>
            </a:p>
          </p:txBody>
        </p:sp>
        <p:sp>
          <p:nvSpPr>
            <p:cNvPr id="907" name="Rectangle 443"/>
            <p:cNvSpPr>
              <a:spLocks noChangeArrowheads="1"/>
            </p:cNvSpPr>
            <p:nvPr/>
          </p:nvSpPr>
          <p:spPr bwMode="auto">
            <a:xfrm>
              <a:off x="5105400" y="26543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762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  <p:sp>
          <p:nvSpPr>
            <p:cNvPr id="908" name="Rectangle 439"/>
            <p:cNvSpPr>
              <a:spLocks noChangeArrowheads="1"/>
            </p:cNvSpPr>
            <p:nvPr/>
          </p:nvSpPr>
          <p:spPr bwMode="auto">
            <a:xfrm>
              <a:off x="1368425" y="5202238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</a:rPr>
                <a:t>260</a:t>
              </a:r>
              <a:endParaRPr lang="en-US" sz="1800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909" name="Rectangle 440"/>
            <p:cNvSpPr>
              <a:spLocks noChangeArrowheads="1"/>
            </p:cNvSpPr>
            <p:nvPr/>
          </p:nvSpPr>
          <p:spPr bwMode="auto">
            <a:xfrm>
              <a:off x="2235200" y="52324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389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  <p:sp>
          <p:nvSpPr>
            <p:cNvPr id="910" name="Rectangle 441"/>
            <p:cNvSpPr>
              <a:spLocks noChangeArrowheads="1"/>
            </p:cNvSpPr>
            <p:nvPr/>
          </p:nvSpPr>
          <p:spPr bwMode="auto">
            <a:xfrm>
              <a:off x="3086100" y="53340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504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  <p:sp>
          <p:nvSpPr>
            <p:cNvPr id="911" name="Rectangle 442"/>
            <p:cNvSpPr>
              <a:spLocks noChangeArrowheads="1"/>
            </p:cNvSpPr>
            <p:nvPr/>
          </p:nvSpPr>
          <p:spPr bwMode="auto">
            <a:xfrm>
              <a:off x="4165600" y="4714875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633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  <p:sp>
          <p:nvSpPr>
            <p:cNvPr id="912" name="Rectangle 444"/>
            <p:cNvSpPr>
              <a:spLocks noChangeArrowheads="1"/>
            </p:cNvSpPr>
            <p:nvPr/>
          </p:nvSpPr>
          <p:spPr bwMode="auto">
            <a:xfrm>
              <a:off x="5930900" y="3616325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875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  <p:sp>
          <p:nvSpPr>
            <p:cNvPr id="913" name="Rectangle 445"/>
            <p:cNvSpPr>
              <a:spLocks noChangeArrowheads="1"/>
            </p:cNvSpPr>
            <p:nvPr/>
          </p:nvSpPr>
          <p:spPr bwMode="auto">
            <a:xfrm>
              <a:off x="1676400" y="4875213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292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914" name="Rectangle 446"/>
            <p:cNvSpPr>
              <a:spLocks noChangeArrowheads="1"/>
            </p:cNvSpPr>
            <p:nvPr/>
          </p:nvSpPr>
          <p:spPr bwMode="auto">
            <a:xfrm>
              <a:off x="2517775" y="50292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405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915" name="Rectangle 447"/>
            <p:cNvSpPr>
              <a:spLocks noChangeArrowheads="1"/>
            </p:cNvSpPr>
            <p:nvPr/>
          </p:nvSpPr>
          <p:spPr bwMode="auto">
            <a:xfrm>
              <a:off x="3467100" y="51562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534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916" name="Rectangle 448"/>
            <p:cNvSpPr>
              <a:spLocks noChangeArrowheads="1"/>
            </p:cNvSpPr>
            <p:nvPr/>
          </p:nvSpPr>
          <p:spPr bwMode="auto">
            <a:xfrm>
              <a:off x="6210300" y="54610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907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917" name="Rectangle 449"/>
            <p:cNvSpPr>
              <a:spLocks noChangeArrowheads="1"/>
            </p:cNvSpPr>
            <p:nvPr/>
          </p:nvSpPr>
          <p:spPr bwMode="auto">
            <a:xfrm>
              <a:off x="6654800" y="5461000"/>
              <a:ext cx="69890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1020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918" name="Rectangle 451"/>
            <p:cNvSpPr>
              <a:spLocks noChangeArrowheads="1"/>
            </p:cNvSpPr>
            <p:nvPr/>
          </p:nvSpPr>
          <p:spPr bwMode="auto">
            <a:xfrm>
              <a:off x="4419600" y="5481638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663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919" name="Rectangle 452"/>
            <p:cNvSpPr>
              <a:spLocks noChangeArrowheads="1"/>
            </p:cNvSpPr>
            <p:nvPr/>
          </p:nvSpPr>
          <p:spPr bwMode="auto">
            <a:xfrm>
              <a:off x="5357813" y="55372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778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920" name="Rectangle 453"/>
            <p:cNvSpPr>
              <a:spLocks noChangeArrowheads="1"/>
            </p:cNvSpPr>
            <p:nvPr/>
          </p:nvSpPr>
          <p:spPr bwMode="auto">
            <a:xfrm>
              <a:off x="7567613" y="5537200"/>
              <a:ext cx="69890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1080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  <p:sp>
          <p:nvSpPr>
            <p:cNvPr id="921" name="Rectangle 454"/>
            <p:cNvSpPr>
              <a:spLocks noChangeArrowheads="1"/>
            </p:cNvSpPr>
            <p:nvPr/>
          </p:nvSpPr>
          <p:spPr bwMode="auto">
            <a:xfrm>
              <a:off x="6934200" y="5181600"/>
              <a:ext cx="69890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1022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</p:grpSp>
      <p:sp>
        <p:nvSpPr>
          <p:cNvPr id="922" name="Oval 1296"/>
          <p:cNvSpPr>
            <a:spLocks noChangeArrowheads="1"/>
          </p:cNvSpPr>
          <p:nvPr/>
        </p:nvSpPr>
        <p:spPr bwMode="auto">
          <a:xfrm>
            <a:off x="2232660" y="5135880"/>
            <a:ext cx="533400" cy="533400"/>
          </a:xfrm>
          <a:prstGeom prst="ellipse">
            <a:avLst/>
          </a:prstGeom>
          <a:noFill/>
          <a:ln w="57150" algn="ctr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" name="Oval 1297"/>
          <p:cNvSpPr>
            <a:spLocks noChangeArrowheads="1"/>
          </p:cNvSpPr>
          <p:nvPr/>
        </p:nvSpPr>
        <p:spPr bwMode="auto">
          <a:xfrm>
            <a:off x="5368290" y="5433060"/>
            <a:ext cx="533400" cy="533400"/>
          </a:xfrm>
          <a:prstGeom prst="ellipse">
            <a:avLst/>
          </a:prstGeom>
          <a:noFill/>
          <a:ln w="57150" algn="ctr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" name="Text Box 10"/>
          <p:cNvSpPr txBox="1">
            <a:spLocks noChangeArrowheads="1"/>
          </p:cNvSpPr>
          <p:nvPr/>
        </p:nvSpPr>
        <p:spPr bwMode="auto">
          <a:xfrm>
            <a:off x="1265551" y="0"/>
            <a:ext cx="66335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Tandem MS – Sequence Confirmation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925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68"/>
          <p:cNvGrpSpPr>
            <a:grpSpLocks/>
          </p:cNvGrpSpPr>
          <p:nvPr/>
        </p:nvGrpSpPr>
        <p:grpSpPr bwMode="auto">
          <a:xfrm>
            <a:off x="5588000" y="1371600"/>
            <a:ext cx="1041400" cy="1295400"/>
            <a:chOff x="2312" y="864"/>
            <a:chExt cx="656" cy="816"/>
          </a:xfrm>
        </p:grpSpPr>
        <p:sp>
          <p:nvSpPr>
            <p:cNvPr id="22536" name="Line 465"/>
            <p:cNvSpPr>
              <a:spLocks noChangeShapeType="1"/>
            </p:cNvSpPr>
            <p:nvPr/>
          </p:nvSpPr>
          <p:spPr bwMode="auto">
            <a:xfrm>
              <a:off x="2640" y="864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Line 466"/>
            <p:cNvSpPr>
              <a:spLocks noChangeShapeType="1"/>
            </p:cNvSpPr>
            <p:nvPr/>
          </p:nvSpPr>
          <p:spPr bwMode="auto">
            <a:xfrm>
              <a:off x="2312" y="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" name="Line 467"/>
            <p:cNvSpPr>
              <a:spLocks noChangeShapeType="1"/>
            </p:cNvSpPr>
            <p:nvPr/>
          </p:nvSpPr>
          <p:spPr bwMode="auto">
            <a:xfrm>
              <a:off x="2632" y="167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0" name="Group 2"/>
          <p:cNvGrpSpPr>
            <a:grpSpLocks/>
          </p:cNvGrpSpPr>
          <p:nvPr/>
        </p:nvGrpSpPr>
        <p:grpSpPr bwMode="auto">
          <a:xfrm>
            <a:off x="833346" y="990600"/>
            <a:ext cx="6558054" cy="375682"/>
            <a:chOff x="808038" y="1752600"/>
            <a:chExt cx="6558054" cy="375682"/>
          </a:xfrm>
        </p:grpSpPr>
        <p:sp>
          <p:nvSpPr>
            <p:cNvPr id="461" name="Text Box 8"/>
            <p:cNvSpPr txBox="1">
              <a:spLocks noChangeArrowheads="1"/>
            </p:cNvSpPr>
            <p:nvPr/>
          </p:nvSpPr>
          <p:spPr bwMode="auto">
            <a:xfrm>
              <a:off x="7061200" y="1758950"/>
              <a:ext cx="304892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K</a:t>
              </a:r>
              <a:endParaRPr lang="en-US"/>
            </a:p>
          </p:txBody>
        </p:sp>
        <p:sp>
          <p:nvSpPr>
            <p:cNvPr id="462" name="Text Box 10"/>
            <p:cNvSpPr txBox="1">
              <a:spLocks noChangeArrowheads="1"/>
            </p:cNvSpPr>
            <p:nvPr/>
          </p:nvSpPr>
          <p:spPr bwMode="auto">
            <a:xfrm>
              <a:off x="6296025" y="1758950"/>
              <a:ext cx="282450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L</a:t>
              </a:r>
              <a:endParaRPr lang="en-US"/>
            </a:p>
          </p:txBody>
        </p:sp>
        <p:sp>
          <p:nvSpPr>
            <p:cNvPr id="463" name="Text Box 13"/>
            <p:cNvSpPr txBox="1">
              <a:spLocks noChangeArrowheads="1"/>
            </p:cNvSpPr>
            <p:nvPr/>
          </p:nvSpPr>
          <p:spPr bwMode="auto">
            <a:xfrm>
              <a:off x="5595938" y="1758950"/>
              <a:ext cx="29687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E</a:t>
              </a:r>
              <a:endParaRPr lang="en-US" dirty="0"/>
            </a:p>
          </p:txBody>
        </p:sp>
        <p:sp>
          <p:nvSpPr>
            <p:cNvPr id="464" name="Text Box 16"/>
            <p:cNvSpPr txBox="1">
              <a:spLocks noChangeArrowheads="1"/>
            </p:cNvSpPr>
            <p:nvPr/>
          </p:nvSpPr>
          <p:spPr bwMode="auto">
            <a:xfrm>
              <a:off x="4957763" y="1758950"/>
              <a:ext cx="327334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D</a:t>
              </a:r>
              <a:endParaRPr lang="en-US"/>
            </a:p>
          </p:txBody>
        </p:sp>
        <p:sp>
          <p:nvSpPr>
            <p:cNvPr id="465" name="Text Box 19"/>
            <p:cNvSpPr txBox="1">
              <a:spLocks noChangeArrowheads="1"/>
            </p:cNvSpPr>
            <p:nvPr/>
          </p:nvSpPr>
          <p:spPr bwMode="auto">
            <a:xfrm>
              <a:off x="4318000" y="1758950"/>
              <a:ext cx="29687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E</a:t>
              </a:r>
              <a:endParaRPr lang="en-US" dirty="0"/>
            </a:p>
          </p:txBody>
        </p:sp>
        <p:sp>
          <p:nvSpPr>
            <p:cNvPr id="466" name="Text Box 22"/>
            <p:cNvSpPr txBox="1">
              <a:spLocks noChangeArrowheads="1"/>
            </p:cNvSpPr>
            <p:nvPr/>
          </p:nvSpPr>
          <p:spPr bwMode="auto">
            <a:xfrm>
              <a:off x="3678238" y="1758950"/>
              <a:ext cx="29687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E</a:t>
              </a:r>
              <a:endParaRPr lang="en-US"/>
            </a:p>
          </p:txBody>
        </p:sp>
        <p:sp>
          <p:nvSpPr>
            <p:cNvPr id="467" name="Text Box 25"/>
            <p:cNvSpPr txBox="1">
              <a:spLocks noChangeArrowheads="1"/>
            </p:cNvSpPr>
            <p:nvPr/>
          </p:nvSpPr>
          <p:spPr bwMode="auto">
            <a:xfrm>
              <a:off x="3040063" y="1758950"/>
              <a:ext cx="282450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L</a:t>
              </a:r>
              <a:endParaRPr lang="en-US"/>
            </a:p>
          </p:txBody>
        </p:sp>
        <p:sp>
          <p:nvSpPr>
            <p:cNvPr id="468" name="Text Box 28"/>
            <p:cNvSpPr txBox="1">
              <a:spLocks noChangeArrowheads="1"/>
            </p:cNvSpPr>
            <p:nvPr/>
          </p:nvSpPr>
          <p:spPr bwMode="auto">
            <a:xfrm>
              <a:off x="2336800" y="1758950"/>
              <a:ext cx="290464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F</a:t>
              </a:r>
              <a:endParaRPr lang="en-US"/>
            </a:p>
          </p:txBody>
        </p:sp>
        <p:sp>
          <p:nvSpPr>
            <p:cNvPr id="469" name="Text Box 31"/>
            <p:cNvSpPr txBox="1">
              <a:spLocks noChangeArrowheads="1"/>
            </p:cNvSpPr>
            <p:nvPr/>
          </p:nvSpPr>
          <p:spPr bwMode="auto">
            <a:xfrm>
              <a:off x="1571625" y="1758950"/>
              <a:ext cx="330540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G</a:t>
              </a:r>
              <a:endParaRPr lang="en-US"/>
            </a:p>
          </p:txBody>
        </p:sp>
        <p:sp>
          <p:nvSpPr>
            <p:cNvPr id="470" name="Text Box 34"/>
            <p:cNvSpPr txBox="1">
              <a:spLocks noChangeArrowheads="1"/>
            </p:cNvSpPr>
            <p:nvPr/>
          </p:nvSpPr>
          <p:spPr bwMode="auto">
            <a:xfrm>
              <a:off x="808038" y="1752600"/>
              <a:ext cx="290464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S</a:t>
              </a:r>
              <a:endParaRPr lang="en-US" dirty="0"/>
            </a:p>
          </p:txBody>
        </p:sp>
      </p:grpSp>
      <p:sp>
        <p:nvSpPr>
          <p:cNvPr id="471" name="Oval 1296"/>
          <p:cNvSpPr>
            <a:spLocks noChangeArrowheads="1"/>
          </p:cNvSpPr>
          <p:nvPr/>
        </p:nvSpPr>
        <p:spPr bwMode="auto">
          <a:xfrm>
            <a:off x="5486400" y="914400"/>
            <a:ext cx="533400" cy="533400"/>
          </a:xfrm>
          <a:prstGeom prst="ellipse">
            <a:avLst/>
          </a:prstGeom>
          <a:noFill/>
          <a:ln w="57150" algn="ctr">
            <a:solidFill>
              <a:srgbClr val="D9323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72" name="Group 2"/>
          <p:cNvGrpSpPr>
            <a:grpSpLocks/>
          </p:cNvGrpSpPr>
          <p:nvPr/>
        </p:nvGrpSpPr>
        <p:grpSpPr bwMode="auto">
          <a:xfrm>
            <a:off x="630238" y="1447800"/>
            <a:ext cx="7827962" cy="992188"/>
            <a:chOff x="630238" y="1447800"/>
            <a:chExt cx="7828081" cy="991632"/>
          </a:xfrm>
        </p:grpSpPr>
        <p:sp>
          <p:nvSpPr>
            <p:cNvPr id="473" name="Text Box 7"/>
            <p:cNvSpPr txBox="1">
              <a:spLocks noChangeArrowheads="1"/>
            </p:cNvSpPr>
            <p:nvPr/>
          </p:nvSpPr>
          <p:spPr bwMode="auto">
            <a:xfrm>
              <a:off x="6946900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147</a:t>
              </a:r>
            </a:p>
          </p:txBody>
        </p:sp>
        <p:sp>
          <p:nvSpPr>
            <p:cNvPr id="474" name="Text Box 8"/>
            <p:cNvSpPr txBox="1">
              <a:spLocks noChangeArrowheads="1"/>
            </p:cNvSpPr>
            <p:nvPr/>
          </p:nvSpPr>
          <p:spPr bwMode="auto">
            <a:xfrm>
              <a:off x="7061200" y="1758950"/>
              <a:ext cx="3492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K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75" name="Text Box 9"/>
            <p:cNvSpPr txBox="1">
              <a:spLocks noChangeArrowheads="1"/>
            </p:cNvSpPr>
            <p:nvPr/>
          </p:nvSpPr>
          <p:spPr bwMode="auto">
            <a:xfrm>
              <a:off x="6884988" y="1447800"/>
              <a:ext cx="692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1166</a:t>
              </a:r>
            </a:p>
          </p:txBody>
        </p:sp>
        <p:sp>
          <p:nvSpPr>
            <p:cNvPr id="476" name="Text Box 10"/>
            <p:cNvSpPr txBox="1">
              <a:spLocks noChangeArrowheads="1"/>
            </p:cNvSpPr>
            <p:nvPr/>
          </p:nvSpPr>
          <p:spPr bwMode="auto">
            <a:xfrm>
              <a:off x="6296025" y="1758950"/>
              <a:ext cx="3238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L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77" name="Text Box 11"/>
            <p:cNvSpPr txBox="1">
              <a:spLocks noChangeArrowheads="1"/>
            </p:cNvSpPr>
            <p:nvPr/>
          </p:nvSpPr>
          <p:spPr bwMode="auto">
            <a:xfrm>
              <a:off x="6181725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260</a:t>
              </a:r>
            </a:p>
          </p:txBody>
        </p:sp>
        <p:sp>
          <p:nvSpPr>
            <p:cNvPr id="478" name="Text Box 12"/>
            <p:cNvSpPr txBox="1">
              <a:spLocks noChangeArrowheads="1"/>
            </p:cNvSpPr>
            <p:nvPr/>
          </p:nvSpPr>
          <p:spPr bwMode="auto">
            <a:xfrm>
              <a:off x="6119813" y="1447800"/>
              <a:ext cx="692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FF0066"/>
                  </a:solidFill>
                </a:rPr>
                <a:t>1020</a:t>
              </a:r>
            </a:p>
          </p:txBody>
        </p:sp>
        <p:sp>
          <p:nvSpPr>
            <p:cNvPr id="479" name="Text Box 13"/>
            <p:cNvSpPr txBox="1">
              <a:spLocks noChangeArrowheads="1"/>
            </p:cNvSpPr>
            <p:nvPr/>
          </p:nvSpPr>
          <p:spPr bwMode="auto">
            <a:xfrm>
              <a:off x="5595938" y="1758950"/>
              <a:ext cx="3365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0" name="Text Box 14"/>
            <p:cNvSpPr txBox="1">
              <a:spLocks noChangeArrowheads="1"/>
            </p:cNvSpPr>
            <p:nvPr/>
          </p:nvSpPr>
          <p:spPr bwMode="auto">
            <a:xfrm>
              <a:off x="5480050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389</a:t>
              </a:r>
            </a:p>
          </p:txBody>
        </p:sp>
        <p:sp>
          <p:nvSpPr>
            <p:cNvPr id="481" name="Text Box 15"/>
            <p:cNvSpPr txBox="1">
              <a:spLocks noChangeArrowheads="1"/>
            </p:cNvSpPr>
            <p:nvPr/>
          </p:nvSpPr>
          <p:spPr bwMode="auto">
            <a:xfrm>
              <a:off x="5481638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907</a:t>
              </a:r>
            </a:p>
          </p:txBody>
        </p:sp>
        <p:sp>
          <p:nvSpPr>
            <p:cNvPr id="482" name="Text Box 16"/>
            <p:cNvSpPr txBox="1">
              <a:spLocks noChangeArrowheads="1"/>
            </p:cNvSpPr>
            <p:nvPr/>
          </p:nvSpPr>
          <p:spPr bwMode="auto">
            <a:xfrm>
              <a:off x="4957763" y="1758950"/>
              <a:ext cx="3492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D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3" name="Text Box 17"/>
            <p:cNvSpPr txBox="1">
              <a:spLocks noChangeArrowheads="1"/>
            </p:cNvSpPr>
            <p:nvPr/>
          </p:nvSpPr>
          <p:spPr bwMode="auto">
            <a:xfrm>
              <a:off x="4841875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504</a:t>
              </a:r>
            </a:p>
          </p:txBody>
        </p:sp>
        <p:sp>
          <p:nvSpPr>
            <p:cNvPr id="484" name="Text Box 18"/>
            <p:cNvSpPr txBox="1">
              <a:spLocks noChangeArrowheads="1"/>
            </p:cNvSpPr>
            <p:nvPr/>
          </p:nvSpPr>
          <p:spPr bwMode="auto">
            <a:xfrm>
              <a:off x="4843463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778</a:t>
              </a:r>
            </a:p>
          </p:txBody>
        </p:sp>
        <p:sp>
          <p:nvSpPr>
            <p:cNvPr id="485" name="Text Box 19"/>
            <p:cNvSpPr txBox="1">
              <a:spLocks noChangeArrowheads="1"/>
            </p:cNvSpPr>
            <p:nvPr/>
          </p:nvSpPr>
          <p:spPr bwMode="auto">
            <a:xfrm>
              <a:off x="4318000" y="1758950"/>
              <a:ext cx="3365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6" name="Text Box 20"/>
            <p:cNvSpPr txBox="1">
              <a:spLocks noChangeArrowheads="1"/>
            </p:cNvSpPr>
            <p:nvPr/>
          </p:nvSpPr>
          <p:spPr bwMode="auto">
            <a:xfrm>
              <a:off x="4202113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633</a:t>
              </a:r>
            </a:p>
          </p:txBody>
        </p:sp>
        <p:sp>
          <p:nvSpPr>
            <p:cNvPr id="487" name="Text Box 21"/>
            <p:cNvSpPr txBox="1">
              <a:spLocks noChangeArrowheads="1"/>
            </p:cNvSpPr>
            <p:nvPr/>
          </p:nvSpPr>
          <p:spPr bwMode="auto">
            <a:xfrm>
              <a:off x="4203700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663</a:t>
              </a:r>
            </a:p>
          </p:txBody>
        </p:sp>
        <p:sp>
          <p:nvSpPr>
            <p:cNvPr id="488" name="Text Box 22"/>
            <p:cNvSpPr txBox="1">
              <a:spLocks noChangeArrowheads="1"/>
            </p:cNvSpPr>
            <p:nvPr/>
          </p:nvSpPr>
          <p:spPr bwMode="auto">
            <a:xfrm>
              <a:off x="3678238" y="1758950"/>
              <a:ext cx="3365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9" name="Text Box 23"/>
            <p:cNvSpPr txBox="1">
              <a:spLocks noChangeArrowheads="1"/>
            </p:cNvSpPr>
            <p:nvPr/>
          </p:nvSpPr>
          <p:spPr bwMode="auto">
            <a:xfrm>
              <a:off x="3562350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762</a:t>
              </a:r>
            </a:p>
          </p:txBody>
        </p:sp>
        <p:sp>
          <p:nvSpPr>
            <p:cNvPr id="490" name="Text Box 24"/>
            <p:cNvSpPr txBox="1">
              <a:spLocks noChangeArrowheads="1"/>
            </p:cNvSpPr>
            <p:nvPr/>
          </p:nvSpPr>
          <p:spPr bwMode="auto">
            <a:xfrm>
              <a:off x="3581400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FF0066"/>
                  </a:solidFill>
                </a:rPr>
                <a:t>534</a:t>
              </a:r>
            </a:p>
          </p:txBody>
        </p:sp>
        <p:sp>
          <p:nvSpPr>
            <p:cNvPr id="491" name="Text Box 25"/>
            <p:cNvSpPr txBox="1">
              <a:spLocks noChangeArrowheads="1"/>
            </p:cNvSpPr>
            <p:nvPr/>
          </p:nvSpPr>
          <p:spPr bwMode="auto">
            <a:xfrm>
              <a:off x="3040063" y="1758950"/>
              <a:ext cx="3238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L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2" name="Text Box 26"/>
            <p:cNvSpPr txBox="1">
              <a:spLocks noChangeArrowheads="1"/>
            </p:cNvSpPr>
            <p:nvPr/>
          </p:nvSpPr>
          <p:spPr bwMode="auto">
            <a:xfrm>
              <a:off x="2924175" y="20701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875</a:t>
              </a:r>
            </a:p>
          </p:txBody>
        </p:sp>
        <p:sp>
          <p:nvSpPr>
            <p:cNvPr id="493" name="Text Box 27"/>
            <p:cNvSpPr txBox="1">
              <a:spLocks noChangeArrowheads="1"/>
            </p:cNvSpPr>
            <p:nvPr/>
          </p:nvSpPr>
          <p:spPr bwMode="auto">
            <a:xfrm>
              <a:off x="2943225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405</a:t>
              </a:r>
            </a:p>
          </p:txBody>
        </p:sp>
        <p:sp>
          <p:nvSpPr>
            <p:cNvPr id="494" name="Text Box 28"/>
            <p:cNvSpPr txBox="1">
              <a:spLocks noChangeArrowheads="1"/>
            </p:cNvSpPr>
            <p:nvPr/>
          </p:nvSpPr>
          <p:spPr bwMode="auto">
            <a:xfrm>
              <a:off x="2336800" y="1758950"/>
              <a:ext cx="3238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F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5" name="Text Box 29"/>
            <p:cNvSpPr txBox="1">
              <a:spLocks noChangeArrowheads="1"/>
            </p:cNvSpPr>
            <p:nvPr/>
          </p:nvSpPr>
          <p:spPr bwMode="auto">
            <a:xfrm>
              <a:off x="2159000" y="2070100"/>
              <a:ext cx="692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1022</a:t>
              </a:r>
            </a:p>
          </p:txBody>
        </p:sp>
        <p:sp>
          <p:nvSpPr>
            <p:cNvPr id="496" name="Text Box 30"/>
            <p:cNvSpPr txBox="1">
              <a:spLocks noChangeArrowheads="1"/>
            </p:cNvSpPr>
            <p:nvPr/>
          </p:nvSpPr>
          <p:spPr bwMode="auto">
            <a:xfrm>
              <a:off x="2239962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292</a:t>
              </a:r>
            </a:p>
          </p:txBody>
        </p:sp>
        <p:sp>
          <p:nvSpPr>
            <p:cNvPr id="497" name="Text Box 31"/>
            <p:cNvSpPr txBox="1">
              <a:spLocks noChangeArrowheads="1"/>
            </p:cNvSpPr>
            <p:nvPr/>
          </p:nvSpPr>
          <p:spPr bwMode="auto">
            <a:xfrm>
              <a:off x="1571625" y="1758950"/>
              <a:ext cx="3619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G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8" name="Text Box 32"/>
            <p:cNvSpPr txBox="1">
              <a:spLocks noChangeArrowheads="1"/>
            </p:cNvSpPr>
            <p:nvPr/>
          </p:nvSpPr>
          <p:spPr bwMode="auto">
            <a:xfrm>
              <a:off x="1393825" y="2070100"/>
              <a:ext cx="692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</a:rPr>
                <a:t>1080</a:t>
              </a:r>
            </a:p>
          </p:txBody>
        </p:sp>
        <p:sp>
          <p:nvSpPr>
            <p:cNvPr id="499" name="Text Box 33"/>
            <p:cNvSpPr txBox="1">
              <a:spLocks noChangeArrowheads="1"/>
            </p:cNvSpPr>
            <p:nvPr/>
          </p:nvSpPr>
          <p:spPr bwMode="auto">
            <a:xfrm>
              <a:off x="1474787" y="1447800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145</a:t>
              </a:r>
            </a:p>
          </p:txBody>
        </p:sp>
        <p:sp>
          <p:nvSpPr>
            <p:cNvPr id="500" name="Text Box 34"/>
            <p:cNvSpPr txBox="1">
              <a:spLocks noChangeArrowheads="1"/>
            </p:cNvSpPr>
            <p:nvPr/>
          </p:nvSpPr>
          <p:spPr bwMode="auto">
            <a:xfrm>
              <a:off x="808038" y="1752600"/>
              <a:ext cx="3365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S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1" name="Text Box 35"/>
            <p:cNvSpPr txBox="1">
              <a:spLocks noChangeArrowheads="1"/>
            </p:cNvSpPr>
            <p:nvPr/>
          </p:nvSpPr>
          <p:spPr bwMode="auto">
            <a:xfrm>
              <a:off x="630238" y="2070100"/>
              <a:ext cx="692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</a:rPr>
                <a:t>1166</a:t>
              </a:r>
            </a:p>
          </p:txBody>
        </p:sp>
        <p:sp>
          <p:nvSpPr>
            <p:cNvPr id="502" name="Text Box 36"/>
            <p:cNvSpPr txBox="1">
              <a:spLocks noChangeArrowheads="1"/>
            </p:cNvSpPr>
            <p:nvPr/>
          </p:nvSpPr>
          <p:spPr bwMode="auto">
            <a:xfrm>
              <a:off x="774700" y="1447800"/>
              <a:ext cx="438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88</a:t>
              </a:r>
            </a:p>
          </p:txBody>
        </p:sp>
        <p:sp>
          <p:nvSpPr>
            <p:cNvPr id="503" name="Text Box 37"/>
            <p:cNvSpPr txBox="1">
              <a:spLocks noChangeArrowheads="1"/>
            </p:cNvSpPr>
            <p:nvPr/>
          </p:nvSpPr>
          <p:spPr bwMode="auto">
            <a:xfrm>
              <a:off x="7650163" y="2070100"/>
              <a:ext cx="787395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y ions</a:t>
              </a:r>
            </a:p>
          </p:txBody>
        </p:sp>
        <p:sp>
          <p:nvSpPr>
            <p:cNvPr id="504" name="Text Box 38"/>
            <p:cNvSpPr txBox="1">
              <a:spLocks noChangeArrowheads="1"/>
            </p:cNvSpPr>
            <p:nvPr/>
          </p:nvSpPr>
          <p:spPr bwMode="auto">
            <a:xfrm>
              <a:off x="7658100" y="1447800"/>
              <a:ext cx="800219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b ions</a:t>
              </a:r>
            </a:p>
          </p:txBody>
        </p:sp>
      </p:grpSp>
      <p:grpSp>
        <p:nvGrpSpPr>
          <p:cNvPr id="505" name="Group 504"/>
          <p:cNvGrpSpPr/>
          <p:nvPr/>
        </p:nvGrpSpPr>
        <p:grpSpPr>
          <a:xfrm>
            <a:off x="300038" y="2654300"/>
            <a:ext cx="8736012" cy="3960813"/>
            <a:chOff x="300038" y="2654300"/>
            <a:chExt cx="8736012" cy="3960813"/>
          </a:xfrm>
        </p:grpSpPr>
        <p:sp>
          <p:nvSpPr>
            <p:cNvPr id="506" name="Rectangle 39"/>
            <p:cNvSpPr>
              <a:spLocks noChangeArrowheads="1"/>
            </p:cNvSpPr>
            <p:nvPr/>
          </p:nvSpPr>
          <p:spPr bwMode="auto">
            <a:xfrm>
              <a:off x="4295775" y="62484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m/z</a:t>
              </a:r>
            </a:p>
          </p:txBody>
        </p:sp>
        <p:sp>
          <p:nvSpPr>
            <p:cNvPr id="507" name="Line 40"/>
            <p:cNvSpPr>
              <a:spLocks noChangeShapeType="1"/>
            </p:cNvSpPr>
            <p:nvPr/>
          </p:nvSpPr>
          <p:spPr bwMode="auto">
            <a:xfrm flipV="1">
              <a:off x="11128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" name="Line 41"/>
            <p:cNvSpPr>
              <a:spLocks noChangeShapeType="1"/>
            </p:cNvSpPr>
            <p:nvPr/>
          </p:nvSpPr>
          <p:spPr bwMode="auto">
            <a:xfrm flipV="1">
              <a:off x="11461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9" name="Line 42"/>
            <p:cNvSpPr>
              <a:spLocks noChangeShapeType="1"/>
            </p:cNvSpPr>
            <p:nvPr/>
          </p:nvSpPr>
          <p:spPr bwMode="auto">
            <a:xfrm flipV="1">
              <a:off x="11826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0" name="Line 43"/>
            <p:cNvSpPr>
              <a:spLocks noChangeShapeType="1"/>
            </p:cNvSpPr>
            <p:nvPr/>
          </p:nvSpPr>
          <p:spPr bwMode="auto">
            <a:xfrm flipV="1">
              <a:off x="12049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1" name="Line 44"/>
            <p:cNvSpPr>
              <a:spLocks noChangeShapeType="1"/>
            </p:cNvSpPr>
            <p:nvPr/>
          </p:nvSpPr>
          <p:spPr bwMode="auto">
            <a:xfrm flipV="1">
              <a:off x="12954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" name="Line 45"/>
            <p:cNvSpPr>
              <a:spLocks noChangeShapeType="1"/>
            </p:cNvSpPr>
            <p:nvPr/>
          </p:nvSpPr>
          <p:spPr bwMode="auto">
            <a:xfrm flipV="1">
              <a:off x="13065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" name="Line 46"/>
            <p:cNvSpPr>
              <a:spLocks noChangeShapeType="1"/>
            </p:cNvSpPr>
            <p:nvPr/>
          </p:nvSpPr>
          <p:spPr bwMode="auto">
            <a:xfrm flipV="1">
              <a:off x="13176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" name="Line 47"/>
            <p:cNvSpPr>
              <a:spLocks noChangeShapeType="1"/>
            </p:cNvSpPr>
            <p:nvPr/>
          </p:nvSpPr>
          <p:spPr bwMode="auto">
            <a:xfrm flipV="1">
              <a:off x="13287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" name="Line 48"/>
            <p:cNvSpPr>
              <a:spLocks noChangeShapeType="1"/>
            </p:cNvSpPr>
            <p:nvPr/>
          </p:nvSpPr>
          <p:spPr bwMode="auto">
            <a:xfrm flipV="1">
              <a:off x="13414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" name="Line 49"/>
            <p:cNvSpPr>
              <a:spLocks noChangeShapeType="1"/>
            </p:cNvSpPr>
            <p:nvPr/>
          </p:nvSpPr>
          <p:spPr bwMode="auto">
            <a:xfrm flipV="1">
              <a:off x="13525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" name="Line 50"/>
            <p:cNvSpPr>
              <a:spLocks noChangeShapeType="1"/>
            </p:cNvSpPr>
            <p:nvPr/>
          </p:nvSpPr>
          <p:spPr bwMode="auto">
            <a:xfrm flipV="1">
              <a:off x="13858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" name="Line 51"/>
            <p:cNvSpPr>
              <a:spLocks noChangeShapeType="1"/>
            </p:cNvSpPr>
            <p:nvPr/>
          </p:nvSpPr>
          <p:spPr bwMode="auto">
            <a:xfrm flipV="1">
              <a:off x="13985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" name="Line 52"/>
            <p:cNvSpPr>
              <a:spLocks noChangeShapeType="1"/>
            </p:cNvSpPr>
            <p:nvPr/>
          </p:nvSpPr>
          <p:spPr bwMode="auto">
            <a:xfrm flipV="1">
              <a:off x="14097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" name="Line 53"/>
            <p:cNvSpPr>
              <a:spLocks noChangeShapeType="1"/>
            </p:cNvSpPr>
            <p:nvPr/>
          </p:nvSpPr>
          <p:spPr bwMode="auto">
            <a:xfrm flipV="1">
              <a:off x="14208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" name="Line 54"/>
            <p:cNvSpPr>
              <a:spLocks noChangeShapeType="1"/>
            </p:cNvSpPr>
            <p:nvPr/>
          </p:nvSpPr>
          <p:spPr bwMode="auto">
            <a:xfrm flipV="1">
              <a:off x="14319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" name="Line 55"/>
            <p:cNvSpPr>
              <a:spLocks noChangeShapeType="1"/>
            </p:cNvSpPr>
            <p:nvPr/>
          </p:nvSpPr>
          <p:spPr bwMode="auto">
            <a:xfrm flipV="1">
              <a:off x="14430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" name="Line 56"/>
            <p:cNvSpPr>
              <a:spLocks noChangeShapeType="1"/>
            </p:cNvSpPr>
            <p:nvPr/>
          </p:nvSpPr>
          <p:spPr bwMode="auto">
            <a:xfrm flipV="1">
              <a:off x="1454150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" name="Line 57"/>
            <p:cNvSpPr>
              <a:spLocks noChangeShapeType="1"/>
            </p:cNvSpPr>
            <p:nvPr/>
          </p:nvSpPr>
          <p:spPr bwMode="auto">
            <a:xfrm flipV="1">
              <a:off x="14652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" name="Line 58"/>
            <p:cNvSpPr>
              <a:spLocks noChangeShapeType="1"/>
            </p:cNvSpPr>
            <p:nvPr/>
          </p:nvSpPr>
          <p:spPr bwMode="auto">
            <a:xfrm flipV="1">
              <a:off x="14763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" name="Line 59"/>
            <p:cNvSpPr>
              <a:spLocks noChangeShapeType="1"/>
            </p:cNvSpPr>
            <p:nvPr/>
          </p:nvSpPr>
          <p:spPr bwMode="auto">
            <a:xfrm flipV="1">
              <a:off x="14890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" name="Line 60"/>
            <p:cNvSpPr>
              <a:spLocks noChangeShapeType="1"/>
            </p:cNvSpPr>
            <p:nvPr/>
          </p:nvSpPr>
          <p:spPr bwMode="auto">
            <a:xfrm flipV="1">
              <a:off x="15001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" name="Line 61"/>
            <p:cNvSpPr>
              <a:spLocks noChangeShapeType="1"/>
            </p:cNvSpPr>
            <p:nvPr/>
          </p:nvSpPr>
          <p:spPr bwMode="auto">
            <a:xfrm flipV="1">
              <a:off x="15240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" name="Line 62"/>
            <p:cNvSpPr>
              <a:spLocks noChangeShapeType="1"/>
            </p:cNvSpPr>
            <p:nvPr/>
          </p:nvSpPr>
          <p:spPr bwMode="auto">
            <a:xfrm flipV="1">
              <a:off x="15462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" name="Line 63"/>
            <p:cNvSpPr>
              <a:spLocks noChangeShapeType="1"/>
            </p:cNvSpPr>
            <p:nvPr/>
          </p:nvSpPr>
          <p:spPr bwMode="auto">
            <a:xfrm flipV="1">
              <a:off x="1557338" y="5942013"/>
              <a:ext cx="0" cy="603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" name="Line 64"/>
            <p:cNvSpPr>
              <a:spLocks noChangeShapeType="1"/>
            </p:cNvSpPr>
            <p:nvPr/>
          </p:nvSpPr>
          <p:spPr bwMode="auto">
            <a:xfrm flipV="1">
              <a:off x="15684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" name="Line 65"/>
            <p:cNvSpPr>
              <a:spLocks noChangeShapeType="1"/>
            </p:cNvSpPr>
            <p:nvPr/>
          </p:nvSpPr>
          <p:spPr bwMode="auto">
            <a:xfrm flipV="1">
              <a:off x="15906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" name="Line 66"/>
            <p:cNvSpPr>
              <a:spLocks noChangeShapeType="1"/>
            </p:cNvSpPr>
            <p:nvPr/>
          </p:nvSpPr>
          <p:spPr bwMode="auto">
            <a:xfrm flipV="1">
              <a:off x="16033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" name="Line 67"/>
            <p:cNvSpPr>
              <a:spLocks noChangeShapeType="1"/>
            </p:cNvSpPr>
            <p:nvPr/>
          </p:nvSpPr>
          <p:spPr bwMode="auto">
            <a:xfrm flipV="1">
              <a:off x="16129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" name="Line 68"/>
            <p:cNvSpPr>
              <a:spLocks noChangeShapeType="1"/>
            </p:cNvSpPr>
            <p:nvPr/>
          </p:nvSpPr>
          <p:spPr bwMode="auto">
            <a:xfrm flipV="1">
              <a:off x="162401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" name="Line 69"/>
            <p:cNvSpPr>
              <a:spLocks noChangeShapeType="1"/>
            </p:cNvSpPr>
            <p:nvPr/>
          </p:nvSpPr>
          <p:spPr bwMode="auto">
            <a:xfrm flipV="1">
              <a:off x="16494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" name="Line 70"/>
            <p:cNvSpPr>
              <a:spLocks noChangeShapeType="1"/>
            </p:cNvSpPr>
            <p:nvPr/>
          </p:nvSpPr>
          <p:spPr bwMode="auto">
            <a:xfrm flipV="1">
              <a:off x="1660525" y="5657850"/>
              <a:ext cx="0" cy="3444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" name="Line 71"/>
            <p:cNvSpPr>
              <a:spLocks noChangeShapeType="1"/>
            </p:cNvSpPr>
            <p:nvPr/>
          </p:nvSpPr>
          <p:spPr bwMode="auto">
            <a:xfrm flipV="1">
              <a:off x="1671638" y="5962650"/>
              <a:ext cx="0" cy="396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9" name="Line 72"/>
            <p:cNvSpPr>
              <a:spLocks noChangeShapeType="1"/>
            </p:cNvSpPr>
            <p:nvPr/>
          </p:nvSpPr>
          <p:spPr bwMode="auto">
            <a:xfrm flipV="1">
              <a:off x="16938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0" name="Line 73"/>
            <p:cNvSpPr>
              <a:spLocks noChangeShapeType="1"/>
            </p:cNvSpPr>
            <p:nvPr/>
          </p:nvSpPr>
          <p:spPr bwMode="auto">
            <a:xfrm flipV="1">
              <a:off x="17049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1" name="Line 74"/>
            <p:cNvSpPr>
              <a:spLocks noChangeShapeType="1"/>
            </p:cNvSpPr>
            <p:nvPr/>
          </p:nvSpPr>
          <p:spPr bwMode="auto">
            <a:xfrm flipV="1">
              <a:off x="17272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" name="Line 75"/>
            <p:cNvSpPr>
              <a:spLocks noChangeShapeType="1"/>
            </p:cNvSpPr>
            <p:nvPr/>
          </p:nvSpPr>
          <p:spPr bwMode="auto">
            <a:xfrm flipV="1">
              <a:off x="17399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" name="Line 76"/>
            <p:cNvSpPr>
              <a:spLocks noChangeShapeType="1"/>
            </p:cNvSpPr>
            <p:nvPr/>
          </p:nvSpPr>
          <p:spPr bwMode="auto">
            <a:xfrm flipV="1">
              <a:off x="1751013" y="5913438"/>
              <a:ext cx="0" cy="8890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" name="Line 77"/>
            <p:cNvSpPr>
              <a:spLocks noChangeShapeType="1"/>
            </p:cNvSpPr>
            <p:nvPr/>
          </p:nvSpPr>
          <p:spPr bwMode="auto">
            <a:xfrm flipV="1">
              <a:off x="1762125" y="5903913"/>
              <a:ext cx="0" cy="984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" name="Line 78"/>
            <p:cNvSpPr>
              <a:spLocks noChangeShapeType="1"/>
            </p:cNvSpPr>
            <p:nvPr/>
          </p:nvSpPr>
          <p:spPr bwMode="auto">
            <a:xfrm flipV="1">
              <a:off x="177482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6" name="Line 79"/>
            <p:cNvSpPr>
              <a:spLocks noChangeShapeType="1"/>
            </p:cNvSpPr>
            <p:nvPr/>
          </p:nvSpPr>
          <p:spPr bwMode="auto">
            <a:xfrm flipV="1">
              <a:off x="18192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7" name="Line 80"/>
            <p:cNvSpPr>
              <a:spLocks noChangeShapeType="1"/>
            </p:cNvSpPr>
            <p:nvPr/>
          </p:nvSpPr>
          <p:spPr bwMode="auto">
            <a:xfrm flipV="1">
              <a:off x="18319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8" name="Line 81"/>
            <p:cNvSpPr>
              <a:spLocks noChangeShapeType="1"/>
            </p:cNvSpPr>
            <p:nvPr/>
          </p:nvSpPr>
          <p:spPr bwMode="auto">
            <a:xfrm flipV="1">
              <a:off x="1841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9" name="Line 82"/>
            <p:cNvSpPr>
              <a:spLocks noChangeShapeType="1"/>
            </p:cNvSpPr>
            <p:nvPr/>
          </p:nvSpPr>
          <p:spPr bwMode="auto">
            <a:xfrm flipV="1">
              <a:off x="1854200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" name="Line 83"/>
            <p:cNvSpPr>
              <a:spLocks noChangeShapeType="1"/>
            </p:cNvSpPr>
            <p:nvPr/>
          </p:nvSpPr>
          <p:spPr bwMode="auto">
            <a:xfrm flipV="1">
              <a:off x="18653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1" name="Line 84"/>
            <p:cNvSpPr>
              <a:spLocks noChangeShapeType="1"/>
            </p:cNvSpPr>
            <p:nvPr/>
          </p:nvSpPr>
          <p:spPr bwMode="auto">
            <a:xfrm flipV="1">
              <a:off x="18764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" name="Line 85"/>
            <p:cNvSpPr>
              <a:spLocks noChangeShapeType="1"/>
            </p:cNvSpPr>
            <p:nvPr/>
          </p:nvSpPr>
          <p:spPr bwMode="auto">
            <a:xfrm flipV="1">
              <a:off x="18891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" name="Line 86"/>
            <p:cNvSpPr>
              <a:spLocks noChangeShapeType="1"/>
            </p:cNvSpPr>
            <p:nvPr/>
          </p:nvSpPr>
          <p:spPr bwMode="auto">
            <a:xfrm flipV="1">
              <a:off x="19208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" name="Line 87"/>
            <p:cNvSpPr>
              <a:spLocks noChangeShapeType="1"/>
            </p:cNvSpPr>
            <p:nvPr/>
          </p:nvSpPr>
          <p:spPr bwMode="auto">
            <a:xfrm flipV="1">
              <a:off x="1968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5" name="Line 88"/>
            <p:cNvSpPr>
              <a:spLocks noChangeShapeType="1"/>
            </p:cNvSpPr>
            <p:nvPr/>
          </p:nvSpPr>
          <p:spPr bwMode="auto">
            <a:xfrm flipV="1">
              <a:off x="1979613" y="5383213"/>
              <a:ext cx="0" cy="619125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" name="Line 89"/>
            <p:cNvSpPr>
              <a:spLocks noChangeShapeType="1"/>
            </p:cNvSpPr>
            <p:nvPr/>
          </p:nvSpPr>
          <p:spPr bwMode="auto">
            <a:xfrm flipV="1">
              <a:off x="1990725" y="5903913"/>
              <a:ext cx="0" cy="98425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7" name="Line 90"/>
            <p:cNvSpPr>
              <a:spLocks noChangeShapeType="1"/>
            </p:cNvSpPr>
            <p:nvPr/>
          </p:nvSpPr>
          <p:spPr bwMode="auto">
            <a:xfrm flipV="1">
              <a:off x="20034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" name="Line 91"/>
            <p:cNvSpPr>
              <a:spLocks noChangeShapeType="1"/>
            </p:cNvSpPr>
            <p:nvPr/>
          </p:nvSpPr>
          <p:spPr bwMode="auto">
            <a:xfrm flipV="1">
              <a:off x="20240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" name="Line 92"/>
            <p:cNvSpPr>
              <a:spLocks noChangeShapeType="1"/>
            </p:cNvSpPr>
            <p:nvPr/>
          </p:nvSpPr>
          <p:spPr bwMode="auto">
            <a:xfrm flipV="1">
              <a:off x="20351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" name="Line 93"/>
            <p:cNvSpPr>
              <a:spLocks noChangeShapeType="1"/>
            </p:cNvSpPr>
            <p:nvPr/>
          </p:nvSpPr>
          <p:spPr bwMode="auto">
            <a:xfrm flipV="1">
              <a:off x="20923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" name="Line 94"/>
            <p:cNvSpPr>
              <a:spLocks noChangeShapeType="1"/>
            </p:cNvSpPr>
            <p:nvPr/>
          </p:nvSpPr>
          <p:spPr bwMode="auto">
            <a:xfrm flipV="1">
              <a:off x="21145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" name="Line 95"/>
            <p:cNvSpPr>
              <a:spLocks noChangeShapeType="1"/>
            </p:cNvSpPr>
            <p:nvPr/>
          </p:nvSpPr>
          <p:spPr bwMode="auto">
            <a:xfrm flipV="1">
              <a:off x="21272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" name="Line 96"/>
            <p:cNvSpPr>
              <a:spLocks noChangeShapeType="1"/>
            </p:cNvSpPr>
            <p:nvPr/>
          </p:nvSpPr>
          <p:spPr bwMode="auto">
            <a:xfrm flipV="1">
              <a:off x="21383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" name="Line 97"/>
            <p:cNvSpPr>
              <a:spLocks noChangeShapeType="1"/>
            </p:cNvSpPr>
            <p:nvPr/>
          </p:nvSpPr>
          <p:spPr bwMode="auto">
            <a:xfrm flipV="1">
              <a:off x="21494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" name="Line 98"/>
            <p:cNvSpPr>
              <a:spLocks noChangeShapeType="1"/>
            </p:cNvSpPr>
            <p:nvPr/>
          </p:nvSpPr>
          <p:spPr bwMode="auto">
            <a:xfrm flipV="1">
              <a:off x="21605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" name="Line 99"/>
            <p:cNvSpPr>
              <a:spLocks noChangeShapeType="1"/>
            </p:cNvSpPr>
            <p:nvPr/>
          </p:nvSpPr>
          <p:spPr bwMode="auto">
            <a:xfrm flipV="1">
              <a:off x="217170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" name="Line 100"/>
            <p:cNvSpPr>
              <a:spLocks noChangeShapeType="1"/>
            </p:cNvSpPr>
            <p:nvPr/>
          </p:nvSpPr>
          <p:spPr bwMode="auto">
            <a:xfrm flipV="1">
              <a:off x="21828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" name="Line 101"/>
            <p:cNvSpPr>
              <a:spLocks noChangeShapeType="1"/>
            </p:cNvSpPr>
            <p:nvPr/>
          </p:nvSpPr>
          <p:spPr bwMode="auto">
            <a:xfrm flipV="1">
              <a:off x="22066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" name="Line 102"/>
            <p:cNvSpPr>
              <a:spLocks noChangeShapeType="1"/>
            </p:cNvSpPr>
            <p:nvPr/>
          </p:nvSpPr>
          <p:spPr bwMode="auto">
            <a:xfrm flipV="1">
              <a:off x="22177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" name="Line 103"/>
            <p:cNvSpPr>
              <a:spLocks noChangeShapeType="1"/>
            </p:cNvSpPr>
            <p:nvPr/>
          </p:nvSpPr>
          <p:spPr bwMode="auto">
            <a:xfrm flipV="1">
              <a:off x="22288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" name="Line 104"/>
            <p:cNvSpPr>
              <a:spLocks noChangeShapeType="1"/>
            </p:cNvSpPr>
            <p:nvPr/>
          </p:nvSpPr>
          <p:spPr bwMode="auto">
            <a:xfrm flipV="1">
              <a:off x="22399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2" name="Line 105"/>
            <p:cNvSpPr>
              <a:spLocks noChangeShapeType="1"/>
            </p:cNvSpPr>
            <p:nvPr/>
          </p:nvSpPr>
          <p:spPr bwMode="auto">
            <a:xfrm flipV="1">
              <a:off x="22621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" name="Line 106"/>
            <p:cNvSpPr>
              <a:spLocks noChangeShapeType="1"/>
            </p:cNvSpPr>
            <p:nvPr/>
          </p:nvSpPr>
          <p:spPr bwMode="auto">
            <a:xfrm flipV="1">
              <a:off x="22860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" name="Line 107"/>
            <p:cNvSpPr>
              <a:spLocks noChangeShapeType="1"/>
            </p:cNvSpPr>
            <p:nvPr/>
          </p:nvSpPr>
          <p:spPr bwMode="auto">
            <a:xfrm flipV="1">
              <a:off x="22971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" name="Line 108"/>
            <p:cNvSpPr>
              <a:spLocks noChangeShapeType="1"/>
            </p:cNvSpPr>
            <p:nvPr/>
          </p:nvSpPr>
          <p:spPr bwMode="auto">
            <a:xfrm flipV="1">
              <a:off x="23098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" name="Line 109"/>
            <p:cNvSpPr>
              <a:spLocks noChangeShapeType="1"/>
            </p:cNvSpPr>
            <p:nvPr/>
          </p:nvSpPr>
          <p:spPr bwMode="auto">
            <a:xfrm flipV="1">
              <a:off x="23209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" name="Line 110"/>
            <p:cNvSpPr>
              <a:spLocks noChangeShapeType="1"/>
            </p:cNvSpPr>
            <p:nvPr/>
          </p:nvSpPr>
          <p:spPr bwMode="auto">
            <a:xfrm flipV="1">
              <a:off x="23431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" name="Line 111"/>
            <p:cNvSpPr>
              <a:spLocks noChangeShapeType="1"/>
            </p:cNvSpPr>
            <p:nvPr/>
          </p:nvSpPr>
          <p:spPr bwMode="auto">
            <a:xfrm flipV="1">
              <a:off x="23542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" name="Line 112"/>
            <p:cNvSpPr>
              <a:spLocks noChangeShapeType="1"/>
            </p:cNvSpPr>
            <p:nvPr/>
          </p:nvSpPr>
          <p:spPr bwMode="auto">
            <a:xfrm flipV="1">
              <a:off x="23653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" name="Line 113"/>
            <p:cNvSpPr>
              <a:spLocks noChangeShapeType="1"/>
            </p:cNvSpPr>
            <p:nvPr/>
          </p:nvSpPr>
          <p:spPr bwMode="auto">
            <a:xfrm flipV="1">
              <a:off x="23764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1" name="Line 114"/>
            <p:cNvSpPr>
              <a:spLocks noChangeShapeType="1"/>
            </p:cNvSpPr>
            <p:nvPr/>
          </p:nvSpPr>
          <p:spPr bwMode="auto">
            <a:xfrm flipV="1">
              <a:off x="23891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2" name="Line 115"/>
            <p:cNvSpPr>
              <a:spLocks noChangeShapeType="1"/>
            </p:cNvSpPr>
            <p:nvPr/>
          </p:nvSpPr>
          <p:spPr bwMode="auto">
            <a:xfrm flipV="1">
              <a:off x="23987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" name="Line 116"/>
            <p:cNvSpPr>
              <a:spLocks noChangeShapeType="1"/>
            </p:cNvSpPr>
            <p:nvPr/>
          </p:nvSpPr>
          <p:spPr bwMode="auto">
            <a:xfrm flipV="1">
              <a:off x="24098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" name="Line 117"/>
            <p:cNvSpPr>
              <a:spLocks noChangeShapeType="1"/>
            </p:cNvSpPr>
            <p:nvPr/>
          </p:nvSpPr>
          <p:spPr bwMode="auto">
            <a:xfrm flipV="1">
              <a:off x="24209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" name="Line 118"/>
            <p:cNvSpPr>
              <a:spLocks noChangeShapeType="1"/>
            </p:cNvSpPr>
            <p:nvPr/>
          </p:nvSpPr>
          <p:spPr bwMode="auto">
            <a:xfrm flipV="1">
              <a:off x="24352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" name="Line 119"/>
            <p:cNvSpPr>
              <a:spLocks noChangeShapeType="1"/>
            </p:cNvSpPr>
            <p:nvPr/>
          </p:nvSpPr>
          <p:spPr bwMode="auto">
            <a:xfrm flipV="1">
              <a:off x="24463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" name="Line 120"/>
            <p:cNvSpPr>
              <a:spLocks noChangeShapeType="1"/>
            </p:cNvSpPr>
            <p:nvPr/>
          </p:nvSpPr>
          <p:spPr bwMode="auto">
            <a:xfrm flipV="1">
              <a:off x="245745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8" name="Line 121"/>
            <p:cNvSpPr>
              <a:spLocks noChangeShapeType="1"/>
            </p:cNvSpPr>
            <p:nvPr/>
          </p:nvSpPr>
          <p:spPr bwMode="auto">
            <a:xfrm flipV="1">
              <a:off x="24685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9" name="Line 122"/>
            <p:cNvSpPr>
              <a:spLocks noChangeShapeType="1"/>
            </p:cNvSpPr>
            <p:nvPr/>
          </p:nvSpPr>
          <p:spPr bwMode="auto">
            <a:xfrm flipV="1">
              <a:off x="2479675" y="5951538"/>
              <a:ext cx="0" cy="5080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" name="Line 123"/>
            <p:cNvSpPr>
              <a:spLocks noChangeShapeType="1"/>
            </p:cNvSpPr>
            <p:nvPr/>
          </p:nvSpPr>
          <p:spPr bwMode="auto">
            <a:xfrm flipV="1">
              <a:off x="24907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1" name="Line 124"/>
            <p:cNvSpPr>
              <a:spLocks noChangeShapeType="1"/>
            </p:cNvSpPr>
            <p:nvPr/>
          </p:nvSpPr>
          <p:spPr bwMode="auto">
            <a:xfrm flipV="1">
              <a:off x="25034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" name="Line 125"/>
            <p:cNvSpPr>
              <a:spLocks noChangeShapeType="1"/>
            </p:cNvSpPr>
            <p:nvPr/>
          </p:nvSpPr>
          <p:spPr bwMode="auto">
            <a:xfrm flipV="1">
              <a:off x="25130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" name="Line 126"/>
            <p:cNvSpPr>
              <a:spLocks noChangeShapeType="1"/>
            </p:cNvSpPr>
            <p:nvPr/>
          </p:nvSpPr>
          <p:spPr bwMode="auto">
            <a:xfrm flipV="1">
              <a:off x="25352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" name="Line 127"/>
            <p:cNvSpPr>
              <a:spLocks noChangeShapeType="1"/>
            </p:cNvSpPr>
            <p:nvPr/>
          </p:nvSpPr>
          <p:spPr bwMode="auto">
            <a:xfrm flipV="1">
              <a:off x="25479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" name="Line 128"/>
            <p:cNvSpPr>
              <a:spLocks noChangeShapeType="1"/>
            </p:cNvSpPr>
            <p:nvPr/>
          </p:nvSpPr>
          <p:spPr bwMode="auto">
            <a:xfrm flipV="1">
              <a:off x="2560638" y="5942013"/>
              <a:ext cx="0" cy="603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6" name="Line 129"/>
            <p:cNvSpPr>
              <a:spLocks noChangeShapeType="1"/>
            </p:cNvSpPr>
            <p:nvPr/>
          </p:nvSpPr>
          <p:spPr bwMode="auto">
            <a:xfrm flipV="1">
              <a:off x="25701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7" name="Line 130"/>
            <p:cNvSpPr>
              <a:spLocks noChangeShapeType="1"/>
            </p:cNvSpPr>
            <p:nvPr/>
          </p:nvSpPr>
          <p:spPr bwMode="auto">
            <a:xfrm flipV="1">
              <a:off x="2581275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" name="Line 131"/>
            <p:cNvSpPr>
              <a:spLocks noChangeShapeType="1"/>
            </p:cNvSpPr>
            <p:nvPr/>
          </p:nvSpPr>
          <p:spPr bwMode="auto">
            <a:xfrm flipV="1">
              <a:off x="2593975" y="5688013"/>
              <a:ext cx="0" cy="31432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" name="Line 132"/>
            <p:cNvSpPr>
              <a:spLocks noChangeShapeType="1"/>
            </p:cNvSpPr>
            <p:nvPr/>
          </p:nvSpPr>
          <p:spPr bwMode="auto">
            <a:xfrm flipV="1">
              <a:off x="2605088" y="5922963"/>
              <a:ext cx="0" cy="7937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" name="Line 133"/>
            <p:cNvSpPr>
              <a:spLocks noChangeShapeType="1"/>
            </p:cNvSpPr>
            <p:nvPr/>
          </p:nvSpPr>
          <p:spPr bwMode="auto">
            <a:xfrm flipV="1">
              <a:off x="26177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1" name="Line 134"/>
            <p:cNvSpPr>
              <a:spLocks noChangeShapeType="1"/>
            </p:cNvSpPr>
            <p:nvPr/>
          </p:nvSpPr>
          <p:spPr bwMode="auto">
            <a:xfrm flipV="1">
              <a:off x="26273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2" name="Line 135"/>
            <p:cNvSpPr>
              <a:spLocks noChangeShapeType="1"/>
            </p:cNvSpPr>
            <p:nvPr/>
          </p:nvSpPr>
          <p:spPr bwMode="auto">
            <a:xfrm flipV="1">
              <a:off x="26384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" name="Line 136"/>
            <p:cNvSpPr>
              <a:spLocks noChangeShapeType="1"/>
            </p:cNvSpPr>
            <p:nvPr/>
          </p:nvSpPr>
          <p:spPr bwMode="auto">
            <a:xfrm flipV="1">
              <a:off x="26511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" name="Line 137"/>
            <p:cNvSpPr>
              <a:spLocks noChangeShapeType="1"/>
            </p:cNvSpPr>
            <p:nvPr/>
          </p:nvSpPr>
          <p:spPr bwMode="auto">
            <a:xfrm flipV="1">
              <a:off x="26622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" name="Line 138"/>
            <p:cNvSpPr>
              <a:spLocks noChangeShapeType="1"/>
            </p:cNvSpPr>
            <p:nvPr/>
          </p:nvSpPr>
          <p:spPr bwMode="auto">
            <a:xfrm flipV="1">
              <a:off x="2674938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" name="Line 139"/>
            <p:cNvSpPr>
              <a:spLocks noChangeShapeType="1"/>
            </p:cNvSpPr>
            <p:nvPr/>
          </p:nvSpPr>
          <p:spPr bwMode="auto">
            <a:xfrm flipV="1">
              <a:off x="2684463" y="5932488"/>
              <a:ext cx="0" cy="6985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" name="Line 140"/>
            <p:cNvSpPr>
              <a:spLocks noChangeShapeType="1"/>
            </p:cNvSpPr>
            <p:nvPr/>
          </p:nvSpPr>
          <p:spPr bwMode="auto">
            <a:xfrm flipV="1">
              <a:off x="2695575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" name="Line 141"/>
            <p:cNvSpPr>
              <a:spLocks noChangeShapeType="1"/>
            </p:cNvSpPr>
            <p:nvPr/>
          </p:nvSpPr>
          <p:spPr bwMode="auto">
            <a:xfrm flipV="1">
              <a:off x="27178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" name="Line 142"/>
            <p:cNvSpPr>
              <a:spLocks noChangeShapeType="1"/>
            </p:cNvSpPr>
            <p:nvPr/>
          </p:nvSpPr>
          <p:spPr bwMode="auto">
            <a:xfrm flipV="1">
              <a:off x="27289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" name="Line 143"/>
            <p:cNvSpPr>
              <a:spLocks noChangeShapeType="1"/>
            </p:cNvSpPr>
            <p:nvPr/>
          </p:nvSpPr>
          <p:spPr bwMode="auto">
            <a:xfrm flipV="1">
              <a:off x="27400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" name="Line 144"/>
            <p:cNvSpPr>
              <a:spLocks noChangeShapeType="1"/>
            </p:cNvSpPr>
            <p:nvPr/>
          </p:nvSpPr>
          <p:spPr bwMode="auto">
            <a:xfrm flipV="1">
              <a:off x="27527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" name="Line 145"/>
            <p:cNvSpPr>
              <a:spLocks noChangeShapeType="1"/>
            </p:cNvSpPr>
            <p:nvPr/>
          </p:nvSpPr>
          <p:spPr bwMode="auto">
            <a:xfrm flipV="1">
              <a:off x="276542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" name="Line 146"/>
            <p:cNvSpPr>
              <a:spLocks noChangeShapeType="1"/>
            </p:cNvSpPr>
            <p:nvPr/>
          </p:nvSpPr>
          <p:spPr bwMode="auto">
            <a:xfrm flipV="1">
              <a:off x="27765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" name="Line 147"/>
            <p:cNvSpPr>
              <a:spLocks noChangeShapeType="1"/>
            </p:cNvSpPr>
            <p:nvPr/>
          </p:nvSpPr>
          <p:spPr bwMode="auto">
            <a:xfrm flipV="1">
              <a:off x="2789238" y="5922963"/>
              <a:ext cx="0" cy="7937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" name="Line 148"/>
            <p:cNvSpPr>
              <a:spLocks noChangeShapeType="1"/>
            </p:cNvSpPr>
            <p:nvPr/>
          </p:nvSpPr>
          <p:spPr bwMode="auto">
            <a:xfrm flipV="1">
              <a:off x="2798763" y="5481638"/>
              <a:ext cx="0" cy="52070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" name="Line 149"/>
            <p:cNvSpPr>
              <a:spLocks noChangeShapeType="1"/>
            </p:cNvSpPr>
            <p:nvPr/>
          </p:nvSpPr>
          <p:spPr bwMode="auto">
            <a:xfrm flipV="1">
              <a:off x="2809875" y="5903913"/>
              <a:ext cx="0" cy="98425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" name="Line 150"/>
            <p:cNvSpPr>
              <a:spLocks noChangeShapeType="1"/>
            </p:cNvSpPr>
            <p:nvPr/>
          </p:nvSpPr>
          <p:spPr bwMode="auto">
            <a:xfrm flipV="1">
              <a:off x="28209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" name="Line 151"/>
            <p:cNvSpPr>
              <a:spLocks noChangeShapeType="1"/>
            </p:cNvSpPr>
            <p:nvPr/>
          </p:nvSpPr>
          <p:spPr bwMode="auto">
            <a:xfrm flipV="1">
              <a:off x="28321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" name="Line 152"/>
            <p:cNvSpPr>
              <a:spLocks noChangeShapeType="1"/>
            </p:cNvSpPr>
            <p:nvPr/>
          </p:nvSpPr>
          <p:spPr bwMode="auto">
            <a:xfrm flipV="1">
              <a:off x="28432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" name="Line 153"/>
            <p:cNvSpPr>
              <a:spLocks noChangeShapeType="1"/>
            </p:cNvSpPr>
            <p:nvPr/>
          </p:nvSpPr>
          <p:spPr bwMode="auto">
            <a:xfrm flipV="1">
              <a:off x="28543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" name="Line 154"/>
            <p:cNvSpPr>
              <a:spLocks noChangeShapeType="1"/>
            </p:cNvSpPr>
            <p:nvPr/>
          </p:nvSpPr>
          <p:spPr bwMode="auto">
            <a:xfrm flipV="1">
              <a:off x="28654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" name="Line 155"/>
            <p:cNvSpPr>
              <a:spLocks noChangeShapeType="1"/>
            </p:cNvSpPr>
            <p:nvPr/>
          </p:nvSpPr>
          <p:spPr bwMode="auto">
            <a:xfrm flipV="1">
              <a:off x="28892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" name="Line 156"/>
            <p:cNvSpPr>
              <a:spLocks noChangeShapeType="1"/>
            </p:cNvSpPr>
            <p:nvPr/>
          </p:nvSpPr>
          <p:spPr bwMode="auto">
            <a:xfrm flipV="1">
              <a:off x="29035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" name="Line 157"/>
            <p:cNvSpPr>
              <a:spLocks noChangeShapeType="1"/>
            </p:cNvSpPr>
            <p:nvPr/>
          </p:nvSpPr>
          <p:spPr bwMode="auto">
            <a:xfrm flipV="1">
              <a:off x="29130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" name="Line 158"/>
            <p:cNvSpPr>
              <a:spLocks noChangeShapeType="1"/>
            </p:cNvSpPr>
            <p:nvPr/>
          </p:nvSpPr>
          <p:spPr bwMode="auto">
            <a:xfrm flipV="1">
              <a:off x="29241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" name="Line 159"/>
            <p:cNvSpPr>
              <a:spLocks noChangeShapeType="1"/>
            </p:cNvSpPr>
            <p:nvPr/>
          </p:nvSpPr>
          <p:spPr bwMode="auto">
            <a:xfrm flipV="1">
              <a:off x="29352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" name="Line 160"/>
            <p:cNvSpPr>
              <a:spLocks noChangeShapeType="1"/>
            </p:cNvSpPr>
            <p:nvPr/>
          </p:nvSpPr>
          <p:spPr bwMode="auto">
            <a:xfrm flipV="1">
              <a:off x="29575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" name="Line 161"/>
            <p:cNvSpPr>
              <a:spLocks noChangeShapeType="1"/>
            </p:cNvSpPr>
            <p:nvPr/>
          </p:nvSpPr>
          <p:spPr bwMode="auto">
            <a:xfrm flipV="1">
              <a:off x="29686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" name="Line 162"/>
            <p:cNvSpPr>
              <a:spLocks noChangeShapeType="1"/>
            </p:cNvSpPr>
            <p:nvPr/>
          </p:nvSpPr>
          <p:spPr bwMode="auto">
            <a:xfrm flipV="1">
              <a:off x="29797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" name="Line 163"/>
            <p:cNvSpPr>
              <a:spLocks noChangeShapeType="1"/>
            </p:cNvSpPr>
            <p:nvPr/>
          </p:nvSpPr>
          <p:spPr bwMode="auto">
            <a:xfrm flipV="1">
              <a:off x="29924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" name="Line 164"/>
            <p:cNvSpPr>
              <a:spLocks noChangeShapeType="1"/>
            </p:cNvSpPr>
            <p:nvPr/>
          </p:nvSpPr>
          <p:spPr bwMode="auto">
            <a:xfrm flipV="1">
              <a:off x="30035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" name="Line 165"/>
            <p:cNvSpPr>
              <a:spLocks noChangeShapeType="1"/>
            </p:cNvSpPr>
            <p:nvPr/>
          </p:nvSpPr>
          <p:spPr bwMode="auto">
            <a:xfrm flipV="1">
              <a:off x="30146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" name="Line 166"/>
            <p:cNvSpPr>
              <a:spLocks noChangeShapeType="1"/>
            </p:cNvSpPr>
            <p:nvPr/>
          </p:nvSpPr>
          <p:spPr bwMode="auto">
            <a:xfrm flipV="1">
              <a:off x="3036888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" name="Line 167"/>
            <p:cNvSpPr>
              <a:spLocks noChangeShapeType="1"/>
            </p:cNvSpPr>
            <p:nvPr/>
          </p:nvSpPr>
          <p:spPr bwMode="auto">
            <a:xfrm flipV="1">
              <a:off x="30480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" name="Line 168"/>
            <p:cNvSpPr>
              <a:spLocks noChangeShapeType="1"/>
            </p:cNvSpPr>
            <p:nvPr/>
          </p:nvSpPr>
          <p:spPr bwMode="auto">
            <a:xfrm flipV="1">
              <a:off x="30607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" name="Line 169"/>
            <p:cNvSpPr>
              <a:spLocks noChangeShapeType="1"/>
            </p:cNvSpPr>
            <p:nvPr/>
          </p:nvSpPr>
          <p:spPr bwMode="auto">
            <a:xfrm flipV="1">
              <a:off x="308292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" name="Line 170"/>
            <p:cNvSpPr>
              <a:spLocks noChangeShapeType="1"/>
            </p:cNvSpPr>
            <p:nvPr/>
          </p:nvSpPr>
          <p:spPr bwMode="auto">
            <a:xfrm flipV="1">
              <a:off x="3106738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" name="Line 171"/>
            <p:cNvSpPr>
              <a:spLocks noChangeShapeType="1"/>
            </p:cNvSpPr>
            <p:nvPr/>
          </p:nvSpPr>
          <p:spPr bwMode="auto">
            <a:xfrm flipV="1">
              <a:off x="31178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" name="Line 172"/>
            <p:cNvSpPr>
              <a:spLocks noChangeShapeType="1"/>
            </p:cNvSpPr>
            <p:nvPr/>
          </p:nvSpPr>
          <p:spPr bwMode="auto">
            <a:xfrm flipV="1">
              <a:off x="31289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" name="Line 173"/>
            <p:cNvSpPr>
              <a:spLocks noChangeShapeType="1"/>
            </p:cNvSpPr>
            <p:nvPr/>
          </p:nvSpPr>
          <p:spPr bwMode="auto">
            <a:xfrm flipV="1">
              <a:off x="31400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" name="Line 174"/>
            <p:cNvSpPr>
              <a:spLocks noChangeShapeType="1"/>
            </p:cNvSpPr>
            <p:nvPr/>
          </p:nvSpPr>
          <p:spPr bwMode="auto">
            <a:xfrm flipV="1">
              <a:off x="31511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" name="Line 175"/>
            <p:cNvSpPr>
              <a:spLocks noChangeShapeType="1"/>
            </p:cNvSpPr>
            <p:nvPr/>
          </p:nvSpPr>
          <p:spPr bwMode="auto">
            <a:xfrm flipV="1">
              <a:off x="31623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" name="Line 176"/>
            <p:cNvSpPr>
              <a:spLocks noChangeShapeType="1"/>
            </p:cNvSpPr>
            <p:nvPr/>
          </p:nvSpPr>
          <p:spPr bwMode="auto">
            <a:xfrm flipV="1">
              <a:off x="317500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" name="Line 177"/>
            <p:cNvSpPr>
              <a:spLocks noChangeShapeType="1"/>
            </p:cNvSpPr>
            <p:nvPr/>
          </p:nvSpPr>
          <p:spPr bwMode="auto">
            <a:xfrm flipV="1">
              <a:off x="31845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" name="Line 178"/>
            <p:cNvSpPr>
              <a:spLocks noChangeShapeType="1"/>
            </p:cNvSpPr>
            <p:nvPr/>
          </p:nvSpPr>
          <p:spPr bwMode="auto">
            <a:xfrm flipV="1">
              <a:off x="31956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" name="Line 179"/>
            <p:cNvSpPr>
              <a:spLocks noChangeShapeType="1"/>
            </p:cNvSpPr>
            <p:nvPr/>
          </p:nvSpPr>
          <p:spPr bwMode="auto">
            <a:xfrm flipV="1">
              <a:off x="32210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" name="Line 180"/>
            <p:cNvSpPr>
              <a:spLocks noChangeShapeType="1"/>
            </p:cNvSpPr>
            <p:nvPr/>
          </p:nvSpPr>
          <p:spPr bwMode="auto">
            <a:xfrm flipV="1">
              <a:off x="32432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" name="Line 181"/>
            <p:cNvSpPr>
              <a:spLocks noChangeShapeType="1"/>
            </p:cNvSpPr>
            <p:nvPr/>
          </p:nvSpPr>
          <p:spPr bwMode="auto">
            <a:xfrm flipV="1">
              <a:off x="32543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" name="Line 182"/>
            <p:cNvSpPr>
              <a:spLocks noChangeShapeType="1"/>
            </p:cNvSpPr>
            <p:nvPr/>
          </p:nvSpPr>
          <p:spPr bwMode="auto">
            <a:xfrm flipV="1">
              <a:off x="32654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0" name="Line 183"/>
            <p:cNvSpPr>
              <a:spLocks noChangeShapeType="1"/>
            </p:cNvSpPr>
            <p:nvPr/>
          </p:nvSpPr>
          <p:spPr bwMode="auto">
            <a:xfrm flipV="1">
              <a:off x="3276600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1" name="Line 184"/>
            <p:cNvSpPr>
              <a:spLocks noChangeShapeType="1"/>
            </p:cNvSpPr>
            <p:nvPr/>
          </p:nvSpPr>
          <p:spPr bwMode="auto">
            <a:xfrm flipV="1">
              <a:off x="32893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" name="Line 185"/>
            <p:cNvSpPr>
              <a:spLocks noChangeShapeType="1"/>
            </p:cNvSpPr>
            <p:nvPr/>
          </p:nvSpPr>
          <p:spPr bwMode="auto">
            <a:xfrm flipV="1">
              <a:off x="32988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3" name="Line 186"/>
            <p:cNvSpPr>
              <a:spLocks noChangeShapeType="1"/>
            </p:cNvSpPr>
            <p:nvPr/>
          </p:nvSpPr>
          <p:spPr bwMode="auto">
            <a:xfrm flipV="1">
              <a:off x="33099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4" name="Line 187"/>
            <p:cNvSpPr>
              <a:spLocks noChangeShapeType="1"/>
            </p:cNvSpPr>
            <p:nvPr/>
          </p:nvSpPr>
          <p:spPr bwMode="auto">
            <a:xfrm flipV="1">
              <a:off x="33210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" name="Line 188"/>
            <p:cNvSpPr>
              <a:spLocks noChangeShapeType="1"/>
            </p:cNvSpPr>
            <p:nvPr/>
          </p:nvSpPr>
          <p:spPr bwMode="auto">
            <a:xfrm flipV="1">
              <a:off x="33321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" name="Line 189"/>
            <p:cNvSpPr>
              <a:spLocks noChangeShapeType="1"/>
            </p:cNvSpPr>
            <p:nvPr/>
          </p:nvSpPr>
          <p:spPr bwMode="auto">
            <a:xfrm flipV="1">
              <a:off x="33464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" name="Line 190"/>
            <p:cNvSpPr>
              <a:spLocks noChangeShapeType="1"/>
            </p:cNvSpPr>
            <p:nvPr/>
          </p:nvSpPr>
          <p:spPr bwMode="auto">
            <a:xfrm flipV="1">
              <a:off x="33559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8" name="Line 191"/>
            <p:cNvSpPr>
              <a:spLocks noChangeShapeType="1"/>
            </p:cNvSpPr>
            <p:nvPr/>
          </p:nvSpPr>
          <p:spPr bwMode="auto">
            <a:xfrm flipV="1">
              <a:off x="33797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9" name="Line 192"/>
            <p:cNvSpPr>
              <a:spLocks noChangeShapeType="1"/>
            </p:cNvSpPr>
            <p:nvPr/>
          </p:nvSpPr>
          <p:spPr bwMode="auto">
            <a:xfrm flipV="1">
              <a:off x="339090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" name="Line 193"/>
            <p:cNvSpPr>
              <a:spLocks noChangeShapeType="1"/>
            </p:cNvSpPr>
            <p:nvPr/>
          </p:nvSpPr>
          <p:spPr bwMode="auto">
            <a:xfrm flipV="1">
              <a:off x="3403600" y="5918200"/>
              <a:ext cx="0" cy="84138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" name="Line 194"/>
            <p:cNvSpPr>
              <a:spLocks noChangeShapeType="1"/>
            </p:cNvSpPr>
            <p:nvPr/>
          </p:nvSpPr>
          <p:spPr bwMode="auto">
            <a:xfrm flipV="1">
              <a:off x="3413125" y="5962650"/>
              <a:ext cx="0" cy="39688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" name="Line 195"/>
            <p:cNvSpPr>
              <a:spLocks noChangeShapeType="1"/>
            </p:cNvSpPr>
            <p:nvPr/>
          </p:nvSpPr>
          <p:spPr bwMode="auto">
            <a:xfrm flipV="1">
              <a:off x="34353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" name="Line 196"/>
            <p:cNvSpPr>
              <a:spLocks noChangeShapeType="1"/>
            </p:cNvSpPr>
            <p:nvPr/>
          </p:nvSpPr>
          <p:spPr bwMode="auto">
            <a:xfrm flipV="1">
              <a:off x="34480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4" name="Line 197"/>
            <p:cNvSpPr>
              <a:spLocks noChangeShapeType="1"/>
            </p:cNvSpPr>
            <p:nvPr/>
          </p:nvSpPr>
          <p:spPr bwMode="auto">
            <a:xfrm flipV="1">
              <a:off x="34607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" name="Line 198"/>
            <p:cNvSpPr>
              <a:spLocks noChangeShapeType="1"/>
            </p:cNvSpPr>
            <p:nvPr/>
          </p:nvSpPr>
          <p:spPr bwMode="auto">
            <a:xfrm flipV="1">
              <a:off x="34702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" name="Line 199"/>
            <p:cNvSpPr>
              <a:spLocks noChangeShapeType="1"/>
            </p:cNvSpPr>
            <p:nvPr/>
          </p:nvSpPr>
          <p:spPr bwMode="auto">
            <a:xfrm flipV="1">
              <a:off x="34813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" name="Line 200"/>
            <p:cNvSpPr>
              <a:spLocks noChangeShapeType="1"/>
            </p:cNvSpPr>
            <p:nvPr/>
          </p:nvSpPr>
          <p:spPr bwMode="auto">
            <a:xfrm flipV="1">
              <a:off x="3492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8" name="Line 201"/>
            <p:cNvSpPr>
              <a:spLocks noChangeShapeType="1"/>
            </p:cNvSpPr>
            <p:nvPr/>
          </p:nvSpPr>
          <p:spPr bwMode="auto">
            <a:xfrm flipV="1">
              <a:off x="35036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" name="Line 202"/>
            <p:cNvSpPr>
              <a:spLocks noChangeShapeType="1"/>
            </p:cNvSpPr>
            <p:nvPr/>
          </p:nvSpPr>
          <p:spPr bwMode="auto">
            <a:xfrm flipV="1">
              <a:off x="3514725" y="5805488"/>
              <a:ext cx="0" cy="19685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0" name="Line 203"/>
            <p:cNvSpPr>
              <a:spLocks noChangeShapeType="1"/>
            </p:cNvSpPr>
            <p:nvPr/>
          </p:nvSpPr>
          <p:spPr bwMode="auto">
            <a:xfrm flipV="1">
              <a:off x="3527425" y="5892800"/>
              <a:ext cx="0" cy="10953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1" name="Line 204"/>
            <p:cNvSpPr>
              <a:spLocks noChangeShapeType="1"/>
            </p:cNvSpPr>
            <p:nvPr/>
          </p:nvSpPr>
          <p:spPr bwMode="auto">
            <a:xfrm flipV="1">
              <a:off x="35385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2" name="Line 205"/>
            <p:cNvSpPr>
              <a:spLocks noChangeShapeType="1"/>
            </p:cNvSpPr>
            <p:nvPr/>
          </p:nvSpPr>
          <p:spPr bwMode="auto">
            <a:xfrm flipV="1">
              <a:off x="35496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" name="Line 206"/>
            <p:cNvSpPr>
              <a:spLocks noChangeShapeType="1"/>
            </p:cNvSpPr>
            <p:nvPr/>
          </p:nvSpPr>
          <p:spPr bwMode="auto">
            <a:xfrm flipV="1">
              <a:off x="3575050" y="5580063"/>
              <a:ext cx="0" cy="42227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" name="Line 207"/>
            <p:cNvSpPr>
              <a:spLocks noChangeShapeType="1"/>
            </p:cNvSpPr>
            <p:nvPr/>
          </p:nvSpPr>
          <p:spPr bwMode="auto">
            <a:xfrm flipV="1">
              <a:off x="3584575" y="5922963"/>
              <a:ext cx="0" cy="7937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" name="Line 208"/>
            <p:cNvSpPr>
              <a:spLocks noChangeShapeType="1"/>
            </p:cNvSpPr>
            <p:nvPr/>
          </p:nvSpPr>
          <p:spPr bwMode="auto">
            <a:xfrm flipV="1">
              <a:off x="3606800" y="5873750"/>
              <a:ext cx="0" cy="1285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" name="Line 209"/>
            <p:cNvSpPr>
              <a:spLocks noChangeShapeType="1"/>
            </p:cNvSpPr>
            <p:nvPr/>
          </p:nvSpPr>
          <p:spPr bwMode="auto">
            <a:xfrm flipV="1">
              <a:off x="3617913" y="5892800"/>
              <a:ext cx="0" cy="1095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" name="Line 210"/>
            <p:cNvSpPr>
              <a:spLocks noChangeShapeType="1"/>
            </p:cNvSpPr>
            <p:nvPr/>
          </p:nvSpPr>
          <p:spPr bwMode="auto">
            <a:xfrm flipV="1">
              <a:off x="362902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" name="Line 211"/>
            <p:cNvSpPr>
              <a:spLocks noChangeShapeType="1"/>
            </p:cNvSpPr>
            <p:nvPr/>
          </p:nvSpPr>
          <p:spPr bwMode="auto">
            <a:xfrm flipV="1">
              <a:off x="36401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9" name="Line 212"/>
            <p:cNvSpPr>
              <a:spLocks noChangeShapeType="1"/>
            </p:cNvSpPr>
            <p:nvPr/>
          </p:nvSpPr>
          <p:spPr bwMode="auto">
            <a:xfrm flipV="1">
              <a:off x="36512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0" name="Line 213"/>
            <p:cNvSpPr>
              <a:spLocks noChangeShapeType="1"/>
            </p:cNvSpPr>
            <p:nvPr/>
          </p:nvSpPr>
          <p:spPr bwMode="auto">
            <a:xfrm flipV="1">
              <a:off x="36623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" name="Line 214"/>
            <p:cNvSpPr>
              <a:spLocks noChangeShapeType="1"/>
            </p:cNvSpPr>
            <p:nvPr/>
          </p:nvSpPr>
          <p:spPr bwMode="auto">
            <a:xfrm flipV="1">
              <a:off x="36750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2" name="Line 215"/>
            <p:cNvSpPr>
              <a:spLocks noChangeShapeType="1"/>
            </p:cNvSpPr>
            <p:nvPr/>
          </p:nvSpPr>
          <p:spPr bwMode="auto">
            <a:xfrm flipV="1">
              <a:off x="36988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3" name="Line 216"/>
            <p:cNvSpPr>
              <a:spLocks noChangeShapeType="1"/>
            </p:cNvSpPr>
            <p:nvPr/>
          </p:nvSpPr>
          <p:spPr bwMode="auto">
            <a:xfrm flipV="1">
              <a:off x="37099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" name="Line 217"/>
            <p:cNvSpPr>
              <a:spLocks noChangeShapeType="1"/>
            </p:cNvSpPr>
            <p:nvPr/>
          </p:nvSpPr>
          <p:spPr bwMode="auto">
            <a:xfrm flipV="1">
              <a:off x="372110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" name="Line 218"/>
            <p:cNvSpPr>
              <a:spLocks noChangeShapeType="1"/>
            </p:cNvSpPr>
            <p:nvPr/>
          </p:nvSpPr>
          <p:spPr bwMode="auto">
            <a:xfrm flipV="1">
              <a:off x="3732213" y="5727700"/>
              <a:ext cx="0" cy="274638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" name="Line 219"/>
            <p:cNvSpPr>
              <a:spLocks noChangeShapeType="1"/>
            </p:cNvSpPr>
            <p:nvPr/>
          </p:nvSpPr>
          <p:spPr bwMode="auto">
            <a:xfrm flipV="1">
              <a:off x="3743325" y="5932488"/>
              <a:ext cx="0" cy="69850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" name="Line 220"/>
            <p:cNvSpPr>
              <a:spLocks noChangeShapeType="1"/>
            </p:cNvSpPr>
            <p:nvPr/>
          </p:nvSpPr>
          <p:spPr bwMode="auto">
            <a:xfrm flipV="1">
              <a:off x="37544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" name="Line 221"/>
            <p:cNvSpPr>
              <a:spLocks noChangeShapeType="1"/>
            </p:cNvSpPr>
            <p:nvPr/>
          </p:nvSpPr>
          <p:spPr bwMode="auto">
            <a:xfrm flipV="1">
              <a:off x="37655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" name="Line 222"/>
            <p:cNvSpPr>
              <a:spLocks noChangeShapeType="1"/>
            </p:cNvSpPr>
            <p:nvPr/>
          </p:nvSpPr>
          <p:spPr bwMode="auto">
            <a:xfrm flipV="1">
              <a:off x="3776663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0" name="Line 223"/>
            <p:cNvSpPr>
              <a:spLocks noChangeShapeType="1"/>
            </p:cNvSpPr>
            <p:nvPr/>
          </p:nvSpPr>
          <p:spPr bwMode="auto">
            <a:xfrm flipV="1">
              <a:off x="37893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" name="Line 224"/>
            <p:cNvSpPr>
              <a:spLocks noChangeShapeType="1"/>
            </p:cNvSpPr>
            <p:nvPr/>
          </p:nvSpPr>
          <p:spPr bwMode="auto">
            <a:xfrm flipV="1">
              <a:off x="38004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2" name="Line 225"/>
            <p:cNvSpPr>
              <a:spLocks noChangeShapeType="1"/>
            </p:cNvSpPr>
            <p:nvPr/>
          </p:nvSpPr>
          <p:spPr bwMode="auto">
            <a:xfrm flipV="1">
              <a:off x="38115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3" name="Line 226"/>
            <p:cNvSpPr>
              <a:spLocks noChangeShapeType="1"/>
            </p:cNvSpPr>
            <p:nvPr/>
          </p:nvSpPr>
          <p:spPr bwMode="auto">
            <a:xfrm flipV="1">
              <a:off x="38227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4" name="Line 227"/>
            <p:cNvSpPr>
              <a:spLocks noChangeShapeType="1"/>
            </p:cNvSpPr>
            <p:nvPr/>
          </p:nvSpPr>
          <p:spPr bwMode="auto">
            <a:xfrm flipV="1">
              <a:off x="38338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" name="Line 228"/>
            <p:cNvSpPr>
              <a:spLocks noChangeShapeType="1"/>
            </p:cNvSpPr>
            <p:nvPr/>
          </p:nvSpPr>
          <p:spPr bwMode="auto">
            <a:xfrm flipV="1">
              <a:off x="38465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" name="Line 229"/>
            <p:cNvSpPr>
              <a:spLocks noChangeShapeType="1"/>
            </p:cNvSpPr>
            <p:nvPr/>
          </p:nvSpPr>
          <p:spPr bwMode="auto">
            <a:xfrm flipV="1">
              <a:off x="38576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" name="Line 230"/>
            <p:cNvSpPr>
              <a:spLocks noChangeShapeType="1"/>
            </p:cNvSpPr>
            <p:nvPr/>
          </p:nvSpPr>
          <p:spPr bwMode="auto">
            <a:xfrm flipV="1">
              <a:off x="38687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8" name="Line 231"/>
            <p:cNvSpPr>
              <a:spLocks noChangeShapeType="1"/>
            </p:cNvSpPr>
            <p:nvPr/>
          </p:nvSpPr>
          <p:spPr bwMode="auto">
            <a:xfrm flipV="1">
              <a:off x="38798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" name="Line 232"/>
            <p:cNvSpPr>
              <a:spLocks noChangeShapeType="1"/>
            </p:cNvSpPr>
            <p:nvPr/>
          </p:nvSpPr>
          <p:spPr bwMode="auto">
            <a:xfrm flipV="1">
              <a:off x="38909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" name="Line 233"/>
            <p:cNvSpPr>
              <a:spLocks noChangeShapeType="1"/>
            </p:cNvSpPr>
            <p:nvPr/>
          </p:nvSpPr>
          <p:spPr bwMode="auto">
            <a:xfrm flipV="1">
              <a:off x="39036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" name="Line 234"/>
            <p:cNvSpPr>
              <a:spLocks noChangeShapeType="1"/>
            </p:cNvSpPr>
            <p:nvPr/>
          </p:nvSpPr>
          <p:spPr bwMode="auto">
            <a:xfrm flipV="1">
              <a:off x="39147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" name="Line 235"/>
            <p:cNvSpPr>
              <a:spLocks noChangeShapeType="1"/>
            </p:cNvSpPr>
            <p:nvPr/>
          </p:nvSpPr>
          <p:spPr bwMode="auto">
            <a:xfrm flipV="1">
              <a:off x="3925888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3" name="Line 236"/>
            <p:cNvSpPr>
              <a:spLocks noChangeShapeType="1"/>
            </p:cNvSpPr>
            <p:nvPr/>
          </p:nvSpPr>
          <p:spPr bwMode="auto">
            <a:xfrm flipV="1">
              <a:off x="393700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" name="Line 237"/>
            <p:cNvSpPr>
              <a:spLocks noChangeShapeType="1"/>
            </p:cNvSpPr>
            <p:nvPr/>
          </p:nvSpPr>
          <p:spPr bwMode="auto">
            <a:xfrm flipV="1">
              <a:off x="3960813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" name="Line 238"/>
            <p:cNvSpPr>
              <a:spLocks noChangeShapeType="1"/>
            </p:cNvSpPr>
            <p:nvPr/>
          </p:nvSpPr>
          <p:spPr bwMode="auto">
            <a:xfrm flipV="1">
              <a:off x="3970338" y="5922963"/>
              <a:ext cx="0" cy="7937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" name="Line 239"/>
            <p:cNvSpPr>
              <a:spLocks noChangeShapeType="1"/>
            </p:cNvSpPr>
            <p:nvPr/>
          </p:nvSpPr>
          <p:spPr bwMode="auto">
            <a:xfrm flipV="1">
              <a:off x="398145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" name="Line 240"/>
            <p:cNvSpPr>
              <a:spLocks noChangeShapeType="1"/>
            </p:cNvSpPr>
            <p:nvPr/>
          </p:nvSpPr>
          <p:spPr bwMode="auto">
            <a:xfrm flipV="1">
              <a:off x="39925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" name="Line 241"/>
            <p:cNvSpPr>
              <a:spLocks noChangeShapeType="1"/>
            </p:cNvSpPr>
            <p:nvPr/>
          </p:nvSpPr>
          <p:spPr bwMode="auto">
            <a:xfrm flipV="1">
              <a:off x="40052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" name="Line 242"/>
            <p:cNvSpPr>
              <a:spLocks noChangeShapeType="1"/>
            </p:cNvSpPr>
            <p:nvPr/>
          </p:nvSpPr>
          <p:spPr bwMode="auto">
            <a:xfrm flipV="1">
              <a:off x="40179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" name="Line 243"/>
            <p:cNvSpPr>
              <a:spLocks noChangeShapeType="1"/>
            </p:cNvSpPr>
            <p:nvPr/>
          </p:nvSpPr>
          <p:spPr bwMode="auto">
            <a:xfrm flipV="1">
              <a:off x="4029075" y="5815013"/>
              <a:ext cx="0" cy="1873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" name="Line 244"/>
            <p:cNvSpPr>
              <a:spLocks noChangeShapeType="1"/>
            </p:cNvSpPr>
            <p:nvPr/>
          </p:nvSpPr>
          <p:spPr bwMode="auto">
            <a:xfrm flipV="1">
              <a:off x="4040188" y="5951538"/>
              <a:ext cx="0" cy="5080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" name="Line 245"/>
            <p:cNvSpPr>
              <a:spLocks noChangeShapeType="1"/>
            </p:cNvSpPr>
            <p:nvPr/>
          </p:nvSpPr>
          <p:spPr bwMode="auto">
            <a:xfrm flipV="1">
              <a:off x="4051300" y="5824538"/>
              <a:ext cx="0" cy="17780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3" name="Line 246"/>
            <p:cNvSpPr>
              <a:spLocks noChangeShapeType="1"/>
            </p:cNvSpPr>
            <p:nvPr/>
          </p:nvSpPr>
          <p:spPr bwMode="auto">
            <a:xfrm flipV="1">
              <a:off x="40624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4" name="Line 247"/>
            <p:cNvSpPr>
              <a:spLocks noChangeShapeType="1"/>
            </p:cNvSpPr>
            <p:nvPr/>
          </p:nvSpPr>
          <p:spPr bwMode="auto">
            <a:xfrm flipV="1">
              <a:off x="40751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5" name="Line 248"/>
            <p:cNvSpPr>
              <a:spLocks noChangeShapeType="1"/>
            </p:cNvSpPr>
            <p:nvPr/>
          </p:nvSpPr>
          <p:spPr bwMode="auto">
            <a:xfrm flipV="1">
              <a:off x="40846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" name="Line 249"/>
            <p:cNvSpPr>
              <a:spLocks noChangeShapeType="1"/>
            </p:cNvSpPr>
            <p:nvPr/>
          </p:nvSpPr>
          <p:spPr bwMode="auto">
            <a:xfrm flipV="1">
              <a:off x="4095750" y="4508500"/>
              <a:ext cx="0" cy="14938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" name="Line 250"/>
            <p:cNvSpPr>
              <a:spLocks noChangeShapeType="1"/>
            </p:cNvSpPr>
            <p:nvPr/>
          </p:nvSpPr>
          <p:spPr bwMode="auto">
            <a:xfrm flipV="1">
              <a:off x="4106863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" name="Line 251"/>
            <p:cNvSpPr>
              <a:spLocks noChangeShapeType="1"/>
            </p:cNvSpPr>
            <p:nvPr/>
          </p:nvSpPr>
          <p:spPr bwMode="auto">
            <a:xfrm flipV="1">
              <a:off x="411797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" name="Line 252"/>
            <p:cNvSpPr>
              <a:spLocks noChangeShapeType="1"/>
            </p:cNvSpPr>
            <p:nvPr/>
          </p:nvSpPr>
          <p:spPr bwMode="auto">
            <a:xfrm flipV="1">
              <a:off x="41290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" name="Line 253"/>
            <p:cNvSpPr>
              <a:spLocks noChangeShapeType="1"/>
            </p:cNvSpPr>
            <p:nvPr/>
          </p:nvSpPr>
          <p:spPr bwMode="auto">
            <a:xfrm flipV="1">
              <a:off x="41417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" name="Line 254"/>
            <p:cNvSpPr>
              <a:spLocks noChangeShapeType="1"/>
            </p:cNvSpPr>
            <p:nvPr/>
          </p:nvSpPr>
          <p:spPr bwMode="auto">
            <a:xfrm flipV="1">
              <a:off x="41989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" name="Line 255"/>
            <p:cNvSpPr>
              <a:spLocks noChangeShapeType="1"/>
            </p:cNvSpPr>
            <p:nvPr/>
          </p:nvSpPr>
          <p:spPr bwMode="auto">
            <a:xfrm flipV="1">
              <a:off x="42100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" name="Line 256"/>
            <p:cNvSpPr>
              <a:spLocks noChangeShapeType="1"/>
            </p:cNvSpPr>
            <p:nvPr/>
          </p:nvSpPr>
          <p:spPr bwMode="auto">
            <a:xfrm flipV="1">
              <a:off x="42211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" name="Line 257"/>
            <p:cNvSpPr>
              <a:spLocks noChangeShapeType="1"/>
            </p:cNvSpPr>
            <p:nvPr/>
          </p:nvSpPr>
          <p:spPr bwMode="auto">
            <a:xfrm flipV="1">
              <a:off x="42322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" name="Line 258"/>
            <p:cNvSpPr>
              <a:spLocks noChangeShapeType="1"/>
            </p:cNvSpPr>
            <p:nvPr/>
          </p:nvSpPr>
          <p:spPr bwMode="auto">
            <a:xfrm flipV="1">
              <a:off x="42560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" name="Line 259"/>
            <p:cNvSpPr>
              <a:spLocks noChangeShapeType="1"/>
            </p:cNvSpPr>
            <p:nvPr/>
          </p:nvSpPr>
          <p:spPr bwMode="auto">
            <a:xfrm flipV="1">
              <a:off x="42783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" name="Line 260"/>
            <p:cNvSpPr>
              <a:spLocks noChangeShapeType="1"/>
            </p:cNvSpPr>
            <p:nvPr/>
          </p:nvSpPr>
          <p:spPr bwMode="auto">
            <a:xfrm flipV="1">
              <a:off x="43005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" name="Line 261"/>
            <p:cNvSpPr>
              <a:spLocks noChangeShapeType="1"/>
            </p:cNvSpPr>
            <p:nvPr/>
          </p:nvSpPr>
          <p:spPr bwMode="auto">
            <a:xfrm flipV="1">
              <a:off x="43132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" name="Line 262"/>
            <p:cNvSpPr>
              <a:spLocks noChangeShapeType="1"/>
            </p:cNvSpPr>
            <p:nvPr/>
          </p:nvSpPr>
          <p:spPr bwMode="auto">
            <a:xfrm flipV="1">
              <a:off x="4324350" y="5942013"/>
              <a:ext cx="0" cy="603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" name="Line 263"/>
            <p:cNvSpPr>
              <a:spLocks noChangeShapeType="1"/>
            </p:cNvSpPr>
            <p:nvPr/>
          </p:nvSpPr>
          <p:spPr bwMode="auto">
            <a:xfrm flipV="1">
              <a:off x="43354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" name="Line 264"/>
            <p:cNvSpPr>
              <a:spLocks noChangeShapeType="1"/>
            </p:cNvSpPr>
            <p:nvPr/>
          </p:nvSpPr>
          <p:spPr bwMode="auto">
            <a:xfrm flipV="1">
              <a:off x="434657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2" name="Line 265"/>
            <p:cNvSpPr>
              <a:spLocks noChangeShapeType="1"/>
            </p:cNvSpPr>
            <p:nvPr/>
          </p:nvSpPr>
          <p:spPr bwMode="auto">
            <a:xfrm flipV="1">
              <a:off x="4360863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3" name="Line 266"/>
            <p:cNvSpPr>
              <a:spLocks noChangeShapeType="1"/>
            </p:cNvSpPr>
            <p:nvPr/>
          </p:nvSpPr>
          <p:spPr bwMode="auto">
            <a:xfrm flipV="1">
              <a:off x="43703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4" name="Line 267"/>
            <p:cNvSpPr>
              <a:spLocks noChangeShapeType="1"/>
            </p:cNvSpPr>
            <p:nvPr/>
          </p:nvSpPr>
          <p:spPr bwMode="auto">
            <a:xfrm flipV="1">
              <a:off x="4381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" name="Line 268"/>
            <p:cNvSpPr>
              <a:spLocks noChangeShapeType="1"/>
            </p:cNvSpPr>
            <p:nvPr/>
          </p:nvSpPr>
          <p:spPr bwMode="auto">
            <a:xfrm flipV="1">
              <a:off x="43926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" name="Line 269"/>
            <p:cNvSpPr>
              <a:spLocks noChangeShapeType="1"/>
            </p:cNvSpPr>
            <p:nvPr/>
          </p:nvSpPr>
          <p:spPr bwMode="auto">
            <a:xfrm flipV="1">
              <a:off x="44037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" name="Line 270"/>
            <p:cNvSpPr>
              <a:spLocks noChangeShapeType="1"/>
            </p:cNvSpPr>
            <p:nvPr/>
          </p:nvSpPr>
          <p:spPr bwMode="auto">
            <a:xfrm flipV="1">
              <a:off x="4414838" y="5972175"/>
              <a:ext cx="0" cy="30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" name="Line 271"/>
            <p:cNvSpPr>
              <a:spLocks noChangeShapeType="1"/>
            </p:cNvSpPr>
            <p:nvPr/>
          </p:nvSpPr>
          <p:spPr bwMode="auto">
            <a:xfrm flipV="1">
              <a:off x="44259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" name="Line 272"/>
            <p:cNvSpPr>
              <a:spLocks noChangeShapeType="1"/>
            </p:cNvSpPr>
            <p:nvPr/>
          </p:nvSpPr>
          <p:spPr bwMode="auto">
            <a:xfrm flipV="1">
              <a:off x="44370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" name="Line 273"/>
            <p:cNvSpPr>
              <a:spLocks noChangeShapeType="1"/>
            </p:cNvSpPr>
            <p:nvPr/>
          </p:nvSpPr>
          <p:spPr bwMode="auto">
            <a:xfrm flipV="1">
              <a:off x="4448175" y="5099050"/>
              <a:ext cx="0" cy="903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" name="Line 274"/>
            <p:cNvSpPr>
              <a:spLocks noChangeShapeType="1"/>
            </p:cNvSpPr>
            <p:nvPr/>
          </p:nvSpPr>
          <p:spPr bwMode="auto">
            <a:xfrm flipV="1">
              <a:off x="4460875" y="5756275"/>
              <a:ext cx="0" cy="24606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" name="Line 275"/>
            <p:cNvSpPr>
              <a:spLocks noChangeShapeType="1"/>
            </p:cNvSpPr>
            <p:nvPr/>
          </p:nvSpPr>
          <p:spPr bwMode="auto">
            <a:xfrm flipV="1">
              <a:off x="4475163" y="5942013"/>
              <a:ext cx="0" cy="603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" name="Line 276"/>
            <p:cNvSpPr>
              <a:spLocks noChangeShapeType="1"/>
            </p:cNvSpPr>
            <p:nvPr/>
          </p:nvSpPr>
          <p:spPr bwMode="auto">
            <a:xfrm flipV="1">
              <a:off x="44958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" name="Line 277"/>
            <p:cNvSpPr>
              <a:spLocks noChangeShapeType="1"/>
            </p:cNvSpPr>
            <p:nvPr/>
          </p:nvSpPr>
          <p:spPr bwMode="auto">
            <a:xfrm flipV="1">
              <a:off x="45180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" name="Line 278"/>
            <p:cNvSpPr>
              <a:spLocks noChangeShapeType="1"/>
            </p:cNvSpPr>
            <p:nvPr/>
          </p:nvSpPr>
          <p:spPr bwMode="auto">
            <a:xfrm flipV="1">
              <a:off x="45291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6" name="Line 279"/>
            <p:cNvSpPr>
              <a:spLocks noChangeShapeType="1"/>
            </p:cNvSpPr>
            <p:nvPr/>
          </p:nvSpPr>
          <p:spPr bwMode="auto">
            <a:xfrm flipV="1">
              <a:off x="4540250" y="5922963"/>
              <a:ext cx="0" cy="7937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" name="Line 280"/>
            <p:cNvSpPr>
              <a:spLocks noChangeShapeType="1"/>
            </p:cNvSpPr>
            <p:nvPr/>
          </p:nvSpPr>
          <p:spPr bwMode="auto">
            <a:xfrm flipV="1">
              <a:off x="45513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" name="Line 281"/>
            <p:cNvSpPr>
              <a:spLocks noChangeShapeType="1"/>
            </p:cNvSpPr>
            <p:nvPr/>
          </p:nvSpPr>
          <p:spPr bwMode="auto">
            <a:xfrm flipV="1">
              <a:off x="45751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9" name="Line 282"/>
            <p:cNvSpPr>
              <a:spLocks noChangeShapeType="1"/>
            </p:cNvSpPr>
            <p:nvPr/>
          </p:nvSpPr>
          <p:spPr bwMode="auto">
            <a:xfrm flipV="1">
              <a:off x="45847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" name="Line 283"/>
            <p:cNvSpPr>
              <a:spLocks noChangeShapeType="1"/>
            </p:cNvSpPr>
            <p:nvPr/>
          </p:nvSpPr>
          <p:spPr bwMode="auto">
            <a:xfrm flipV="1">
              <a:off x="45974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" name="Line 284"/>
            <p:cNvSpPr>
              <a:spLocks noChangeShapeType="1"/>
            </p:cNvSpPr>
            <p:nvPr/>
          </p:nvSpPr>
          <p:spPr bwMode="auto">
            <a:xfrm flipV="1">
              <a:off x="46085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2" name="Line 285"/>
            <p:cNvSpPr>
              <a:spLocks noChangeShapeType="1"/>
            </p:cNvSpPr>
            <p:nvPr/>
          </p:nvSpPr>
          <p:spPr bwMode="auto">
            <a:xfrm flipV="1">
              <a:off x="46212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" name="Line 286"/>
            <p:cNvSpPr>
              <a:spLocks noChangeShapeType="1"/>
            </p:cNvSpPr>
            <p:nvPr/>
          </p:nvSpPr>
          <p:spPr bwMode="auto">
            <a:xfrm flipV="1">
              <a:off x="46545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" name="Line 287"/>
            <p:cNvSpPr>
              <a:spLocks noChangeShapeType="1"/>
            </p:cNvSpPr>
            <p:nvPr/>
          </p:nvSpPr>
          <p:spPr bwMode="auto">
            <a:xfrm flipV="1">
              <a:off x="4665663" y="5892800"/>
              <a:ext cx="0" cy="109538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5" name="Line 288"/>
            <p:cNvSpPr>
              <a:spLocks noChangeShapeType="1"/>
            </p:cNvSpPr>
            <p:nvPr/>
          </p:nvSpPr>
          <p:spPr bwMode="auto">
            <a:xfrm flipV="1">
              <a:off x="4676775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6" name="Line 289"/>
            <p:cNvSpPr>
              <a:spLocks noChangeShapeType="1"/>
            </p:cNvSpPr>
            <p:nvPr/>
          </p:nvSpPr>
          <p:spPr bwMode="auto">
            <a:xfrm flipV="1">
              <a:off x="4689475" y="5981700"/>
              <a:ext cx="0" cy="20638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" name="Line 290"/>
            <p:cNvSpPr>
              <a:spLocks noChangeShapeType="1"/>
            </p:cNvSpPr>
            <p:nvPr/>
          </p:nvSpPr>
          <p:spPr bwMode="auto">
            <a:xfrm flipV="1">
              <a:off x="47561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" name="Line 291"/>
            <p:cNvSpPr>
              <a:spLocks noChangeShapeType="1"/>
            </p:cNvSpPr>
            <p:nvPr/>
          </p:nvSpPr>
          <p:spPr bwMode="auto">
            <a:xfrm flipV="1">
              <a:off x="48037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9" name="Line 292"/>
            <p:cNvSpPr>
              <a:spLocks noChangeShapeType="1"/>
            </p:cNvSpPr>
            <p:nvPr/>
          </p:nvSpPr>
          <p:spPr bwMode="auto">
            <a:xfrm flipV="1">
              <a:off x="48609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0" name="Line 293"/>
            <p:cNvSpPr>
              <a:spLocks noChangeShapeType="1"/>
            </p:cNvSpPr>
            <p:nvPr/>
          </p:nvSpPr>
          <p:spPr bwMode="auto">
            <a:xfrm flipV="1">
              <a:off x="48815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" name="Line 294"/>
            <p:cNvSpPr>
              <a:spLocks noChangeShapeType="1"/>
            </p:cNvSpPr>
            <p:nvPr/>
          </p:nvSpPr>
          <p:spPr bwMode="auto">
            <a:xfrm flipV="1">
              <a:off x="49037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2" name="Line 295"/>
            <p:cNvSpPr>
              <a:spLocks noChangeShapeType="1"/>
            </p:cNvSpPr>
            <p:nvPr/>
          </p:nvSpPr>
          <p:spPr bwMode="auto">
            <a:xfrm flipV="1">
              <a:off x="49149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" name="Line 296"/>
            <p:cNvSpPr>
              <a:spLocks noChangeShapeType="1"/>
            </p:cNvSpPr>
            <p:nvPr/>
          </p:nvSpPr>
          <p:spPr bwMode="auto">
            <a:xfrm flipV="1">
              <a:off x="49260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4" name="Line 297"/>
            <p:cNvSpPr>
              <a:spLocks noChangeShapeType="1"/>
            </p:cNvSpPr>
            <p:nvPr/>
          </p:nvSpPr>
          <p:spPr bwMode="auto">
            <a:xfrm flipV="1">
              <a:off x="49514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" name="Line 298"/>
            <p:cNvSpPr>
              <a:spLocks noChangeShapeType="1"/>
            </p:cNvSpPr>
            <p:nvPr/>
          </p:nvSpPr>
          <p:spPr bwMode="auto">
            <a:xfrm flipV="1">
              <a:off x="49625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6" name="Line 299"/>
            <p:cNvSpPr>
              <a:spLocks noChangeShapeType="1"/>
            </p:cNvSpPr>
            <p:nvPr/>
          </p:nvSpPr>
          <p:spPr bwMode="auto">
            <a:xfrm flipV="1">
              <a:off x="49847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7" name="Line 300"/>
            <p:cNvSpPr>
              <a:spLocks noChangeShapeType="1"/>
            </p:cNvSpPr>
            <p:nvPr/>
          </p:nvSpPr>
          <p:spPr bwMode="auto">
            <a:xfrm flipV="1">
              <a:off x="49958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" name="Line 301"/>
            <p:cNvSpPr>
              <a:spLocks noChangeShapeType="1"/>
            </p:cNvSpPr>
            <p:nvPr/>
          </p:nvSpPr>
          <p:spPr bwMode="auto">
            <a:xfrm flipV="1">
              <a:off x="50180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9" name="Line 302"/>
            <p:cNvSpPr>
              <a:spLocks noChangeShapeType="1"/>
            </p:cNvSpPr>
            <p:nvPr/>
          </p:nvSpPr>
          <p:spPr bwMode="auto">
            <a:xfrm flipV="1">
              <a:off x="50530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0" name="Line 303"/>
            <p:cNvSpPr>
              <a:spLocks noChangeShapeType="1"/>
            </p:cNvSpPr>
            <p:nvPr/>
          </p:nvSpPr>
          <p:spPr bwMode="auto">
            <a:xfrm flipV="1">
              <a:off x="50641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1" name="Line 304"/>
            <p:cNvSpPr>
              <a:spLocks noChangeShapeType="1"/>
            </p:cNvSpPr>
            <p:nvPr/>
          </p:nvSpPr>
          <p:spPr bwMode="auto">
            <a:xfrm flipV="1">
              <a:off x="50752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2" name="Line 305"/>
            <p:cNvSpPr>
              <a:spLocks noChangeShapeType="1"/>
            </p:cNvSpPr>
            <p:nvPr/>
          </p:nvSpPr>
          <p:spPr bwMode="auto">
            <a:xfrm flipV="1">
              <a:off x="50863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3" name="Line 306"/>
            <p:cNvSpPr>
              <a:spLocks noChangeShapeType="1"/>
            </p:cNvSpPr>
            <p:nvPr/>
          </p:nvSpPr>
          <p:spPr bwMode="auto">
            <a:xfrm flipV="1">
              <a:off x="50990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" name="Line 307"/>
            <p:cNvSpPr>
              <a:spLocks noChangeShapeType="1"/>
            </p:cNvSpPr>
            <p:nvPr/>
          </p:nvSpPr>
          <p:spPr bwMode="auto">
            <a:xfrm flipV="1">
              <a:off x="51101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" name="Line 308"/>
            <p:cNvSpPr>
              <a:spLocks noChangeShapeType="1"/>
            </p:cNvSpPr>
            <p:nvPr/>
          </p:nvSpPr>
          <p:spPr bwMode="auto">
            <a:xfrm flipV="1">
              <a:off x="512127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6" name="Line 309"/>
            <p:cNvSpPr>
              <a:spLocks noChangeShapeType="1"/>
            </p:cNvSpPr>
            <p:nvPr/>
          </p:nvSpPr>
          <p:spPr bwMode="auto">
            <a:xfrm flipV="1">
              <a:off x="51323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" name="Line 310"/>
            <p:cNvSpPr>
              <a:spLocks noChangeShapeType="1"/>
            </p:cNvSpPr>
            <p:nvPr/>
          </p:nvSpPr>
          <p:spPr bwMode="auto">
            <a:xfrm flipV="1">
              <a:off x="5143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" name="Line 311"/>
            <p:cNvSpPr>
              <a:spLocks noChangeShapeType="1"/>
            </p:cNvSpPr>
            <p:nvPr/>
          </p:nvSpPr>
          <p:spPr bwMode="auto">
            <a:xfrm flipV="1">
              <a:off x="51562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" name="Line 312"/>
            <p:cNvSpPr>
              <a:spLocks noChangeShapeType="1"/>
            </p:cNvSpPr>
            <p:nvPr/>
          </p:nvSpPr>
          <p:spPr bwMode="auto">
            <a:xfrm flipV="1">
              <a:off x="51673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" name="Line 313"/>
            <p:cNvSpPr>
              <a:spLocks noChangeShapeType="1"/>
            </p:cNvSpPr>
            <p:nvPr/>
          </p:nvSpPr>
          <p:spPr bwMode="auto">
            <a:xfrm flipV="1">
              <a:off x="51784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" name="Line 314"/>
            <p:cNvSpPr>
              <a:spLocks noChangeShapeType="1"/>
            </p:cNvSpPr>
            <p:nvPr/>
          </p:nvSpPr>
          <p:spPr bwMode="auto">
            <a:xfrm flipV="1">
              <a:off x="51895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2" name="Line 315"/>
            <p:cNvSpPr>
              <a:spLocks noChangeShapeType="1"/>
            </p:cNvSpPr>
            <p:nvPr/>
          </p:nvSpPr>
          <p:spPr bwMode="auto">
            <a:xfrm flipV="1">
              <a:off x="524668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" name="Line 316"/>
            <p:cNvSpPr>
              <a:spLocks noChangeShapeType="1"/>
            </p:cNvSpPr>
            <p:nvPr/>
          </p:nvSpPr>
          <p:spPr bwMode="auto">
            <a:xfrm flipV="1">
              <a:off x="5257800" y="5873750"/>
              <a:ext cx="0" cy="1285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4" name="Line 317"/>
            <p:cNvSpPr>
              <a:spLocks noChangeShapeType="1"/>
            </p:cNvSpPr>
            <p:nvPr/>
          </p:nvSpPr>
          <p:spPr bwMode="auto">
            <a:xfrm flipV="1">
              <a:off x="5270500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5" name="Line 318"/>
            <p:cNvSpPr>
              <a:spLocks noChangeShapeType="1"/>
            </p:cNvSpPr>
            <p:nvPr/>
          </p:nvSpPr>
          <p:spPr bwMode="auto">
            <a:xfrm flipV="1">
              <a:off x="529272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6" name="Line 319"/>
            <p:cNvSpPr>
              <a:spLocks noChangeShapeType="1"/>
            </p:cNvSpPr>
            <p:nvPr/>
          </p:nvSpPr>
          <p:spPr bwMode="auto">
            <a:xfrm flipV="1">
              <a:off x="53038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7" name="Line 320"/>
            <p:cNvSpPr>
              <a:spLocks noChangeShapeType="1"/>
            </p:cNvSpPr>
            <p:nvPr/>
          </p:nvSpPr>
          <p:spPr bwMode="auto">
            <a:xfrm flipV="1">
              <a:off x="53260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" name="Line 321"/>
            <p:cNvSpPr>
              <a:spLocks noChangeShapeType="1"/>
            </p:cNvSpPr>
            <p:nvPr/>
          </p:nvSpPr>
          <p:spPr bwMode="auto">
            <a:xfrm flipV="1">
              <a:off x="5337175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" name="Line 322"/>
            <p:cNvSpPr>
              <a:spLocks noChangeShapeType="1"/>
            </p:cNvSpPr>
            <p:nvPr/>
          </p:nvSpPr>
          <p:spPr bwMode="auto">
            <a:xfrm flipV="1">
              <a:off x="53609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0" name="Line 323"/>
            <p:cNvSpPr>
              <a:spLocks noChangeShapeType="1"/>
            </p:cNvSpPr>
            <p:nvPr/>
          </p:nvSpPr>
          <p:spPr bwMode="auto">
            <a:xfrm flipV="1">
              <a:off x="53705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1" name="Line 324"/>
            <p:cNvSpPr>
              <a:spLocks noChangeShapeType="1"/>
            </p:cNvSpPr>
            <p:nvPr/>
          </p:nvSpPr>
          <p:spPr bwMode="auto">
            <a:xfrm flipV="1">
              <a:off x="5381625" y="3014663"/>
              <a:ext cx="0" cy="298767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2" name="Line 325"/>
            <p:cNvSpPr>
              <a:spLocks noChangeShapeType="1"/>
            </p:cNvSpPr>
            <p:nvPr/>
          </p:nvSpPr>
          <p:spPr bwMode="auto">
            <a:xfrm flipV="1">
              <a:off x="5394325" y="4911725"/>
              <a:ext cx="0" cy="109061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3" name="Line 326"/>
            <p:cNvSpPr>
              <a:spLocks noChangeShapeType="1"/>
            </p:cNvSpPr>
            <p:nvPr/>
          </p:nvSpPr>
          <p:spPr bwMode="auto">
            <a:xfrm flipV="1">
              <a:off x="5407025" y="5845175"/>
              <a:ext cx="0" cy="157163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4" name="Line 327"/>
            <p:cNvSpPr>
              <a:spLocks noChangeShapeType="1"/>
            </p:cNvSpPr>
            <p:nvPr/>
          </p:nvSpPr>
          <p:spPr bwMode="auto">
            <a:xfrm flipV="1">
              <a:off x="54181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5" name="Line 328"/>
            <p:cNvSpPr>
              <a:spLocks noChangeShapeType="1"/>
            </p:cNvSpPr>
            <p:nvPr/>
          </p:nvSpPr>
          <p:spPr bwMode="auto">
            <a:xfrm flipV="1">
              <a:off x="54625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" name="Line 329"/>
            <p:cNvSpPr>
              <a:spLocks noChangeShapeType="1"/>
            </p:cNvSpPr>
            <p:nvPr/>
          </p:nvSpPr>
          <p:spPr bwMode="auto">
            <a:xfrm flipV="1">
              <a:off x="54752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7" name="Line 330"/>
            <p:cNvSpPr>
              <a:spLocks noChangeShapeType="1"/>
            </p:cNvSpPr>
            <p:nvPr/>
          </p:nvSpPr>
          <p:spPr bwMode="auto">
            <a:xfrm flipV="1">
              <a:off x="548481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" name="Line 331"/>
            <p:cNvSpPr>
              <a:spLocks noChangeShapeType="1"/>
            </p:cNvSpPr>
            <p:nvPr/>
          </p:nvSpPr>
          <p:spPr bwMode="auto">
            <a:xfrm flipV="1">
              <a:off x="5497513" y="5922963"/>
              <a:ext cx="0" cy="79375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" name="Line 332"/>
            <p:cNvSpPr>
              <a:spLocks noChangeShapeType="1"/>
            </p:cNvSpPr>
            <p:nvPr/>
          </p:nvSpPr>
          <p:spPr bwMode="auto">
            <a:xfrm flipV="1">
              <a:off x="5508625" y="5962650"/>
              <a:ext cx="0" cy="3968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" name="Line 333"/>
            <p:cNvSpPr>
              <a:spLocks noChangeShapeType="1"/>
            </p:cNvSpPr>
            <p:nvPr/>
          </p:nvSpPr>
          <p:spPr bwMode="auto">
            <a:xfrm flipV="1">
              <a:off x="5519738" y="5962650"/>
              <a:ext cx="0" cy="39688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1" name="Line 334"/>
            <p:cNvSpPr>
              <a:spLocks noChangeShapeType="1"/>
            </p:cNvSpPr>
            <p:nvPr/>
          </p:nvSpPr>
          <p:spPr bwMode="auto">
            <a:xfrm flipV="1">
              <a:off x="55530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" name="Line 335"/>
            <p:cNvSpPr>
              <a:spLocks noChangeShapeType="1"/>
            </p:cNvSpPr>
            <p:nvPr/>
          </p:nvSpPr>
          <p:spPr bwMode="auto">
            <a:xfrm flipV="1">
              <a:off x="55991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3" name="Line 336"/>
            <p:cNvSpPr>
              <a:spLocks noChangeShapeType="1"/>
            </p:cNvSpPr>
            <p:nvPr/>
          </p:nvSpPr>
          <p:spPr bwMode="auto">
            <a:xfrm flipV="1">
              <a:off x="56118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" name="Line 337"/>
            <p:cNvSpPr>
              <a:spLocks noChangeShapeType="1"/>
            </p:cNvSpPr>
            <p:nvPr/>
          </p:nvSpPr>
          <p:spPr bwMode="auto">
            <a:xfrm flipV="1">
              <a:off x="56340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5" name="Line 338"/>
            <p:cNvSpPr>
              <a:spLocks noChangeShapeType="1"/>
            </p:cNvSpPr>
            <p:nvPr/>
          </p:nvSpPr>
          <p:spPr bwMode="auto">
            <a:xfrm flipV="1">
              <a:off x="56673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6" name="Line 339"/>
            <p:cNvSpPr>
              <a:spLocks noChangeShapeType="1"/>
            </p:cNvSpPr>
            <p:nvPr/>
          </p:nvSpPr>
          <p:spPr bwMode="auto">
            <a:xfrm flipV="1">
              <a:off x="567848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" name="Line 340"/>
            <p:cNvSpPr>
              <a:spLocks noChangeShapeType="1"/>
            </p:cNvSpPr>
            <p:nvPr/>
          </p:nvSpPr>
          <p:spPr bwMode="auto">
            <a:xfrm flipV="1">
              <a:off x="57261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8" name="Line 341"/>
            <p:cNvSpPr>
              <a:spLocks noChangeShapeType="1"/>
            </p:cNvSpPr>
            <p:nvPr/>
          </p:nvSpPr>
          <p:spPr bwMode="auto">
            <a:xfrm flipV="1">
              <a:off x="57372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" name="Line 342"/>
            <p:cNvSpPr>
              <a:spLocks noChangeShapeType="1"/>
            </p:cNvSpPr>
            <p:nvPr/>
          </p:nvSpPr>
          <p:spPr bwMode="auto">
            <a:xfrm flipV="1">
              <a:off x="57483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" name="Line 343"/>
            <p:cNvSpPr>
              <a:spLocks noChangeShapeType="1"/>
            </p:cNvSpPr>
            <p:nvPr/>
          </p:nvSpPr>
          <p:spPr bwMode="auto">
            <a:xfrm flipV="1">
              <a:off x="57610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1" name="Line 344"/>
            <p:cNvSpPr>
              <a:spLocks noChangeShapeType="1"/>
            </p:cNvSpPr>
            <p:nvPr/>
          </p:nvSpPr>
          <p:spPr bwMode="auto">
            <a:xfrm flipV="1">
              <a:off x="57705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2" name="Line 345"/>
            <p:cNvSpPr>
              <a:spLocks noChangeShapeType="1"/>
            </p:cNvSpPr>
            <p:nvPr/>
          </p:nvSpPr>
          <p:spPr bwMode="auto">
            <a:xfrm flipV="1">
              <a:off x="58150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" name="Line 346"/>
            <p:cNvSpPr>
              <a:spLocks noChangeShapeType="1"/>
            </p:cNvSpPr>
            <p:nvPr/>
          </p:nvSpPr>
          <p:spPr bwMode="auto">
            <a:xfrm flipV="1">
              <a:off x="58372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4" name="Line 347"/>
            <p:cNvSpPr>
              <a:spLocks noChangeShapeType="1"/>
            </p:cNvSpPr>
            <p:nvPr/>
          </p:nvSpPr>
          <p:spPr bwMode="auto">
            <a:xfrm flipV="1">
              <a:off x="58610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" name="Line 348"/>
            <p:cNvSpPr>
              <a:spLocks noChangeShapeType="1"/>
            </p:cNvSpPr>
            <p:nvPr/>
          </p:nvSpPr>
          <p:spPr bwMode="auto">
            <a:xfrm flipV="1">
              <a:off x="58959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" name="Line 349"/>
            <p:cNvSpPr>
              <a:spLocks noChangeShapeType="1"/>
            </p:cNvSpPr>
            <p:nvPr/>
          </p:nvSpPr>
          <p:spPr bwMode="auto">
            <a:xfrm flipV="1">
              <a:off x="594042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7" name="Line 350"/>
            <p:cNvSpPr>
              <a:spLocks noChangeShapeType="1"/>
            </p:cNvSpPr>
            <p:nvPr/>
          </p:nvSpPr>
          <p:spPr bwMode="auto">
            <a:xfrm flipV="1">
              <a:off x="595312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8" name="Line 351"/>
            <p:cNvSpPr>
              <a:spLocks noChangeShapeType="1"/>
            </p:cNvSpPr>
            <p:nvPr/>
          </p:nvSpPr>
          <p:spPr bwMode="auto">
            <a:xfrm flipV="1">
              <a:off x="59753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" name="Line 352"/>
            <p:cNvSpPr>
              <a:spLocks noChangeShapeType="1"/>
            </p:cNvSpPr>
            <p:nvPr/>
          </p:nvSpPr>
          <p:spPr bwMode="auto">
            <a:xfrm flipV="1">
              <a:off x="59864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" name="Line 353"/>
            <p:cNvSpPr>
              <a:spLocks noChangeShapeType="1"/>
            </p:cNvSpPr>
            <p:nvPr/>
          </p:nvSpPr>
          <p:spPr bwMode="auto">
            <a:xfrm flipV="1">
              <a:off x="60086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" name="Line 354"/>
            <p:cNvSpPr>
              <a:spLocks noChangeShapeType="1"/>
            </p:cNvSpPr>
            <p:nvPr/>
          </p:nvSpPr>
          <p:spPr bwMode="auto">
            <a:xfrm flipV="1">
              <a:off x="6032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" name="Line 355"/>
            <p:cNvSpPr>
              <a:spLocks noChangeShapeType="1"/>
            </p:cNvSpPr>
            <p:nvPr/>
          </p:nvSpPr>
          <p:spPr bwMode="auto">
            <a:xfrm flipV="1">
              <a:off x="60436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" name="Line 356"/>
            <p:cNvSpPr>
              <a:spLocks noChangeShapeType="1"/>
            </p:cNvSpPr>
            <p:nvPr/>
          </p:nvSpPr>
          <p:spPr bwMode="auto">
            <a:xfrm flipV="1">
              <a:off x="60547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" name="Line 357"/>
            <p:cNvSpPr>
              <a:spLocks noChangeShapeType="1"/>
            </p:cNvSpPr>
            <p:nvPr/>
          </p:nvSpPr>
          <p:spPr bwMode="auto">
            <a:xfrm flipV="1">
              <a:off x="60785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" name="Line 358"/>
            <p:cNvSpPr>
              <a:spLocks noChangeShapeType="1"/>
            </p:cNvSpPr>
            <p:nvPr/>
          </p:nvSpPr>
          <p:spPr bwMode="auto">
            <a:xfrm flipV="1">
              <a:off x="61007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" name="Line 359"/>
            <p:cNvSpPr>
              <a:spLocks noChangeShapeType="1"/>
            </p:cNvSpPr>
            <p:nvPr/>
          </p:nvSpPr>
          <p:spPr bwMode="auto">
            <a:xfrm flipV="1">
              <a:off x="61118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" name="Line 360"/>
            <p:cNvSpPr>
              <a:spLocks noChangeShapeType="1"/>
            </p:cNvSpPr>
            <p:nvPr/>
          </p:nvSpPr>
          <p:spPr bwMode="auto">
            <a:xfrm flipV="1">
              <a:off x="61229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" name="Line 361"/>
            <p:cNvSpPr>
              <a:spLocks noChangeShapeType="1"/>
            </p:cNvSpPr>
            <p:nvPr/>
          </p:nvSpPr>
          <p:spPr bwMode="auto">
            <a:xfrm flipV="1">
              <a:off x="61563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" name="Line 362"/>
            <p:cNvSpPr>
              <a:spLocks noChangeShapeType="1"/>
            </p:cNvSpPr>
            <p:nvPr/>
          </p:nvSpPr>
          <p:spPr bwMode="auto">
            <a:xfrm flipV="1">
              <a:off x="61674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" name="Line 363"/>
            <p:cNvSpPr>
              <a:spLocks noChangeShapeType="1"/>
            </p:cNvSpPr>
            <p:nvPr/>
          </p:nvSpPr>
          <p:spPr bwMode="auto">
            <a:xfrm flipV="1">
              <a:off x="61785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" name="Line 364"/>
            <p:cNvSpPr>
              <a:spLocks noChangeShapeType="1"/>
            </p:cNvSpPr>
            <p:nvPr/>
          </p:nvSpPr>
          <p:spPr bwMode="auto">
            <a:xfrm flipV="1">
              <a:off x="61928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" name="Line 365"/>
            <p:cNvSpPr>
              <a:spLocks noChangeShapeType="1"/>
            </p:cNvSpPr>
            <p:nvPr/>
          </p:nvSpPr>
          <p:spPr bwMode="auto">
            <a:xfrm flipV="1">
              <a:off x="6203950" y="4027488"/>
              <a:ext cx="0" cy="197485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" name="Line 366"/>
            <p:cNvSpPr>
              <a:spLocks noChangeShapeType="1"/>
            </p:cNvSpPr>
            <p:nvPr/>
          </p:nvSpPr>
          <p:spPr bwMode="auto">
            <a:xfrm flipV="1">
              <a:off x="6215063" y="5256213"/>
              <a:ext cx="0" cy="74612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" name="Line 367"/>
            <p:cNvSpPr>
              <a:spLocks noChangeShapeType="1"/>
            </p:cNvSpPr>
            <p:nvPr/>
          </p:nvSpPr>
          <p:spPr bwMode="auto">
            <a:xfrm flipV="1">
              <a:off x="62372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" name="Line 368"/>
            <p:cNvSpPr>
              <a:spLocks noChangeShapeType="1"/>
            </p:cNvSpPr>
            <p:nvPr/>
          </p:nvSpPr>
          <p:spPr bwMode="auto">
            <a:xfrm flipV="1">
              <a:off x="62817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" name="Line 369"/>
            <p:cNvSpPr>
              <a:spLocks noChangeShapeType="1"/>
            </p:cNvSpPr>
            <p:nvPr/>
          </p:nvSpPr>
          <p:spPr bwMode="auto">
            <a:xfrm flipV="1">
              <a:off x="6305550" y="5922963"/>
              <a:ext cx="0" cy="7937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" name="Line 370"/>
            <p:cNvSpPr>
              <a:spLocks noChangeShapeType="1"/>
            </p:cNvSpPr>
            <p:nvPr/>
          </p:nvSpPr>
          <p:spPr bwMode="auto">
            <a:xfrm flipV="1">
              <a:off x="631825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" name="Line 371"/>
            <p:cNvSpPr>
              <a:spLocks noChangeShapeType="1"/>
            </p:cNvSpPr>
            <p:nvPr/>
          </p:nvSpPr>
          <p:spPr bwMode="auto">
            <a:xfrm flipV="1">
              <a:off x="63277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" name="Line 372"/>
            <p:cNvSpPr>
              <a:spLocks noChangeShapeType="1"/>
            </p:cNvSpPr>
            <p:nvPr/>
          </p:nvSpPr>
          <p:spPr bwMode="auto">
            <a:xfrm flipV="1">
              <a:off x="63754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" name="Line 373"/>
            <p:cNvSpPr>
              <a:spLocks noChangeShapeType="1"/>
            </p:cNvSpPr>
            <p:nvPr/>
          </p:nvSpPr>
          <p:spPr bwMode="auto">
            <a:xfrm flipV="1">
              <a:off x="6432550" y="5845175"/>
              <a:ext cx="0" cy="157163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" name="Line 374"/>
            <p:cNvSpPr>
              <a:spLocks noChangeShapeType="1"/>
            </p:cNvSpPr>
            <p:nvPr/>
          </p:nvSpPr>
          <p:spPr bwMode="auto">
            <a:xfrm flipV="1">
              <a:off x="6442075" y="5932488"/>
              <a:ext cx="0" cy="6985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" name="Line 375"/>
            <p:cNvSpPr>
              <a:spLocks noChangeShapeType="1"/>
            </p:cNvSpPr>
            <p:nvPr/>
          </p:nvSpPr>
          <p:spPr bwMode="auto">
            <a:xfrm flipV="1">
              <a:off x="64531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" name="Line 376"/>
            <p:cNvSpPr>
              <a:spLocks noChangeShapeType="1"/>
            </p:cNvSpPr>
            <p:nvPr/>
          </p:nvSpPr>
          <p:spPr bwMode="auto">
            <a:xfrm flipV="1">
              <a:off x="65103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" name="Line 377"/>
            <p:cNvSpPr>
              <a:spLocks noChangeShapeType="1"/>
            </p:cNvSpPr>
            <p:nvPr/>
          </p:nvSpPr>
          <p:spPr bwMode="auto">
            <a:xfrm flipV="1">
              <a:off x="65468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" name="Line 378"/>
            <p:cNvSpPr>
              <a:spLocks noChangeShapeType="1"/>
            </p:cNvSpPr>
            <p:nvPr/>
          </p:nvSpPr>
          <p:spPr bwMode="auto">
            <a:xfrm flipV="1">
              <a:off x="65674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" name="Line 379"/>
            <p:cNvSpPr>
              <a:spLocks noChangeShapeType="1"/>
            </p:cNvSpPr>
            <p:nvPr/>
          </p:nvSpPr>
          <p:spPr bwMode="auto">
            <a:xfrm flipV="1">
              <a:off x="66008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" name="Line 380"/>
            <p:cNvSpPr>
              <a:spLocks noChangeShapeType="1"/>
            </p:cNvSpPr>
            <p:nvPr/>
          </p:nvSpPr>
          <p:spPr bwMode="auto">
            <a:xfrm flipV="1">
              <a:off x="66341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" name="Line 381"/>
            <p:cNvSpPr>
              <a:spLocks noChangeShapeType="1"/>
            </p:cNvSpPr>
            <p:nvPr/>
          </p:nvSpPr>
          <p:spPr bwMode="auto">
            <a:xfrm flipV="1">
              <a:off x="66611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" name="Line 382"/>
            <p:cNvSpPr>
              <a:spLocks noChangeShapeType="1"/>
            </p:cNvSpPr>
            <p:nvPr/>
          </p:nvSpPr>
          <p:spPr bwMode="auto">
            <a:xfrm flipV="1">
              <a:off x="66706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" name="Line 383"/>
            <p:cNvSpPr>
              <a:spLocks noChangeShapeType="1"/>
            </p:cNvSpPr>
            <p:nvPr/>
          </p:nvSpPr>
          <p:spPr bwMode="auto">
            <a:xfrm flipV="1">
              <a:off x="66817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" name="Line 384"/>
            <p:cNvSpPr>
              <a:spLocks noChangeShapeType="1"/>
            </p:cNvSpPr>
            <p:nvPr/>
          </p:nvSpPr>
          <p:spPr bwMode="auto">
            <a:xfrm flipV="1">
              <a:off x="67040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2" name="Line 385"/>
            <p:cNvSpPr>
              <a:spLocks noChangeShapeType="1"/>
            </p:cNvSpPr>
            <p:nvPr/>
          </p:nvSpPr>
          <p:spPr bwMode="auto">
            <a:xfrm flipV="1">
              <a:off x="67262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" name="Line 386"/>
            <p:cNvSpPr>
              <a:spLocks noChangeShapeType="1"/>
            </p:cNvSpPr>
            <p:nvPr/>
          </p:nvSpPr>
          <p:spPr bwMode="auto">
            <a:xfrm flipV="1">
              <a:off x="679450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" name="Line 387"/>
            <p:cNvSpPr>
              <a:spLocks noChangeShapeType="1"/>
            </p:cNvSpPr>
            <p:nvPr/>
          </p:nvSpPr>
          <p:spPr bwMode="auto">
            <a:xfrm flipV="1">
              <a:off x="68056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5" name="Line 388"/>
            <p:cNvSpPr>
              <a:spLocks noChangeShapeType="1"/>
            </p:cNvSpPr>
            <p:nvPr/>
          </p:nvSpPr>
          <p:spPr bwMode="auto">
            <a:xfrm flipV="1">
              <a:off x="68183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" name="Line 389"/>
            <p:cNvSpPr>
              <a:spLocks noChangeShapeType="1"/>
            </p:cNvSpPr>
            <p:nvPr/>
          </p:nvSpPr>
          <p:spPr bwMode="auto">
            <a:xfrm flipV="1">
              <a:off x="68294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7" name="Line 390"/>
            <p:cNvSpPr>
              <a:spLocks noChangeShapeType="1"/>
            </p:cNvSpPr>
            <p:nvPr/>
          </p:nvSpPr>
          <p:spPr bwMode="auto">
            <a:xfrm flipV="1">
              <a:off x="69199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" name="Line 391"/>
            <p:cNvSpPr>
              <a:spLocks noChangeShapeType="1"/>
            </p:cNvSpPr>
            <p:nvPr/>
          </p:nvSpPr>
          <p:spPr bwMode="auto">
            <a:xfrm flipV="1">
              <a:off x="69326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9" name="Line 392"/>
            <p:cNvSpPr>
              <a:spLocks noChangeShapeType="1"/>
            </p:cNvSpPr>
            <p:nvPr/>
          </p:nvSpPr>
          <p:spPr bwMode="auto">
            <a:xfrm flipV="1">
              <a:off x="6989763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" name="Line 393"/>
            <p:cNvSpPr>
              <a:spLocks noChangeShapeType="1"/>
            </p:cNvSpPr>
            <p:nvPr/>
          </p:nvSpPr>
          <p:spPr bwMode="auto">
            <a:xfrm flipV="1">
              <a:off x="7000875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" name="Line 394"/>
            <p:cNvSpPr>
              <a:spLocks noChangeShapeType="1"/>
            </p:cNvSpPr>
            <p:nvPr/>
          </p:nvSpPr>
          <p:spPr bwMode="auto">
            <a:xfrm flipV="1">
              <a:off x="70119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" name="Line 395"/>
            <p:cNvSpPr>
              <a:spLocks noChangeShapeType="1"/>
            </p:cNvSpPr>
            <p:nvPr/>
          </p:nvSpPr>
          <p:spPr bwMode="auto">
            <a:xfrm flipV="1">
              <a:off x="70342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3" name="Line 396"/>
            <p:cNvSpPr>
              <a:spLocks noChangeShapeType="1"/>
            </p:cNvSpPr>
            <p:nvPr/>
          </p:nvSpPr>
          <p:spPr bwMode="auto">
            <a:xfrm flipV="1">
              <a:off x="7046913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4" name="Line 397"/>
            <p:cNvSpPr>
              <a:spLocks noChangeShapeType="1"/>
            </p:cNvSpPr>
            <p:nvPr/>
          </p:nvSpPr>
          <p:spPr bwMode="auto">
            <a:xfrm flipV="1">
              <a:off x="7056438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5" name="Line 398"/>
            <p:cNvSpPr>
              <a:spLocks noChangeShapeType="1"/>
            </p:cNvSpPr>
            <p:nvPr/>
          </p:nvSpPr>
          <p:spPr bwMode="auto">
            <a:xfrm flipV="1">
              <a:off x="706755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6" name="Line 399"/>
            <p:cNvSpPr>
              <a:spLocks noChangeShapeType="1"/>
            </p:cNvSpPr>
            <p:nvPr/>
          </p:nvSpPr>
          <p:spPr bwMode="auto">
            <a:xfrm flipV="1">
              <a:off x="710406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7" name="Line 400"/>
            <p:cNvSpPr>
              <a:spLocks noChangeShapeType="1"/>
            </p:cNvSpPr>
            <p:nvPr/>
          </p:nvSpPr>
          <p:spPr bwMode="auto">
            <a:xfrm flipV="1">
              <a:off x="7126288" y="5932488"/>
              <a:ext cx="0" cy="69850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" name="Line 401"/>
            <p:cNvSpPr>
              <a:spLocks noChangeShapeType="1"/>
            </p:cNvSpPr>
            <p:nvPr/>
          </p:nvSpPr>
          <p:spPr bwMode="auto">
            <a:xfrm flipV="1">
              <a:off x="7137400" y="5981700"/>
              <a:ext cx="0" cy="206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9" name="Line 402"/>
            <p:cNvSpPr>
              <a:spLocks noChangeShapeType="1"/>
            </p:cNvSpPr>
            <p:nvPr/>
          </p:nvSpPr>
          <p:spPr bwMode="auto">
            <a:xfrm flipV="1">
              <a:off x="7148513" y="5992813"/>
              <a:ext cx="0" cy="952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" name="Line 403"/>
            <p:cNvSpPr>
              <a:spLocks noChangeShapeType="1"/>
            </p:cNvSpPr>
            <p:nvPr/>
          </p:nvSpPr>
          <p:spPr bwMode="auto">
            <a:xfrm flipV="1">
              <a:off x="72183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" name="Line 404"/>
            <p:cNvSpPr>
              <a:spLocks noChangeShapeType="1"/>
            </p:cNvSpPr>
            <p:nvPr/>
          </p:nvSpPr>
          <p:spPr bwMode="auto">
            <a:xfrm flipV="1">
              <a:off x="72278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2" name="Line 405"/>
            <p:cNvSpPr>
              <a:spLocks noChangeShapeType="1"/>
            </p:cNvSpPr>
            <p:nvPr/>
          </p:nvSpPr>
          <p:spPr bwMode="auto">
            <a:xfrm flipV="1">
              <a:off x="7239000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3" name="Line 406"/>
            <p:cNvSpPr>
              <a:spLocks noChangeShapeType="1"/>
            </p:cNvSpPr>
            <p:nvPr/>
          </p:nvSpPr>
          <p:spPr bwMode="auto">
            <a:xfrm flipV="1">
              <a:off x="7250113" y="5775325"/>
              <a:ext cx="0" cy="22701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4" name="Line 407"/>
            <p:cNvSpPr>
              <a:spLocks noChangeShapeType="1"/>
            </p:cNvSpPr>
            <p:nvPr/>
          </p:nvSpPr>
          <p:spPr bwMode="auto">
            <a:xfrm flipV="1">
              <a:off x="7261225" y="5873750"/>
              <a:ext cx="0" cy="1285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5" name="Line 408"/>
            <p:cNvSpPr>
              <a:spLocks noChangeShapeType="1"/>
            </p:cNvSpPr>
            <p:nvPr/>
          </p:nvSpPr>
          <p:spPr bwMode="auto">
            <a:xfrm flipV="1">
              <a:off x="7272338" y="5892800"/>
              <a:ext cx="0" cy="10953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6" name="Line 409"/>
            <p:cNvSpPr>
              <a:spLocks noChangeShapeType="1"/>
            </p:cNvSpPr>
            <p:nvPr/>
          </p:nvSpPr>
          <p:spPr bwMode="auto">
            <a:xfrm flipV="1">
              <a:off x="7285038" y="5981700"/>
              <a:ext cx="0" cy="20638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" name="Line 410"/>
            <p:cNvSpPr>
              <a:spLocks noChangeShapeType="1"/>
            </p:cNvSpPr>
            <p:nvPr/>
          </p:nvSpPr>
          <p:spPr bwMode="auto">
            <a:xfrm flipV="1">
              <a:off x="736441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8" name="Line 411"/>
            <p:cNvSpPr>
              <a:spLocks noChangeShapeType="1"/>
            </p:cNvSpPr>
            <p:nvPr/>
          </p:nvSpPr>
          <p:spPr bwMode="auto">
            <a:xfrm flipV="1">
              <a:off x="737552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9" name="Line 412"/>
            <p:cNvSpPr>
              <a:spLocks noChangeShapeType="1"/>
            </p:cNvSpPr>
            <p:nvPr/>
          </p:nvSpPr>
          <p:spPr bwMode="auto">
            <a:xfrm flipV="1">
              <a:off x="73866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" name="Line 413"/>
            <p:cNvSpPr>
              <a:spLocks noChangeShapeType="1"/>
            </p:cNvSpPr>
            <p:nvPr/>
          </p:nvSpPr>
          <p:spPr bwMode="auto">
            <a:xfrm flipV="1">
              <a:off x="74326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" name="Line 414"/>
            <p:cNvSpPr>
              <a:spLocks noChangeShapeType="1"/>
            </p:cNvSpPr>
            <p:nvPr/>
          </p:nvSpPr>
          <p:spPr bwMode="auto">
            <a:xfrm flipV="1">
              <a:off x="7683500" y="5951538"/>
              <a:ext cx="0" cy="5080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" name="Line 415"/>
            <p:cNvSpPr>
              <a:spLocks noChangeShapeType="1"/>
            </p:cNvSpPr>
            <p:nvPr/>
          </p:nvSpPr>
          <p:spPr bwMode="auto">
            <a:xfrm flipV="1">
              <a:off x="7694613" y="5981700"/>
              <a:ext cx="0" cy="2063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" name="Line 416"/>
            <p:cNvSpPr>
              <a:spLocks noChangeShapeType="1"/>
            </p:cNvSpPr>
            <p:nvPr/>
          </p:nvSpPr>
          <p:spPr bwMode="auto">
            <a:xfrm flipV="1">
              <a:off x="7762875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4" name="Line 417"/>
            <p:cNvSpPr>
              <a:spLocks noChangeShapeType="1"/>
            </p:cNvSpPr>
            <p:nvPr/>
          </p:nvSpPr>
          <p:spPr bwMode="auto">
            <a:xfrm flipV="1">
              <a:off x="778668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5" name="Line 418"/>
            <p:cNvSpPr>
              <a:spLocks noChangeShapeType="1"/>
            </p:cNvSpPr>
            <p:nvPr/>
          </p:nvSpPr>
          <p:spPr bwMode="auto">
            <a:xfrm flipV="1">
              <a:off x="80581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6" name="Line 419"/>
            <p:cNvSpPr>
              <a:spLocks noChangeShapeType="1"/>
            </p:cNvSpPr>
            <p:nvPr/>
          </p:nvSpPr>
          <p:spPr bwMode="auto">
            <a:xfrm flipV="1">
              <a:off x="8172450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7" name="Line 420"/>
            <p:cNvSpPr>
              <a:spLocks noChangeShapeType="1"/>
            </p:cNvSpPr>
            <p:nvPr/>
          </p:nvSpPr>
          <p:spPr bwMode="auto">
            <a:xfrm flipV="1">
              <a:off x="8275638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8" name="Line 421"/>
            <p:cNvSpPr>
              <a:spLocks noChangeShapeType="1"/>
            </p:cNvSpPr>
            <p:nvPr/>
          </p:nvSpPr>
          <p:spPr bwMode="auto">
            <a:xfrm flipV="1">
              <a:off x="8513763" y="5992813"/>
              <a:ext cx="0" cy="952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9" name="Line 422"/>
            <p:cNvSpPr>
              <a:spLocks noChangeShapeType="1"/>
            </p:cNvSpPr>
            <p:nvPr/>
          </p:nvSpPr>
          <p:spPr bwMode="auto">
            <a:xfrm>
              <a:off x="5292725" y="6016625"/>
              <a:ext cx="0" cy="80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" name="Line 423"/>
            <p:cNvSpPr>
              <a:spLocks noChangeShapeType="1"/>
            </p:cNvSpPr>
            <p:nvPr/>
          </p:nvSpPr>
          <p:spPr bwMode="auto">
            <a:xfrm>
              <a:off x="3492500" y="6016625"/>
              <a:ext cx="0" cy="80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" name="Line 424"/>
            <p:cNvSpPr>
              <a:spLocks noChangeShapeType="1"/>
            </p:cNvSpPr>
            <p:nvPr/>
          </p:nvSpPr>
          <p:spPr bwMode="auto">
            <a:xfrm>
              <a:off x="1684338" y="6016625"/>
              <a:ext cx="0" cy="80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2" name="Line 425"/>
            <p:cNvSpPr>
              <a:spLocks noChangeShapeType="1"/>
            </p:cNvSpPr>
            <p:nvPr/>
          </p:nvSpPr>
          <p:spPr bwMode="auto">
            <a:xfrm>
              <a:off x="1033463" y="6010275"/>
              <a:ext cx="0" cy="23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3" name="Line 426"/>
            <p:cNvSpPr>
              <a:spLocks noChangeShapeType="1"/>
            </p:cNvSpPr>
            <p:nvPr/>
          </p:nvSpPr>
          <p:spPr bwMode="auto">
            <a:xfrm>
              <a:off x="7100888" y="6016625"/>
              <a:ext cx="0" cy="80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4" name="Line 427"/>
            <p:cNvSpPr>
              <a:spLocks noChangeShapeType="1"/>
            </p:cNvSpPr>
            <p:nvPr/>
          </p:nvSpPr>
          <p:spPr bwMode="auto">
            <a:xfrm>
              <a:off x="828675" y="3028950"/>
              <a:ext cx="2047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5" name="Line 428"/>
            <p:cNvSpPr>
              <a:spLocks noChangeShapeType="1"/>
            </p:cNvSpPr>
            <p:nvPr/>
          </p:nvSpPr>
          <p:spPr bwMode="auto">
            <a:xfrm>
              <a:off x="812800" y="6019800"/>
              <a:ext cx="206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6" name="Line 429"/>
            <p:cNvSpPr>
              <a:spLocks noChangeShapeType="1"/>
            </p:cNvSpPr>
            <p:nvPr/>
          </p:nvSpPr>
          <p:spPr bwMode="auto">
            <a:xfrm>
              <a:off x="1035050" y="5972175"/>
              <a:ext cx="0" cy="134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7" name="Line 430"/>
            <p:cNvSpPr>
              <a:spLocks noChangeShapeType="1"/>
            </p:cNvSpPr>
            <p:nvPr/>
          </p:nvSpPr>
          <p:spPr bwMode="auto">
            <a:xfrm>
              <a:off x="1022350" y="6019800"/>
              <a:ext cx="8013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8" name="Line 431"/>
            <p:cNvSpPr>
              <a:spLocks noChangeShapeType="1"/>
            </p:cNvSpPr>
            <p:nvPr/>
          </p:nvSpPr>
          <p:spPr bwMode="auto">
            <a:xfrm flipV="1">
              <a:off x="1035050" y="3033713"/>
              <a:ext cx="0" cy="3006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9" name="Rectangle 432"/>
            <p:cNvSpPr>
              <a:spLocks noChangeArrowheads="1"/>
            </p:cNvSpPr>
            <p:nvPr/>
          </p:nvSpPr>
          <p:spPr bwMode="auto">
            <a:xfrm rot="16200000">
              <a:off x="-493403" y="4451615"/>
              <a:ext cx="224728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% Relative Abundance</a:t>
              </a:r>
            </a:p>
          </p:txBody>
        </p:sp>
        <p:sp>
          <p:nvSpPr>
            <p:cNvPr id="900" name="Rectangle 433"/>
            <p:cNvSpPr>
              <a:spLocks noChangeArrowheads="1"/>
            </p:cNvSpPr>
            <p:nvPr/>
          </p:nvSpPr>
          <p:spPr bwMode="auto">
            <a:xfrm>
              <a:off x="300038" y="2916238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901" name="Rectangle 434"/>
            <p:cNvSpPr>
              <a:spLocks noChangeArrowheads="1"/>
            </p:cNvSpPr>
            <p:nvPr/>
          </p:nvSpPr>
          <p:spPr bwMode="auto">
            <a:xfrm>
              <a:off x="490538" y="5888038"/>
              <a:ext cx="3127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902" name="Rectangle 435"/>
            <p:cNvSpPr>
              <a:spLocks noChangeArrowheads="1"/>
            </p:cNvSpPr>
            <p:nvPr/>
          </p:nvSpPr>
          <p:spPr bwMode="auto">
            <a:xfrm>
              <a:off x="1335088" y="61087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250</a:t>
              </a:r>
            </a:p>
          </p:txBody>
        </p:sp>
        <p:sp>
          <p:nvSpPr>
            <p:cNvPr id="903" name="Rectangle 436"/>
            <p:cNvSpPr>
              <a:spLocks noChangeArrowheads="1"/>
            </p:cNvSpPr>
            <p:nvPr/>
          </p:nvSpPr>
          <p:spPr bwMode="auto">
            <a:xfrm>
              <a:off x="3143250" y="61087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500</a:t>
              </a:r>
            </a:p>
          </p:txBody>
        </p:sp>
        <p:sp>
          <p:nvSpPr>
            <p:cNvPr id="904" name="Rectangle 437"/>
            <p:cNvSpPr>
              <a:spLocks noChangeArrowheads="1"/>
            </p:cNvSpPr>
            <p:nvPr/>
          </p:nvSpPr>
          <p:spPr bwMode="auto">
            <a:xfrm>
              <a:off x="4941888" y="61087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750</a:t>
              </a:r>
            </a:p>
          </p:txBody>
        </p:sp>
        <p:sp>
          <p:nvSpPr>
            <p:cNvPr id="905" name="Rectangle 438"/>
            <p:cNvSpPr>
              <a:spLocks noChangeArrowheads="1"/>
            </p:cNvSpPr>
            <p:nvPr/>
          </p:nvSpPr>
          <p:spPr bwMode="auto">
            <a:xfrm>
              <a:off x="6662738" y="6108700"/>
              <a:ext cx="692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1000</a:t>
              </a:r>
            </a:p>
          </p:txBody>
        </p:sp>
        <p:sp>
          <p:nvSpPr>
            <p:cNvPr id="906" name="Rectangle 450"/>
            <p:cNvSpPr>
              <a:spLocks noChangeArrowheads="1"/>
            </p:cNvSpPr>
            <p:nvPr/>
          </p:nvSpPr>
          <p:spPr bwMode="auto">
            <a:xfrm>
              <a:off x="3568700" y="4081463"/>
              <a:ext cx="11255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</a:rPr>
                <a:t>[M+2H]</a:t>
              </a:r>
              <a:r>
                <a:rPr lang="en-US" sz="1800" baseline="30000">
                  <a:solidFill>
                    <a:srgbClr val="FFFFFF"/>
                  </a:solidFill>
                </a:rPr>
                <a:t>2+</a:t>
              </a:r>
            </a:p>
          </p:txBody>
        </p:sp>
        <p:sp>
          <p:nvSpPr>
            <p:cNvPr id="907" name="Rectangle 443"/>
            <p:cNvSpPr>
              <a:spLocks noChangeArrowheads="1"/>
            </p:cNvSpPr>
            <p:nvPr/>
          </p:nvSpPr>
          <p:spPr bwMode="auto">
            <a:xfrm>
              <a:off x="5105400" y="26543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762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  <p:sp>
          <p:nvSpPr>
            <p:cNvPr id="908" name="Rectangle 439"/>
            <p:cNvSpPr>
              <a:spLocks noChangeArrowheads="1"/>
            </p:cNvSpPr>
            <p:nvPr/>
          </p:nvSpPr>
          <p:spPr bwMode="auto">
            <a:xfrm>
              <a:off x="1368425" y="5202238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</a:rPr>
                <a:t>260</a:t>
              </a:r>
              <a:endParaRPr lang="en-US" sz="1800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909" name="Rectangle 440"/>
            <p:cNvSpPr>
              <a:spLocks noChangeArrowheads="1"/>
            </p:cNvSpPr>
            <p:nvPr/>
          </p:nvSpPr>
          <p:spPr bwMode="auto">
            <a:xfrm>
              <a:off x="2235200" y="52324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389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  <p:sp>
          <p:nvSpPr>
            <p:cNvPr id="910" name="Rectangle 441"/>
            <p:cNvSpPr>
              <a:spLocks noChangeArrowheads="1"/>
            </p:cNvSpPr>
            <p:nvPr/>
          </p:nvSpPr>
          <p:spPr bwMode="auto">
            <a:xfrm>
              <a:off x="3086100" y="53340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504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  <p:sp>
          <p:nvSpPr>
            <p:cNvPr id="911" name="Rectangle 442"/>
            <p:cNvSpPr>
              <a:spLocks noChangeArrowheads="1"/>
            </p:cNvSpPr>
            <p:nvPr/>
          </p:nvSpPr>
          <p:spPr bwMode="auto">
            <a:xfrm>
              <a:off x="4165600" y="4714875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633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  <p:sp>
          <p:nvSpPr>
            <p:cNvPr id="912" name="Rectangle 444"/>
            <p:cNvSpPr>
              <a:spLocks noChangeArrowheads="1"/>
            </p:cNvSpPr>
            <p:nvPr/>
          </p:nvSpPr>
          <p:spPr bwMode="auto">
            <a:xfrm>
              <a:off x="5930900" y="3616325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875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  <p:sp>
          <p:nvSpPr>
            <p:cNvPr id="913" name="Rectangle 445"/>
            <p:cNvSpPr>
              <a:spLocks noChangeArrowheads="1"/>
            </p:cNvSpPr>
            <p:nvPr/>
          </p:nvSpPr>
          <p:spPr bwMode="auto">
            <a:xfrm>
              <a:off x="1676400" y="4875213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292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914" name="Rectangle 446"/>
            <p:cNvSpPr>
              <a:spLocks noChangeArrowheads="1"/>
            </p:cNvSpPr>
            <p:nvPr/>
          </p:nvSpPr>
          <p:spPr bwMode="auto">
            <a:xfrm>
              <a:off x="2517775" y="50292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405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915" name="Rectangle 447"/>
            <p:cNvSpPr>
              <a:spLocks noChangeArrowheads="1"/>
            </p:cNvSpPr>
            <p:nvPr/>
          </p:nvSpPr>
          <p:spPr bwMode="auto">
            <a:xfrm>
              <a:off x="3467100" y="51562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534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916" name="Rectangle 448"/>
            <p:cNvSpPr>
              <a:spLocks noChangeArrowheads="1"/>
            </p:cNvSpPr>
            <p:nvPr/>
          </p:nvSpPr>
          <p:spPr bwMode="auto">
            <a:xfrm>
              <a:off x="6210300" y="54610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907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917" name="Rectangle 449"/>
            <p:cNvSpPr>
              <a:spLocks noChangeArrowheads="1"/>
            </p:cNvSpPr>
            <p:nvPr/>
          </p:nvSpPr>
          <p:spPr bwMode="auto">
            <a:xfrm>
              <a:off x="6654800" y="5461000"/>
              <a:ext cx="69890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1020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918" name="Rectangle 451"/>
            <p:cNvSpPr>
              <a:spLocks noChangeArrowheads="1"/>
            </p:cNvSpPr>
            <p:nvPr/>
          </p:nvSpPr>
          <p:spPr bwMode="auto">
            <a:xfrm>
              <a:off x="4419600" y="5481638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663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919" name="Rectangle 452"/>
            <p:cNvSpPr>
              <a:spLocks noChangeArrowheads="1"/>
            </p:cNvSpPr>
            <p:nvPr/>
          </p:nvSpPr>
          <p:spPr bwMode="auto">
            <a:xfrm>
              <a:off x="5357813" y="5537200"/>
              <a:ext cx="57066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778</a:t>
              </a:r>
              <a:endParaRPr lang="en-US" sz="1800" baseline="-25000">
                <a:solidFill>
                  <a:srgbClr val="FF0066"/>
                </a:solidFill>
              </a:endParaRPr>
            </a:p>
          </p:txBody>
        </p:sp>
        <p:sp>
          <p:nvSpPr>
            <p:cNvPr id="920" name="Rectangle 453"/>
            <p:cNvSpPr>
              <a:spLocks noChangeArrowheads="1"/>
            </p:cNvSpPr>
            <p:nvPr/>
          </p:nvSpPr>
          <p:spPr bwMode="auto">
            <a:xfrm>
              <a:off x="7567613" y="5537200"/>
              <a:ext cx="69890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1080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  <p:sp>
          <p:nvSpPr>
            <p:cNvPr id="921" name="Rectangle 454"/>
            <p:cNvSpPr>
              <a:spLocks noChangeArrowheads="1"/>
            </p:cNvSpPr>
            <p:nvPr/>
          </p:nvSpPr>
          <p:spPr bwMode="auto">
            <a:xfrm>
              <a:off x="6934200" y="5181600"/>
              <a:ext cx="69890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7030A0"/>
                  </a:solidFill>
                </a:rPr>
                <a:t>1022</a:t>
              </a:r>
              <a:endParaRPr lang="en-US" sz="1800" baseline="-25000">
                <a:solidFill>
                  <a:srgbClr val="7030A0"/>
                </a:solidFill>
              </a:endParaRPr>
            </a:p>
          </p:txBody>
        </p:sp>
      </p:grpSp>
      <p:sp>
        <p:nvSpPr>
          <p:cNvPr id="922" name="Oval 1296"/>
          <p:cNvSpPr>
            <a:spLocks noChangeArrowheads="1"/>
          </p:cNvSpPr>
          <p:nvPr/>
        </p:nvSpPr>
        <p:spPr bwMode="auto">
          <a:xfrm>
            <a:off x="1371600" y="5105400"/>
            <a:ext cx="533400" cy="533400"/>
          </a:xfrm>
          <a:prstGeom prst="ellipse">
            <a:avLst/>
          </a:prstGeom>
          <a:noFill/>
          <a:ln w="57150" algn="ctr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" name="Oval 1297"/>
          <p:cNvSpPr>
            <a:spLocks noChangeArrowheads="1"/>
          </p:cNvSpPr>
          <p:nvPr/>
        </p:nvSpPr>
        <p:spPr bwMode="auto">
          <a:xfrm>
            <a:off x="6195060" y="5356860"/>
            <a:ext cx="533400" cy="533400"/>
          </a:xfrm>
          <a:prstGeom prst="ellipse">
            <a:avLst/>
          </a:prstGeom>
          <a:noFill/>
          <a:ln w="57150" algn="ctr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" name="Text Box 10"/>
          <p:cNvSpPr txBox="1">
            <a:spLocks noChangeArrowheads="1"/>
          </p:cNvSpPr>
          <p:nvPr/>
        </p:nvSpPr>
        <p:spPr bwMode="auto">
          <a:xfrm>
            <a:off x="1265551" y="0"/>
            <a:ext cx="66335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Tandem MS – Sequence Confirmation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925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 Box 10"/>
          <p:cNvSpPr txBox="1">
            <a:spLocks noChangeArrowheads="1"/>
          </p:cNvSpPr>
          <p:nvPr/>
        </p:nvSpPr>
        <p:spPr bwMode="auto">
          <a:xfrm>
            <a:off x="1562913" y="0"/>
            <a:ext cx="60388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Tandem MS – de novo Sequencing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64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" name="Rectangle 39"/>
          <p:cNvSpPr>
            <a:spLocks noChangeArrowheads="1"/>
          </p:cNvSpPr>
          <p:nvPr/>
        </p:nvSpPr>
        <p:spPr bwMode="auto">
          <a:xfrm>
            <a:off x="6299835" y="2744787"/>
            <a:ext cx="434414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m/z</a:t>
            </a:r>
          </a:p>
        </p:txBody>
      </p:sp>
      <p:sp>
        <p:nvSpPr>
          <p:cNvPr id="72" name="Line 40"/>
          <p:cNvSpPr>
            <a:spLocks noChangeShapeType="1"/>
          </p:cNvSpPr>
          <p:nvPr/>
        </p:nvSpPr>
        <p:spPr bwMode="auto">
          <a:xfrm flipV="1">
            <a:off x="439007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73" name="Line 41"/>
          <p:cNvSpPr>
            <a:spLocks noChangeShapeType="1"/>
          </p:cNvSpPr>
          <p:nvPr/>
        </p:nvSpPr>
        <p:spPr bwMode="auto">
          <a:xfrm flipV="1">
            <a:off x="441007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74" name="Line 42"/>
          <p:cNvSpPr>
            <a:spLocks noChangeShapeType="1"/>
          </p:cNvSpPr>
          <p:nvPr/>
        </p:nvSpPr>
        <p:spPr bwMode="auto">
          <a:xfrm flipV="1">
            <a:off x="443198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75" name="Line 43"/>
          <p:cNvSpPr>
            <a:spLocks noChangeShapeType="1"/>
          </p:cNvSpPr>
          <p:nvPr/>
        </p:nvSpPr>
        <p:spPr bwMode="auto">
          <a:xfrm flipV="1">
            <a:off x="444531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77" name="Line 44"/>
          <p:cNvSpPr>
            <a:spLocks noChangeShapeType="1"/>
          </p:cNvSpPr>
          <p:nvPr/>
        </p:nvSpPr>
        <p:spPr bwMode="auto">
          <a:xfrm flipV="1">
            <a:off x="449961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78" name="Line 45"/>
          <p:cNvSpPr>
            <a:spLocks noChangeShapeType="1"/>
          </p:cNvSpPr>
          <p:nvPr/>
        </p:nvSpPr>
        <p:spPr bwMode="auto">
          <a:xfrm flipV="1">
            <a:off x="450627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79" name="Line 46"/>
          <p:cNvSpPr>
            <a:spLocks noChangeShapeType="1"/>
          </p:cNvSpPr>
          <p:nvPr/>
        </p:nvSpPr>
        <p:spPr bwMode="auto">
          <a:xfrm flipV="1">
            <a:off x="451294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80" name="Line 47"/>
          <p:cNvSpPr>
            <a:spLocks noChangeShapeType="1"/>
          </p:cNvSpPr>
          <p:nvPr/>
        </p:nvSpPr>
        <p:spPr bwMode="auto">
          <a:xfrm flipV="1">
            <a:off x="451961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81" name="Line 48"/>
          <p:cNvSpPr>
            <a:spLocks noChangeShapeType="1"/>
          </p:cNvSpPr>
          <p:nvPr/>
        </p:nvSpPr>
        <p:spPr bwMode="auto">
          <a:xfrm flipV="1">
            <a:off x="452723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82" name="Line 49"/>
          <p:cNvSpPr>
            <a:spLocks noChangeShapeType="1"/>
          </p:cNvSpPr>
          <p:nvPr/>
        </p:nvSpPr>
        <p:spPr bwMode="auto">
          <a:xfrm flipV="1">
            <a:off x="453390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83" name="Line 50"/>
          <p:cNvSpPr>
            <a:spLocks noChangeShapeType="1"/>
          </p:cNvSpPr>
          <p:nvPr/>
        </p:nvSpPr>
        <p:spPr bwMode="auto">
          <a:xfrm flipV="1">
            <a:off x="455390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84" name="Line 51"/>
          <p:cNvSpPr>
            <a:spLocks noChangeShapeType="1"/>
          </p:cNvSpPr>
          <p:nvPr/>
        </p:nvSpPr>
        <p:spPr bwMode="auto">
          <a:xfrm flipV="1">
            <a:off x="456152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85" name="Line 52"/>
          <p:cNvSpPr>
            <a:spLocks noChangeShapeType="1"/>
          </p:cNvSpPr>
          <p:nvPr/>
        </p:nvSpPr>
        <p:spPr bwMode="auto">
          <a:xfrm flipV="1">
            <a:off x="456819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86" name="Line 53"/>
          <p:cNvSpPr>
            <a:spLocks noChangeShapeType="1"/>
          </p:cNvSpPr>
          <p:nvPr/>
        </p:nvSpPr>
        <p:spPr bwMode="auto">
          <a:xfrm flipV="1">
            <a:off x="457485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88" name="Line 54"/>
          <p:cNvSpPr>
            <a:spLocks noChangeShapeType="1"/>
          </p:cNvSpPr>
          <p:nvPr/>
        </p:nvSpPr>
        <p:spPr bwMode="auto">
          <a:xfrm flipV="1">
            <a:off x="458152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90" name="Line 55"/>
          <p:cNvSpPr>
            <a:spLocks noChangeShapeType="1"/>
          </p:cNvSpPr>
          <p:nvPr/>
        </p:nvSpPr>
        <p:spPr bwMode="auto">
          <a:xfrm flipV="1">
            <a:off x="458819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94" name="Line 56"/>
          <p:cNvSpPr>
            <a:spLocks noChangeShapeType="1"/>
          </p:cNvSpPr>
          <p:nvPr/>
        </p:nvSpPr>
        <p:spPr bwMode="auto">
          <a:xfrm flipV="1">
            <a:off x="4594860" y="2579052"/>
            <a:ext cx="0" cy="180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97" name="Line 57"/>
          <p:cNvSpPr>
            <a:spLocks noChangeShapeType="1"/>
          </p:cNvSpPr>
          <p:nvPr/>
        </p:nvSpPr>
        <p:spPr bwMode="auto">
          <a:xfrm flipV="1">
            <a:off x="460152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02" name="Line 58"/>
          <p:cNvSpPr>
            <a:spLocks noChangeShapeType="1"/>
          </p:cNvSpPr>
          <p:nvPr/>
        </p:nvSpPr>
        <p:spPr bwMode="auto">
          <a:xfrm flipV="1">
            <a:off x="460819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04" name="Line 59"/>
          <p:cNvSpPr>
            <a:spLocks noChangeShapeType="1"/>
          </p:cNvSpPr>
          <p:nvPr/>
        </p:nvSpPr>
        <p:spPr bwMode="auto">
          <a:xfrm flipV="1">
            <a:off x="461581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05" name="Line 60"/>
          <p:cNvSpPr>
            <a:spLocks noChangeShapeType="1"/>
          </p:cNvSpPr>
          <p:nvPr/>
        </p:nvSpPr>
        <p:spPr bwMode="auto">
          <a:xfrm flipV="1">
            <a:off x="462248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06" name="Line 61"/>
          <p:cNvSpPr>
            <a:spLocks noChangeShapeType="1"/>
          </p:cNvSpPr>
          <p:nvPr/>
        </p:nvSpPr>
        <p:spPr bwMode="auto">
          <a:xfrm flipV="1">
            <a:off x="463677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07" name="Line 62"/>
          <p:cNvSpPr>
            <a:spLocks noChangeShapeType="1"/>
          </p:cNvSpPr>
          <p:nvPr/>
        </p:nvSpPr>
        <p:spPr bwMode="auto">
          <a:xfrm flipV="1">
            <a:off x="465010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08" name="Line 63"/>
          <p:cNvSpPr>
            <a:spLocks noChangeShapeType="1"/>
          </p:cNvSpPr>
          <p:nvPr/>
        </p:nvSpPr>
        <p:spPr bwMode="auto">
          <a:xfrm flipV="1">
            <a:off x="4656773" y="2560955"/>
            <a:ext cx="0" cy="3619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10" name="Line 64"/>
          <p:cNvSpPr>
            <a:spLocks noChangeShapeType="1"/>
          </p:cNvSpPr>
          <p:nvPr/>
        </p:nvSpPr>
        <p:spPr bwMode="auto">
          <a:xfrm flipV="1">
            <a:off x="466344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11" name="Line 65"/>
          <p:cNvSpPr>
            <a:spLocks noChangeShapeType="1"/>
          </p:cNvSpPr>
          <p:nvPr/>
        </p:nvSpPr>
        <p:spPr bwMode="auto">
          <a:xfrm flipV="1">
            <a:off x="467677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12" name="Line 66"/>
          <p:cNvSpPr>
            <a:spLocks noChangeShapeType="1"/>
          </p:cNvSpPr>
          <p:nvPr/>
        </p:nvSpPr>
        <p:spPr bwMode="auto">
          <a:xfrm flipV="1">
            <a:off x="468439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13" name="Line 67"/>
          <p:cNvSpPr>
            <a:spLocks noChangeShapeType="1"/>
          </p:cNvSpPr>
          <p:nvPr/>
        </p:nvSpPr>
        <p:spPr bwMode="auto">
          <a:xfrm flipV="1">
            <a:off x="469011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14" name="Line 68"/>
          <p:cNvSpPr>
            <a:spLocks noChangeShapeType="1"/>
          </p:cNvSpPr>
          <p:nvPr/>
        </p:nvSpPr>
        <p:spPr bwMode="auto">
          <a:xfrm flipV="1">
            <a:off x="4696778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15" name="Line 69"/>
          <p:cNvSpPr>
            <a:spLocks noChangeShapeType="1"/>
          </p:cNvSpPr>
          <p:nvPr/>
        </p:nvSpPr>
        <p:spPr bwMode="auto">
          <a:xfrm flipV="1">
            <a:off x="471201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16" name="Line 70"/>
          <p:cNvSpPr>
            <a:spLocks noChangeShapeType="1"/>
          </p:cNvSpPr>
          <p:nvPr/>
        </p:nvSpPr>
        <p:spPr bwMode="auto">
          <a:xfrm flipV="1">
            <a:off x="4718685" y="2390457"/>
            <a:ext cx="0" cy="20669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17" name="Line 71"/>
          <p:cNvSpPr>
            <a:spLocks noChangeShapeType="1"/>
          </p:cNvSpPr>
          <p:nvPr/>
        </p:nvSpPr>
        <p:spPr bwMode="auto">
          <a:xfrm flipV="1">
            <a:off x="4725353" y="2573337"/>
            <a:ext cx="0" cy="23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18" name="Line 72"/>
          <p:cNvSpPr>
            <a:spLocks noChangeShapeType="1"/>
          </p:cNvSpPr>
          <p:nvPr/>
        </p:nvSpPr>
        <p:spPr bwMode="auto">
          <a:xfrm flipV="1">
            <a:off x="473868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19" name="Line 73"/>
          <p:cNvSpPr>
            <a:spLocks noChangeShapeType="1"/>
          </p:cNvSpPr>
          <p:nvPr/>
        </p:nvSpPr>
        <p:spPr bwMode="auto">
          <a:xfrm flipV="1">
            <a:off x="474535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0" name="Line 74"/>
          <p:cNvSpPr>
            <a:spLocks noChangeShapeType="1"/>
          </p:cNvSpPr>
          <p:nvPr/>
        </p:nvSpPr>
        <p:spPr bwMode="auto">
          <a:xfrm flipV="1">
            <a:off x="475869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1" name="Line 75"/>
          <p:cNvSpPr>
            <a:spLocks noChangeShapeType="1"/>
          </p:cNvSpPr>
          <p:nvPr/>
        </p:nvSpPr>
        <p:spPr bwMode="auto">
          <a:xfrm flipV="1">
            <a:off x="476631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2" name="Line 76"/>
          <p:cNvSpPr>
            <a:spLocks noChangeShapeType="1"/>
          </p:cNvSpPr>
          <p:nvPr/>
        </p:nvSpPr>
        <p:spPr bwMode="auto">
          <a:xfrm flipV="1">
            <a:off x="4772978" y="2543810"/>
            <a:ext cx="0" cy="5334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3" name="Line 77"/>
          <p:cNvSpPr>
            <a:spLocks noChangeShapeType="1"/>
          </p:cNvSpPr>
          <p:nvPr/>
        </p:nvSpPr>
        <p:spPr bwMode="auto">
          <a:xfrm flipV="1">
            <a:off x="4779645" y="2538095"/>
            <a:ext cx="0" cy="590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4" name="Line 78"/>
          <p:cNvSpPr>
            <a:spLocks noChangeShapeType="1"/>
          </p:cNvSpPr>
          <p:nvPr/>
        </p:nvSpPr>
        <p:spPr bwMode="auto">
          <a:xfrm flipV="1">
            <a:off x="4787265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5" name="Line 79"/>
          <p:cNvSpPr>
            <a:spLocks noChangeShapeType="1"/>
          </p:cNvSpPr>
          <p:nvPr/>
        </p:nvSpPr>
        <p:spPr bwMode="auto">
          <a:xfrm flipV="1">
            <a:off x="481393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flipV="1">
            <a:off x="482155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40" name="Line 81"/>
          <p:cNvSpPr>
            <a:spLocks noChangeShapeType="1"/>
          </p:cNvSpPr>
          <p:nvPr/>
        </p:nvSpPr>
        <p:spPr bwMode="auto">
          <a:xfrm flipV="1">
            <a:off x="482727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41" name="Line 82"/>
          <p:cNvSpPr>
            <a:spLocks noChangeShapeType="1"/>
          </p:cNvSpPr>
          <p:nvPr/>
        </p:nvSpPr>
        <p:spPr bwMode="auto">
          <a:xfrm flipV="1">
            <a:off x="4834890" y="2579052"/>
            <a:ext cx="0" cy="180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42" name="Line 83"/>
          <p:cNvSpPr>
            <a:spLocks noChangeShapeType="1"/>
          </p:cNvSpPr>
          <p:nvPr/>
        </p:nvSpPr>
        <p:spPr bwMode="auto">
          <a:xfrm flipV="1">
            <a:off x="484155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43" name="Line 84"/>
          <p:cNvSpPr>
            <a:spLocks noChangeShapeType="1"/>
          </p:cNvSpPr>
          <p:nvPr/>
        </p:nvSpPr>
        <p:spPr bwMode="auto">
          <a:xfrm flipV="1">
            <a:off x="484822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44" name="Line 85"/>
          <p:cNvSpPr>
            <a:spLocks noChangeShapeType="1"/>
          </p:cNvSpPr>
          <p:nvPr/>
        </p:nvSpPr>
        <p:spPr bwMode="auto">
          <a:xfrm flipV="1">
            <a:off x="485584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45" name="Line 86"/>
          <p:cNvSpPr>
            <a:spLocks noChangeShapeType="1"/>
          </p:cNvSpPr>
          <p:nvPr/>
        </p:nvSpPr>
        <p:spPr bwMode="auto">
          <a:xfrm flipV="1">
            <a:off x="487489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46" name="Line 87"/>
          <p:cNvSpPr>
            <a:spLocks noChangeShapeType="1"/>
          </p:cNvSpPr>
          <p:nvPr/>
        </p:nvSpPr>
        <p:spPr bwMode="auto">
          <a:xfrm flipV="1">
            <a:off x="490347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47" name="Line 88"/>
          <p:cNvSpPr>
            <a:spLocks noChangeShapeType="1"/>
          </p:cNvSpPr>
          <p:nvPr/>
        </p:nvSpPr>
        <p:spPr bwMode="auto">
          <a:xfrm flipV="1">
            <a:off x="4910138" y="2225675"/>
            <a:ext cx="0" cy="371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48" name="Line 89"/>
          <p:cNvSpPr>
            <a:spLocks noChangeShapeType="1"/>
          </p:cNvSpPr>
          <p:nvPr/>
        </p:nvSpPr>
        <p:spPr bwMode="auto">
          <a:xfrm flipV="1">
            <a:off x="4916805" y="2538095"/>
            <a:ext cx="0" cy="5905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49" name="Line 90"/>
          <p:cNvSpPr>
            <a:spLocks noChangeShapeType="1"/>
          </p:cNvSpPr>
          <p:nvPr/>
        </p:nvSpPr>
        <p:spPr bwMode="auto">
          <a:xfrm flipV="1">
            <a:off x="492442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50" name="Line 91"/>
          <p:cNvSpPr>
            <a:spLocks noChangeShapeType="1"/>
          </p:cNvSpPr>
          <p:nvPr/>
        </p:nvSpPr>
        <p:spPr bwMode="auto">
          <a:xfrm flipV="1">
            <a:off x="493680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51" name="Line 92"/>
          <p:cNvSpPr>
            <a:spLocks noChangeShapeType="1"/>
          </p:cNvSpPr>
          <p:nvPr/>
        </p:nvSpPr>
        <p:spPr bwMode="auto">
          <a:xfrm flipV="1">
            <a:off x="494347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52" name="Line 93"/>
          <p:cNvSpPr>
            <a:spLocks noChangeShapeType="1"/>
          </p:cNvSpPr>
          <p:nvPr/>
        </p:nvSpPr>
        <p:spPr bwMode="auto">
          <a:xfrm flipV="1">
            <a:off x="497776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53" name="Line 94"/>
          <p:cNvSpPr>
            <a:spLocks noChangeShapeType="1"/>
          </p:cNvSpPr>
          <p:nvPr/>
        </p:nvSpPr>
        <p:spPr bwMode="auto">
          <a:xfrm flipV="1">
            <a:off x="499110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54" name="Line 95"/>
          <p:cNvSpPr>
            <a:spLocks noChangeShapeType="1"/>
          </p:cNvSpPr>
          <p:nvPr/>
        </p:nvSpPr>
        <p:spPr bwMode="auto">
          <a:xfrm flipV="1">
            <a:off x="499872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55" name="Line 96"/>
          <p:cNvSpPr>
            <a:spLocks noChangeShapeType="1"/>
          </p:cNvSpPr>
          <p:nvPr/>
        </p:nvSpPr>
        <p:spPr bwMode="auto">
          <a:xfrm flipV="1">
            <a:off x="500538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56" name="Line 97"/>
          <p:cNvSpPr>
            <a:spLocks noChangeShapeType="1"/>
          </p:cNvSpPr>
          <p:nvPr/>
        </p:nvSpPr>
        <p:spPr bwMode="auto">
          <a:xfrm flipV="1">
            <a:off x="501205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57" name="Line 98"/>
          <p:cNvSpPr>
            <a:spLocks noChangeShapeType="1"/>
          </p:cNvSpPr>
          <p:nvPr/>
        </p:nvSpPr>
        <p:spPr bwMode="auto">
          <a:xfrm flipV="1">
            <a:off x="501872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58" name="Line 99"/>
          <p:cNvSpPr>
            <a:spLocks noChangeShapeType="1"/>
          </p:cNvSpPr>
          <p:nvPr/>
        </p:nvSpPr>
        <p:spPr bwMode="auto">
          <a:xfrm flipV="1">
            <a:off x="5025390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59" name="Line 100"/>
          <p:cNvSpPr>
            <a:spLocks noChangeShapeType="1"/>
          </p:cNvSpPr>
          <p:nvPr/>
        </p:nvSpPr>
        <p:spPr bwMode="auto">
          <a:xfrm flipV="1">
            <a:off x="503205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60" name="Line 101"/>
          <p:cNvSpPr>
            <a:spLocks noChangeShapeType="1"/>
          </p:cNvSpPr>
          <p:nvPr/>
        </p:nvSpPr>
        <p:spPr bwMode="auto">
          <a:xfrm flipV="1">
            <a:off x="504634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61" name="Line 102"/>
          <p:cNvSpPr>
            <a:spLocks noChangeShapeType="1"/>
          </p:cNvSpPr>
          <p:nvPr/>
        </p:nvSpPr>
        <p:spPr bwMode="auto">
          <a:xfrm flipV="1">
            <a:off x="505301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62" name="Line 103"/>
          <p:cNvSpPr>
            <a:spLocks noChangeShapeType="1"/>
          </p:cNvSpPr>
          <p:nvPr/>
        </p:nvSpPr>
        <p:spPr bwMode="auto">
          <a:xfrm flipV="1">
            <a:off x="505968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63" name="Line 104"/>
          <p:cNvSpPr>
            <a:spLocks noChangeShapeType="1"/>
          </p:cNvSpPr>
          <p:nvPr/>
        </p:nvSpPr>
        <p:spPr bwMode="auto">
          <a:xfrm flipV="1">
            <a:off x="5066348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64" name="Line 105"/>
          <p:cNvSpPr>
            <a:spLocks noChangeShapeType="1"/>
          </p:cNvSpPr>
          <p:nvPr/>
        </p:nvSpPr>
        <p:spPr bwMode="auto">
          <a:xfrm flipV="1">
            <a:off x="507968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65" name="Line 106"/>
          <p:cNvSpPr>
            <a:spLocks noChangeShapeType="1"/>
          </p:cNvSpPr>
          <p:nvPr/>
        </p:nvSpPr>
        <p:spPr bwMode="auto">
          <a:xfrm flipV="1">
            <a:off x="509397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66" name="Line 107"/>
          <p:cNvSpPr>
            <a:spLocks noChangeShapeType="1"/>
          </p:cNvSpPr>
          <p:nvPr/>
        </p:nvSpPr>
        <p:spPr bwMode="auto">
          <a:xfrm flipV="1">
            <a:off x="510063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67" name="Line 108"/>
          <p:cNvSpPr>
            <a:spLocks noChangeShapeType="1"/>
          </p:cNvSpPr>
          <p:nvPr/>
        </p:nvSpPr>
        <p:spPr bwMode="auto">
          <a:xfrm flipV="1">
            <a:off x="510825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68" name="Line 109"/>
          <p:cNvSpPr>
            <a:spLocks noChangeShapeType="1"/>
          </p:cNvSpPr>
          <p:nvPr/>
        </p:nvSpPr>
        <p:spPr bwMode="auto">
          <a:xfrm flipV="1">
            <a:off x="511492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69" name="Line 110"/>
          <p:cNvSpPr>
            <a:spLocks noChangeShapeType="1"/>
          </p:cNvSpPr>
          <p:nvPr/>
        </p:nvSpPr>
        <p:spPr bwMode="auto">
          <a:xfrm flipV="1">
            <a:off x="512826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70" name="Line 111"/>
          <p:cNvSpPr>
            <a:spLocks noChangeShapeType="1"/>
          </p:cNvSpPr>
          <p:nvPr/>
        </p:nvSpPr>
        <p:spPr bwMode="auto">
          <a:xfrm flipV="1">
            <a:off x="513492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71" name="Line 112"/>
          <p:cNvSpPr>
            <a:spLocks noChangeShapeType="1"/>
          </p:cNvSpPr>
          <p:nvPr/>
        </p:nvSpPr>
        <p:spPr bwMode="auto">
          <a:xfrm flipV="1">
            <a:off x="514159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72" name="Line 113"/>
          <p:cNvSpPr>
            <a:spLocks noChangeShapeType="1"/>
          </p:cNvSpPr>
          <p:nvPr/>
        </p:nvSpPr>
        <p:spPr bwMode="auto">
          <a:xfrm flipV="1">
            <a:off x="514826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73" name="Line 114"/>
          <p:cNvSpPr>
            <a:spLocks noChangeShapeType="1"/>
          </p:cNvSpPr>
          <p:nvPr/>
        </p:nvSpPr>
        <p:spPr bwMode="auto">
          <a:xfrm flipV="1">
            <a:off x="515588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74" name="Line 115"/>
          <p:cNvSpPr>
            <a:spLocks noChangeShapeType="1"/>
          </p:cNvSpPr>
          <p:nvPr/>
        </p:nvSpPr>
        <p:spPr bwMode="auto">
          <a:xfrm flipV="1">
            <a:off x="516159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75" name="Line 116"/>
          <p:cNvSpPr>
            <a:spLocks noChangeShapeType="1"/>
          </p:cNvSpPr>
          <p:nvPr/>
        </p:nvSpPr>
        <p:spPr bwMode="auto">
          <a:xfrm flipV="1">
            <a:off x="516826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76" name="Line 117"/>
          <p:cNvSpPr>
            <a:spLocks noChangeShapeType="1"/>
          </p:cNvSpPr>
          <p:nvPr/>
        </p:nvSpPr>
        <p:spPr bwMode="auto">
          <a:xfrm flipV="1">
            <a:off x="517493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77" name="Line 118"/>
          <p:cNvSpPr>
            <a:spLocks noChangeShapeType="1"/>
          </p:cNvSpPr>
          <p:nvPr/>
        </p:nvSpPr>
        <p:spPr bwMode="auto">
          <a:xfrm flipV="1">
            <a:off x="518350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78" name="Line 119"/>
          <p:cNvSpPr>
            <a:spLocks noChangeShapeType="1"/>
          </p:cNvSpPr>
          <p:nvPr/>
        </p:nvSpPr>
        <p:spPr bwMode="auto">
          <a:xfrm flipV="1">
            <a:off x="519017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79" name="Line 120"/>
          <p:cNvSpPr>
            <a:spLocks noChangeShapeType="1"/>
          </p:cNvSpPr>
          <p:nvPr/>
        </p:nvSpPr>
        <p:spPr bwMode="auto">
          <a:xfrm flipV="1">
            <a:off x="5196840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80" name="Line 121"/>
          <p:cNvSpPr>
            <a:spLocks noChangeShapeType="1"/>
          </p:cNvSpPr>
          <p:nvPr/>
        </p:nvSpPr>
        <p:spPr bwMode="auto">
          <a:xfrm flipV="1">
            <a:off x="5203508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81" name="Line 122"/>
          <p:cNvSpPr>
            <a:spLocks noChangeShapeType="1"/>
          </p:cNvSpPr>
          <p:nvPr/>
        </p:nvSpPr>
        <p:spPr bwMode="auto">
          <a:xfrm flipV="1">
            <a:off x="5210175" y="2566670"/>
            <a:ext cx="0" cy="304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82" name="Line 123"/>
          <p:cNvSpPr>
            <a:spLocks noChangeShapeType="1"/>
          </p:cNvSpPr>
          <p:nvPr/>
        </p:nvSpPr>
        <p:spPr bwMode="auto">
          <a:xfrm flipV="1">
            <a:off x="521684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83" name="Line 124"/>
          <p:cNvSpPr>
            <a:spLocks noChangeShapeType="1"/>
          </p:cNvSpPr>
          <p:nvPr/>
        </p:nvSpPr>
        <p:spPr bwMode="auto">
          <a:xfrm flipV="1">
            <a:off x="522446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84" name="Line 125"/>
          <p:cNvSpPr>
            <a:spLocks noChangeShapeType="1"/>
          </p:cNvSpPr>
          <p:nvPr/>
        </p:nvSpPr>
        <p:spPr bwMode="auto">
          <a:xfrm flipV="1">
            <a:off x="523017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85" name="Line 126"/>
          <p:cNvSpPr>
            <a:spLocks noChangeShapeType="1"/>
          </p:cNvSpPr>
          <p:nvPr/>
        </p:nvSpPr>
        <p:spPr bwMode="auto">
          <a:xfrm flipV="1">
            <a:off x="524351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86" name="Line 127"/>
          <p:cNvSpPr>
            <a:spLocks noChangeShapeType="1"/>
          </p:cNvSpPr>
          <p:nvPr/>
        </p:nvSpPr>
        <p:spPr bwMode="auto">
          <a:xfrm flipV="1">
            <a:off x="525113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87" name="Line 128"/>
          <p:cNvSpPr>
            <a:spLocks noChangeShapeType="1"/>
          </p:cNvSpPr>
          <p:nvPr/>
        </p:nvSpPr>
        <p:spPr bwMode="auto">
          <a:xfrm flipV="1">
            <a:off x="5258753" y="2560955"/>
            <a:ext cx="0" cy="3619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88" name="Line 129"/>
          <p:cNvSpPr>
            <a:spLocks noChangeShapeType="1"/>
          </p:cNvSpPr>
          <p:nvPr/>
        </p:nvSpPr>
        <p:spPr bwMode="auto">
          <a:xfrm flipV="1">
            <a:off x="526446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89" name="Line 130"/>
          <p:cNvSpPr>
            <a:spLocks noChangeShapeType="1"/>
          </p:cNvSpPr>
          <p:nvPr/>
        </p:nvSpPr>
        <p:spPr bwMode="auto">
          <a:xfrm flipV="1">
            <a:off x="5271135" y="2573337"/>
            <a:ext cx="0" cy="23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90" name="Line 131"/>
          <p:cNvSpPr>
            <a:spLocks noChangeShapeType="1"/>
          </p:cNvSpPr>
          <p:nvPr/>
        </p:nvSpPr>
        <p:spPr bwMode="auto">
          <a:xfrm flipV="1">
            <a:off x="5278755" y="2408555"/>
            <a:ext cx="0" cy="1885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91" name="Line 132"/>
          <p:cNvSpPr>
            <a:spLocks noChangeShapeType="1"/>
          </p:cNvSpPr>
          <p:nvPr/>
        </p:nvSpPr>
        <p:spPr bwMode="auto">
          <a:xfrm flipV="1">
            <a:off x="5285423" y="2549525"/>
            <a:ext cx="0" cy="47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92" name="Line 133"/>
          <p:cNvSpPr>
            <a:spLocks noChangeShapeType="1"/>
          </p:cNvSpPr>
          <p:nvPr/>
        </p:nvSpPr>
        <p:spPr bwMode="auto">
          <a:xfrm flipV="1">
            <a:off x="529304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93" name="Line 134"/>
          <p:cNvSpPr>
            <a:spLocks noChangeShapeType="1"/>
          </p:cNvSpPr>
          <p:nvPr/>
        </p:nvSpPr>
        <p:spPr bwMode="auto">
          <a:xfrm flipV="1">
            <a:off x="529875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94" name="Line 135"/>
          <p:cNvSpPr>
            <a:spLocks noChangeShapeType="1"/>
          </p:cNvSpPr>
          <p:nvPr/>
        </p:nvSpPr>
        <p:spPr bwMode="auto">
          <a:xfrm flipV="1">
            <a:off x="530542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95" name="Line 136"/>
          <p:cNvSpPr>
            <a:spLocks noChangeShapeType="1"/>
          </p:cNvSpPr>
          <p:nvPr/>
        </p:nvSpPr>
        <p:spPr bwMode="auto">
          <a:xfrm flipV="1">
            <a:off x="531304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96" name="Line 137"/>
          <p:cNvSpPr>
            <a:spLocks noChangeShapeType="1"/>
          </p:cNvSpPr>
          <p:nvPr/>
        </p:nvSpPr>
        <p:spPr bwMode="auto">
          <a:xfrm flipV="1">
            <a:off x="531971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97" name="Line 138"/>
          <p:cNvSpPr>
            <a:spLocks noChangeShapeType="1"/>
          </p:cNvSpPr>
          <p:nvPr/>
        </p:nvSpPr>
        <p:spPr bwMode="auto">
          <a:xfrm flipV="1">
            <a:off x="5327333" y="2573337"/>
            <a:ext cx="0" cy="23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98" name="Line 139"/>
          <p:cNvSpPr>
            <a:spLocks noChangeShapeType="1"/>
          </p:cNvSpPr>
          <p:nvPr/>
        </p:nvSpPr>
        <p:spPr bwMode="auto">
          <a:xfrm flipV="1">
            <a:off x="5333048" y="2555240"/>
            <a:ext cx="0" cy="4191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99" name="Line 140"/>
          <p:cNvSpPr>
            <a:spLocks noChangeShapeType="1"/>
          </p:cNvSpPr>
          <p:nvPr/>
        </p:nvSpPr>
        <p:spPr bwMode="auto">
          <a:xfrm flipV="1">
            <a:off x="5339715" y="2573337"/>
            <a:ext cx="0" cy="23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00" name="Line 141"/>
          <p:cNvSpPr>
            <a:spLocks noChangeShapeType="1"/>
          </p:cNvSpPr>
          <p:nvPr/>
        </p:nvSpPr>
        <p:spPr bwMode="auto">
          <a:xfrm flipV="1">
            <a:off x="535305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01" name="Line 142"/>
          <p:cNvSpPr>
            <a:spLocks noChangeShapeType="1"/>
          </p:cNvSpPr>
          <p:nvPr/>
        </p:nvSpPr>
        <p:spPr bwMode="auto">
          <a:xfrm flipV="1">
            <a:off x="535971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02" name="Line 143"/>
          <p:cNvSpPr>
            <a:spLocks noChangeShapeType="1"/>
          </p:cNvSpPr>
          <p:nvPr/>
        </p:nvSpPr>
        <p:spPr bwMode="auto">
          <a:xfrm flipV="1">
            <a:off x="536638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03" name="Line 144"/>
          <p:cNvSpPr>
            <a:spLocks noChangeShapeType="1"/>
          </p:cNvSpPr>
          <p:nvPr/>
        </p:nvSpPr>
        <p:spPr bwMode="auto">
          <a:xfrm flipV="1">
            <a:off x="537400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04" name="Line 145"/>
          <p:cNvSpPr>
            <a:spLocks noChangeShapeType="1"/>
          </p:cNvSpPr>
          <p:nvPr/>
        </p:nvSpPr>
        <p:spPr bwMode="auto">
          <a:xfrm flipV="1">
            <a:off x="5381625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05" name="Line 146"/>
          <p:cNvSpPr>
            <a:spLocks noChangeShapeType="1"/>
          </p:cNvSpPr>
          <p:nvPr/>
        </p:nvSpPr>
        <p:spPr bwMode="auto">
          <a:xfrm flipV="1">
            <a:off x="538829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06" name="Line 147"/>
          <p:cNvSpPr>
            <a:spLocks noChangeShapeType="1"/>
          </p:cNvSpPr>
          <p:nvPr/>
        </p:nvSpPr>
        <p:spPr bwMode="auto">
          <a:xfrm flipV="1">
            <a:off x="5395913" y="2549525"/>
            <a:ext cx="0" cy="47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07" name="Line 148"/>
          <p:cNvSpPr>
            <a:spLocks noChangeShapeType="1"/>
          </p:cNvSpPr>
          <p:nvPr/>
        </p:nvSpPr>
        <p:spPr bwMode="auto">
          <a:xfrm flipV="1">
            <a:off x="5401628" y="2284730"/>
            <a:ext cx="0" cy="3124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08" name="Line 149"/>
          <p:cNvSpPr>
            <a:spLocks noChangeShapeType="1"/>
          </p:cNvSpPr>
          <p:nvPr/>
        </p:nvSpPr>
        <p:spPr bwMode="auto">
          <a:xfrm flipV="1">
            <a:off x="5408295" y="2538095"/>
            <a:ext cx="0" cy="5905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09" name="Line 150"/>
          <p:cNvSpPr>
            <a:spLocks noChangeShapeType="1"/>
          </p:cNvSpPr>
          <p:nvPr/>
        </p:nvSpPr>
        <p:spPr bwMode="auto">
          <a:xfrm flipV="1">
            <a:off x="5414963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10" name="Line 151"/>
          <p:cNvSpPr>
            <a:spLocks noChangeShapeType="1"/>
          </p:cNvSpPr>
          <p:nvPr/>
        </p:nvSpPr>
        <p:spPr bwMode="auto">
          <a:xfrm flipV="1">
            <a:off x="542163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11" name="Line 152"/>
          <p:cNvSpPr>
            <a:spLocks noChangeShapeType="1"/>
          </p:cNvSpPr>
          <p:nvPr/>
        </p:nvSpPr>
        <p:spPr bwMode="auto">
          <a:xfrm flipV="1">
            <a:off x="542829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12" name="Line 153"/>
          <p:cNvSpPr>
            <a:spLocks noChangeShapeType="1"/>
          </p:cNvSpPr>
          <p:nvPr/>
        </p:nvSpPr>
        <p:spPr bwMode="auto">
          <a:xfrm flipV="1">
            <a:off x="543496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13" name="Line 154"/>
          <p:cNvSpPr>
            <a:spLocks noChangeShapeType="1"/>
          </p:cNvSpPr>
          <p:nvPr/>
        </p:nvSpPr>
        <p:spPr bwMode="auto">
          <a:xfrm flipV="1">
            <a:off x="544163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14" name="Line 155"/>
          <p:cNvSpPr>
            <a:spLocks noChangeShapeType="1"/>
          </p:cNvSpPr>
          <p:nvPr/>
        </p:nvSpPr>
        <p:spPr bwMode="auto">
          <a:xfrm flipV="1">
            <a:off x="545592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15" name="Line 156"/>
          <p:cNvSpPr>
            <a:spLocks noChangeShapeType="1"/>
          </p:cNvSpPr>
          <p:nvPr/>
        </p:nvSpPr>
        <p:spPr bwMode="auto">
          <a:xfrm flipV="1">
            <a:off x="546449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16" name="Line 157"/>
          <p:cNvSpPr>
            <a:spLocks noChangeShapeType="1"/>
          </p:cNvSpPr>
          <p:nvPr/>
        </p:nvSpPr>
        <p:spPr bwMode="auto">
          <a:xfrm flipV="1">
            <a:off x="5470208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17" name="Line 158"/>
          <p:cNvSpPr>
            <a:spLocks noChangeShapeType="1"/>
          </p:cNvSpPr>
          <p:nvPr/>
        </p:nvSpPr>
        <p:spPr bwMode="auto">
          <a:xfrm flipV="1">
            <a:off x="547687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18" name="Line 159"/>
          <p:cNvSpPr>
            <a:spLocks noChangeShapeType="1"/>
          </p:cNvSpPr>
          <p:nvPr/>
        </p:nvSpPr>
        <p:spPr bwMode="auto">
          <a:xfrm flipV="1">
            <a:off x="548354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19" name="Line 160"/>
          <p:cNvSpPr>
            <a:spLocks noChangeShapeType="1"/>
          </p:cNvSpPr>
          <p:nvPr/>
        </p:nvSpPr>
        <p:spPr bwMode="auto">
          <a:xfrm flipV="1">
            <a:off x="549687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20" name="Line 161"/>
          <p:cNvSpPr>
            <a:spLocks noChangeShapeType="1"/>
          </p:cNvSpPr>
          <p:nvPr/>
        </p:nvSpPr>
        <p:spPr bwMode="auto">
          <a:xfrm flipV="1">
            <a:off x="550354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21" name="Line 162"/>
          <p:cNvSpPr>
            <a:spLocks noChangeShapeType="1"/>
          </p:cNvSpPr>
          <p:nvPr/>
        </p:nvSpPr>
        <p:spPr bwMode="auto">
          <a:xfrm flipV="1">
            <a:off x="551021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22" name="Line 163"/>
          <p:cNvSpPr>
            <a:spLocks noChangeShapeType="1"/>
          </p:cNvSpPr>
          <p:nvPr/>
        </p:nvSpPr>
        <p:spPr bwMode="auto">
          <a:xfrm flipV="1">
            <a:off x="551783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23" name="Line 164"/>
          <p:cNvSpPr>
            <a:spLocks noChangeShapeType="1"/>
          </p:cNvSpPr>
          <p:nvPr/>
        </p:nvSpPr>
        <p:spPr bwMode="auto">
          <a:xfrm flipV="1">
            <a:off x="552450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24" name="Line 165"/>
          <p:cNvSpPr>
            <a:spLocks noChangeShapeType="1"/>
          </p:cNvSpPr>
          <p:nvPr/>
        </p:nvSpPr>
        <p:spPr bwMode="auto">
          <a:xfrm flipV="1">
            <a:off x="553116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25" name="Line 166"/>
          <p:cNvSpPr>
            <a:spLocks noChangeShapeType="1"/>
          </p:cNvSpPr>
          <p:nvPr/>
        </p:nvSpPr>
        <p:spPr bwMode="auto">
          <a:xfrm flipV="1">
            <a:off x="5544503" y="2573337"/>
            <a:ext cx="0" cy="23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26" name="Line 167"/>
          <p:cNvSpPr>
            <a:spLocks noChangeShapeType="1"/>
          </p:cNvSpPr>
          <p:nvPr/>
        </p:nvSpPr>
        <p:spPr bwMode="auto">
          <a:xfrm flipV="1">
            <a:off x="555117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27" name="Line 168"/>
          <p:cNvSpPr>
            <a:spLocks noChangeShapeType="1"/>
          </p:cNvSpPr>
          <p:nvPr/>
        </p:nvSpPr>
        <p:spPr bwMode="auto">
          <a:xfrm flipV="1">
            <a:off x="555879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28" name="Line 169"/>
          <p:cNvSpPr>
            <a:spLocks noChangeShapeType="1"/>
          </p:cNvSpPr>
          <p:nvPr/>
        </p:nvSpPr>
        <p:spPr bwMode="auto">
          <a:xfrm flipV="1">
            <a:off x="5572125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29" name="Line 170"/>
          <p:cNvSpPr>
            <a:spLocks noChangeShapeType="1"/>
          </p:cNvSpPr>
          <p:nvPr/>
        </p:nvSpPr>
        <p:spPr bwMode="auto">
          <a:xfrm flipV="1">
            <a:off x="5586413" y="2579052"/>
            <a:ext cx="0" cy="180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30" name="Line 171"/>
          <p:cNvSpPr>
            <a:spLocks noChangeShapeType="1"/>
          </p:cNvSpPr>
          <p:nvPr/>
        </p:nvSpPr>
        <p:spPr bwMode="auto">
          <a:xfrm flipV="1">
            <a:off x="559308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31" name="Line 172"/>
          <p:cNvSpPr>
            <a:spLocks noChangeShapeType="1"/>
          </p:cNvSpPr>
          <p:nvPr/>
        </p:nvSpPr>
        <p:spPr bwMode="auto">
          <a:xfrm flipV="1">
            <a:off x="559974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32" name="Line 173"/>
          <p:cNvSpPr>
            <a:spLocks noChangeShapeType="1"/>
          </p:cNvSpPr>
          <p:nvPr/>
        </p:nvSpPr>
        <p:spPr bwMode="auto">
          <a:xfrm flipV="1">
            <a:off x="560641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33" name="Line 174"/>
          <p:cNvSpPr>
            <a:spLocks noChangeShapeType="1"/>
          </p:cNvSpPr>
          <p:nvPr/>
        </p:nvSpPr>
        <p:spPr bwMode="auto">
          <a:xfrm flipV="1">
            <a:off x="561308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34" name="Line 175"/>
          <p:cNvSpPr>
            <a:spLocks noChangeShapeType="1"/>
          </p:cNvSpPr>
          <p:nvPr/>
        </p:nvSpPr>
        <p:spPr bwMode="auto">
          <a:xfrm flipV="1">
            <a:off x="561975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35" name="Line 176"/>
          <p:cNvSpPr>
            <a:spLocks noChangeShapeType="1"/>
          </p:cNvSpPr>
          <p:nvPr/>
        </p:nvSpPr>
        <p:spPr bwMode="auto">
          <a:xfrm flipV="1">
            <a:off x="5627370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36" name="Line 177"/>
          <p:cNvSpPr>
            <a:spLocks noChangeShapeType="1"/>
          </p:cNvSpPr>
          <p:nvPr/>
        </p:nvSpPr>
        <p:spPr bwMode="auto">
          <a:xfrm flipV="1">
            <a:off x="563308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37" name="Line 178"/>
          <p:cNvSpPr>
            <a:spLocks noChangeShapeType="1"/>
          </p:cNvSpPr>
          <p:nvPr/>
        </p:nvSpPr>
        <p:spPr bwMode="auto">
          <a:xfrm flipV="1">
            <a:off x="563975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38" name="Line 179"/>
          <p:cNvSpPr>
            <a:spLocks noChangeShapeType="1"/>
          </p:cNvSpPr>
          <p:nvPr/>
        </p:nvSpPr>
        <p:spPr bwMode="auto">
          <a:xfrm flipV="1">
            <a:off x="565499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39" name="Line 180"/>
          <p:cNvSpPr>
            <a:spLocks noChangeShapeType="1"/>
          </p:cNvSpPr>
          <p:nvPr/>
        </p:nvSpPr>
        <p:spPr bwMode="auto">
          <a:xfrm flipV="1">
            <a:off x="566832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40" name="Line 181"/>
          <p:cNvSpPr>
            <a:spLocks noChangeShapeType="1"/>
          </p:cNvSpPr>
          <p:nvPr/>
        </p:nvSpPr>
        <p:spPr bwMode="auto">
          <a:xfrm flipV="1">
            <a:off x="567499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41" name="Line 182"/>
          <p:cNvSpPr>
            <a:spLocks noChangeShapeType="1"/>
          </p:cNvSpPr>
          <p:nvPr/>
        </p:nvSpPr>
        <p:spPr bwMode="auto">
          <a:xfrm flipV="1">
            <a:off x="568166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42" name="Line 183"/>
          <p:cNvSpPr>
            <a:spLocks noChangeShapeType="1"/>
          </p:cNvSpPr>
          <p:nvPr/>
        </p:nvSpPr>
        <p:spPr bwMode="auto">
          <a:xfrm flipV="1">
            <a:off x="5688330" y="2579052"/>
            <a:ext cx="0" cy="180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43" name="Line 184"/>
          <p:cNvSpPr>
            <a:spLocks noChangeShapeType="1"/>
          </p:cNvSpPr>
          <p:nvPr/>
        </p:nvSpPr>
        <p:spPr bwMode="auto">
          <a:xfrm flipV="1">
            <a:off x="569595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44" name="Line 185"/>
          <p:cNvSpPr>
            <a:spLocks noChangeShapeType="1"/>
          </p:cNvSpPr>
          <p:nvPr/>
        </p:nvSpPr>
        <p:spPr bwMode="auto">
          <a:xfrm flipV="1">
            <a:off x="570166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45" name="Line 186"/>
          <p:cNvSpPr>
            <a:spLocks noChangeShapeType="1"/>
          </p:cNvSpPr>
          <p:nvPr/>
        </p:nvSpPr>
        <p:spPr bwMode="auto">
          <a:xfrm flipV="1">
            <a:off x="570833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46" name="Line 187"/>
          <p:cNvSpPr>
            <a:spLocks noChangeShapeType="1"/>
          </p:cNvSpPr>
          <p:nvPr/>
        </p:nvSpPr>
        <p:spPr bwMode="auto">
          <a:xfrm flipV="1">
            <a:off x="571500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47" name="Line 188"/>
          <p:cNvSpPr>
            <a:spLocks noChangeShapeType="1"/>
          </p:cNvSpPr>
          <p:nvPr/>
        </p:nvSpPr>
        <p:spPr bwMode="auto">
          <a:xfrm flipV="1">
            <a:off x="572166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48" name="Line 189"/>
          <p:cNvSpPr>
            <a:spLocks noChangeShapeType="1"/>
          </p:cNvSpPr>
          <p:nvPr/>
        </p:nvSpPr>
        <p:spPr bwMode="auto">
          <a:xfrm flipV="1">
            <a:off x="573024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49" name="Line 190"/>
          <p:cNvSpPr>
            <a:spLocks noChangeShapeType="1"/>
          </p:cNvSpPr>
          <p:nvPr/>
        </p:nvSpPr>
        <p:spPr bwMode="auto">
          <a:xfrm flipV="1">
            <a:off x="573595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50" name="Line 191"/>
          <p:cNvSpPr>
            <a:spLocks noChangeShapeType="1"/>
          </p:cNvSpPr>
          <p:nvPr/>
        </p:nvSpPr>
        <p:spPr bwMode="auto">
          <a:xfrm flipV="1">
            <a:off x="5750243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51" name="Line 192"/>
          <p:cNvSpPr>
            <a:spLocks noChangeShapeType="1"/>
          </p:cNvSpPr>
          <p:nvPr/>
        </p:nvSpPr>
        <p:spPr bwMode="auto">
          <a:xfrm flipV="1">
            <a:off x="5756910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52" name="Line 193"/>
          <p:cNvSpPr>
            <a:spLocks noChangeShapeType="1"/>
          </p:cNvSpPr>
          <p:nvPr/>
        </p:nvSpPr>
        <p:spPr bwMode="auto">
          <a:xfrm flipV="1">
            <a:off x="5764530" y="2546667"/>
            <a:ext cx="0" cy="5048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53" name="Line 194"/>
          <p:cNvSpPr>
            <a:spLocks noChangeShapeType="1"/>
          </p:cNvSpPr>
          <p:nvPr/>
        </p:nvSpPr>
        <p:spPr bwMode="auto">
          <a:xfrm flipV="1">
            <a:off x="5770245" y="2573337"/>
            <a:ext cx="0" cy="23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54" name="Line 195"/>
          <p:cNvSpPr>
            <a:spLocks noChangeShapeType="1"/>
          </p:cNvSpPr>
          <p:nvPr/>
        </p:nvSpPr>
        <p:spPr bwMode="auto">
          <a:xfrm flipV="1">
            <a:off x="578358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55" name="Line 196"/>
          <p:cNvSpPr>
            <a:spLocks noChangeShapeType="1"/>
          </p:cNvSpPr>
          <p:nvPr/>
        </p:nvSpPr>
        <p:spPr bwMode="auto">
          <a:xfrm flipV="1">
            <a:off x="579120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56" name="Line 197"/>
          <p:cNvSpPr>
            <a:spLocks noChangeShapeType="1"/>
          </p:cNvSpPr>
          <p:nvPr/>
        </p:nvSpPr>
        <p:spPr bwMode="auto">
          <a:xfrm flipV="1">
            <a:off x="579882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57" name="Line 198"/>
          <p:cNvSpPr>
            <a:spLocks noChangeShapeType="1"/>
          </p:cNvSpPr>
          <p:nvPr/>
        </p:nvSpPr>
        <p:spPr bwMode="auto">
          <a:xfrm flipV="1">
            <a:off x="580453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58" name="Line 199"/>
          <p:cNvSpPr>
            <a:spLocks noChangeShapeType="1"/>
          </p:cNvSpPr>
          <p:nvPr/>
        </p:nvSpPr>
        <p:spPr bwMode="auto">
          <a:xfrm flipV="1">
            <a:off x="581120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59" name="Line 200"/>
          <p:cNvSpPr>
            <a:spLocks noChangeShapeType="1"/>
          </p:cNvSpPr>
          <p:nvPr/>
        </p:nvSpPr>
        <p:spPr bwMode="auto">
          <a:xfrm flipV="1">
            <a:off x="581787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60" name="Line 201"/>
          <p:cNvSpPr>
            <a:spLocks noChangeShapeType="1"/>
          </p:cNvSpPr>
          <p:nvPr/>
        </p:nvSpPr>
        <p:spPr bwMode="auto">
          <a:xfrm flipV="1">
            <a:off x="5824538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61" name="Line 202"/>
          <p:cNvSpPr>
            <a:spLocks noChangeShapeType="1"/>
          </p:cNvSpPr>
          <p:nvPr/>
        </p:nvSpPr>
        <p:spPr bwMode="auto">
          <a:xfrm flipV="1">
            <a:off x="5831205" y="2479040"/>
            <a:ext cx="0" cy="11811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62" name="Line 203"/>
          <p:cNvSpPr>
            <a:spLocks noChangeShapeType="1"/>
          </p:cNvSpPr>
          <p:nvPr/>
        </p:nvSpPr>
        <p:spPr bwMode="auto">
          <a:xfrm flipV="1">
            <a:off x="5838825" y="2531427"/>
            <a:ext cx="0" cy="6572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63" name="Line 204"/>
          <p:cNvSpPr>
            <a:spLocks noChangeShapeType="1"/>
          </p:cNvSpPr>
          <p:nvPr/>
        </p:nvSpPr>
        <p:spPr bwMode="auto">
          <a:xfrm flipV="1">
            <a:off x="584549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64" name="Line 205"/>
          <p:cNvSpPr>
            <a:spLocks noChangeShapeType="1"/>
          </p:cNvSpPr>
          <p:nvPr/>
        </p:nvSpPr>
        <p:spPr bwMode="auto">
          <a:xfrm flipV="1">
            <a:off x="585216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65" name="Line 206"/>
          <p:cNvSpPr>
            <a:spLocks noChangeShapeType="1"/>
          </p:cNvSpPr>
          <p:nvPr/>
        </p:nvSpPr>
        <p:spPr bwMode="auto">
          <a:xfrm flipV="1">
            <a:off x="5867400" y="2343785"/>
            <a:ext cx="0" cy="25336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66" name="Line 207"/>
          <p:cNvSpPr>
            <a:spLocks noChangeShapeType="1"/>
          </p:cNvSpPr>
          <p:nvPr/>
        </p:nvSpPr>
        <p:spPr bwMode="auto">
          <a:xfrm flipV="1">
            <a:off x="5873115" y="2549525"/>
            <a:ext cx="0" cy="47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67" name="Line 208"/>
          <p:cNvSpPr>
            <a:spLocks noChangeShapeType="1"/>
          </p:cNvSpPr>
          <p:nvPr/>
        </p:nvSpPr>
        <p:spPr bwMode="auto">
          <a:xfrm flipV="1">
            <a:off x="5886450" y="2519997"/>
            <a:ext cx="0" cy="771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68" name="Line 209"/>
          <p:cNvSpPr>
            <a:spLocks noChangeShapeType="1"/>
          </p:cNvSpPr>
          <p:nvPr/>
        </p:nvSpPr>
        <p:spPr bwMode="auto">
          <a:xfrm flipV="1">
            <a:off x="5893118" y="2531427"/>
            <a:ext cx="0" cy="6572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69" name="Line 210"/>
          <p:cNvSpPr>
            <a:spLocks noChangeShapeType="1"/>
          </p:cNvSpPr>
          <p:nvPr/>
        </p:nvSpPr>
        <p:spPr bwMode="auto">
          <a:xfrm flipV="1">
            <a:off x="5899785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70" name="Line 211"/>
          <p:cNvSpPr>
            <a:spLocks noChangeShapeType="1"/>
          </p:cNvSpPr>
          <p:nvPr/>
        </p:nvSpPr>
        <p:spPr bwMode="auto">
          <a:xfrm flipV="1">
            <a:off x="590645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71" name="Line 212"/>
          <p:cNvSpPr>
            <a:spLocks noChangeShapeType="1"/>
          </p:cNvSpPr>
          <p:nvPr/>
        </p:nvSpPr>
        <p:spPr bwMode="auto">
          <a:xfrm flipV="1">
            <a:off x="591312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72" name="Line 213"/>
          <p:cNvSpPr>
            <a:spLocks noChangeShapeType="1"/>
          </p:cNvSpPr>
          <p:nvPr/>
        </p:nvSpPr>
        <p:spPr bwMode="auto">
          <a:xfrm flipV="1">
            <a:off x="591978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73" name="Line 214"/>
          <p:cNvSpPr>
            <a:spLocks noChangeShapeType="1"/>
          </p:cNvSpPr>
          <p:nvPr/>
        </p:nvSpPr>
        <p:spPr bwMode="auto">
          <a:xfrm flipV="1">
            <a:off x="592740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74" name="Line 215"/>
          <p:cNvSpPr>
            <a:spLocks noChangeShapeType="1"/>
          </p:cNvSpPr>
          <p:nvPr/>
        </p:nvSpPr>
        <p:spPr bwMode="auto">
          <a:xfrm flipV="1">
            <a:off x="594169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75" name="Line 216"/>
          <p:cNvSpPr>
            <a:spLocks noChangeShapeType="1"/>
          </p:cNvSpPr>
          <p:nvPr/>
        </p:nvSpPr>
        <p:spPr bwMode="auto">
          <a:xfrm flipV="1">
            <a:off x="594836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76" name="Line 217"/>
          <p:cNvSpPr>
            <a:spLocks noChangeShapeType="1"/>
          </p:cNvSpPr>
          <p:nvPr/>
        </p:nvSpPr>
        <p:spPr bwMode="auto">
          <a:xfrm flipV="1">
            <a:off x="5955030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77" name="Line 218"/>
          <p:cNvSpPr>
            <a:spLocks noChangeShapeType="1"/>
          </p:cNvSpPr>
          <p:nvPr/>
        </p:nvSpPr>
        <p:spPr bwMode="auto">
          <a:xfrm flipV="1">
            <a:off x="5961698" y="2432367"/>
            <a:ext cx="0" cy="16478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78" name="Line 219"/>
          <p:cNvSpPr>
            <a:spLocks noChangeShapeType="1"/>
          </p:cNvSpPr>
          <p:nvPr/>
        </p:nvSpPr>
        <p:spPr bwMode="auto">
          <a:xfrm flipV="1">
            <a:off x="5968365" y="2555240"/>
            <a:ext cx="0" cy="4191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79" name="Line 220"/>
          <p:cNvSpPr>
            <a:spLocks noChangeShapeType="1"/>
          </p:cNvSpPr>
          <p:nvPr/>
        </p:nvSpPr>
        <p:spPr bwMode="auto">
          <a:xfrm flipV="1">
            <a:off x="597503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80" name="Line 221"/>
          <p:cNvSpPr>
            <a:spLocks noChangeShapeType="1"/>
          </p:cNvSpPr>
          <p:nvPr/>
        </p:nvSpPr>
        <p:spPr bwMode="auto">
          <a:xfrm flipV="1">
            <a:off x="598170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81" name="Line 222"/>
          <p:cNvSpPr>
            <a:spLocks noChangeShapeType="1"/>
          </p:cNvSpPr>
          <p:nvPr/>
        </p:nvSpPr>
        <p:spPr bwMode="auto">
          <a:xfrm flipV="1">
            <a:off x="5988368" y="2579052"/>
            <a:ext cx="0" cy="180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82" name="Line 223"/>
          <p:cNvSpPr>
            <a:spLocks noChangeShapeType="1"/>
          </p:cNvSpPr>
          <p:nvPr/>
        </p:nvSpPr>
        <p:spPr bwMode="auto">
          <a:xfrm flipV="1">
            <a:off x="599598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83" name="Line 224"/>
          <p:cNvSpPr>
            <a:spLocks noChangeShapeType="1"/>
          </p:cNvSpPr>
          <p:nvPr/>
        </p:nvSpPr>
        <p:spPr bwMode="auto">
          <a:xfrm flipV="1">
            <a:off x="600265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84" name="Line 225"/>
          <p:cNvSpPr>
            <a:spLocks noChangeShapeType="1"/>
          </p:cNvSpPr>
          <p:nvPr/>
        </p:nvSpPr>
        <p:spPr bwMode="auto">
          <a:xfrm flipV="1">
            <a:off x="600932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85" name="Line 226"/>
          <p:cNvSpPr>
            <a:spLocks noChangeShapeType="1"/>
          </p:cNvSpPr>
          <p:nvPr/>
        </p:nvSpPr>
        <p:spPr bwMode="auto">
          <a:xfrm flipV="1">
            <a:off x="601599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86" name="Line 227"/>
          <p:cNvSpPr>
            <a:spLocks noChangeShapeType="1"/>
          </p:cNvSpPr>
          <p:nvPr/>
        </p:nvSpPr>
        <p:spPr bwMode="auto">
          <a:xfrm flipV="1">
            <a:off x="6022658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87" name="Line 228"/>
          <p:cNvSpPr>
            <a:spLocks noChangeShapeType="1"/>
          </p:cNvSpPr>
          <p:nvPr/>
        </p:nvSpPr>
        <p:spPr bwMode="auto">
          <a:xfrm flipV="1">
            <a:off x="603027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88" name="Line 229"/>
          <p:cNvSpPr>
            <a:spLocks noChangeShapeType="1"/>
          </p:cNvSpPr>
          <p:nvPr/>
        </p:nvSpPr>
        <p:spPr bwMode="auto">
          <a:xfrm flipV="1">
            <a:off x="603694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89" name="Line 230"/>
          <p:cNvSpPr>
            <a:spLocks noChangeShapeType="1"/>
          </p:cNvSpPr>
          <p:nvPr/>
        </p:nvSpPr>
        <p:spPr bwMode="auto">
          <a:xfrm flipV="1">
            <a:off x="6043613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90" name="Line 231"/>
          <p:cNvSpPr>
            <a:spLocks noChangeShapeType="1"/>
          </p:cNvSpPr>
          <p:nvPr/>
        </p:nvSpPr>
        <p:spPr bwMode="auto">
          <a:xfrm flipV="1">
            <a:off x="605028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91" name="Line 232"/>
          <p:cNvSpPr>
            <a:spLocks noChangeShapeType="1"/>
          </p:cNvSpPr>
          <p:nvPr/>
        </p:nvSpPr>
        <p:spPr bwMode="auto">
          <a:xfrm flipV="1">
            <a:off x="605694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92" name="Line 233"/>
          <p:cNvSpPr>
            <a:spLocks noChangeShapeType="1"/>
          </p:cNvSpPr>
          <p:nvPr/>
        </p:nvSpPr>
        <p:spPr bwMode="auto">
          <a:xfrm flipV="1">
            <a:off x="606456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93" name="Line 234"/>
          <p:cNvSpPr>
            <a:spLocks noChangeShapeType="1"/>
          </p:cNvSpPr>
          <p:nvPr/>
        </p:nvSpPr>
        <p:spPr bwMode="auto">
          <a:xfrm flipV="1">
            <a:off x="607123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94" name="Line 235"/>
          <p:cNvSpPr>
            <a:spLocks noChangeShapeType="1"/>
          </p:cNvSpPr>
          <p:nvPr/>
        </p:nvSpPr>
        <p:spPr bwMode="auto">
          <a:xfrm flipV="1">
            <a:off x="6077903" y="2579052"/>
            <a:ext cx="0" cy="180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95" name="Line 236"/>
          <p:cNvSpPr>
            <a:spLocks noChangeShapeType="1"/>
          </p:cNvSpPr>
          <p:nvPr/>
        </p:nvSpPr>
        <p:spPr bwMode="auto">
          <a:xfrm flipV="1">
            <a:off x="6084570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96" name="Line 237"/>
          <p:cNvSpPr>
            <a:spLocks noChangeShapeType="1"/>
          </p:cNvSpPr>
          <p:nvPr/>
        </p:nvSpPr>
        <p:spPr bwMode="auto">
          <a:xfrm flipV="1">
            <a:off x="6098858" y="2579052"/>
            <a:ext cx="0" cy="180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97" name="Line 238"/>
          <p:cNvSpPr>
            <a:spLocks noChangeShapeType="1"/>
          </p:cNvSpPr>
          <p:nvPr/>
        </p:nvSpPr>
        <p:spPr bwMode="auto">
          <a:xfrm flipV="1">
            <a:off x="6104573" y="2549525"/>
            <a:ext cx="0" cy="47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98" name="Line 239"/>
          <p:cNvSpPr>
            <a:spLocks noChangeShapeType="1"/>
          </p:cNvSpPr>
          <p:nvPr/>
        </p:nvSpPr>
        <p:spPr bwMode="auto">
          <a:xfrm flipV="1">
            <a:off x="6111240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99" name="Line 240"/>
          <p:cNvSpPr>
            <a:spLocks noChangeShapeType="1"/>
          </p:cNvSpPr>
          <p:nvPr/>
        </p:nvSpPr>
        <p:spPr bwMode="auto">
          <a:xfrm flipV="1">
            <a:off x="6117908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00" name="Line 241"/>
          <p:cNvSpPr>
            <a:spLocks noChangeShapeType="1"/>
          </p:cNvSpPr>
          <p:nvPr/>
        </p:nvSpPr>
        <p:spPr bwMode="auto">
          <a:xfrm flipV="1">
            <a:off x="6125528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01" name="Line 242"/>
          <p:cNvSpPr>
            <a:spLocks noChangeShapeType="1"/>
          </p:cNvSpPr>
          <p:nvPr/>
        </p:nvSpPr>
        <p:spPr bwMode="auto">
          <a:xfrm flipV="1">
            <a:off x="613314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02" name="Line 243"/>
          <p:cNvSpPr>
            <a:spLocks noChangeShapeType="1"/>
          </p:cNvSpPr>
          <p:nvPr/>
        </p:nvSpPr>
        <p:spPr bwMode="auto">
          <a:xfrm flipV="1">
            <a:off x="6139815" y="2484755"/>
            <a:ext cx="0" cy="11239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03" name="Line 244"/>
          <p:cNvSpPr>
            <a:spLocks noChangeShapeType="1"/>
          </p:cNvSpPr>
          <p:nvPr/>
        </p:nvSpPr>
        <p:spPr bwMode="auto">
          <a:xfrm flipV="1">
            <a:off x="6146483" y="2566670"/>
            <a:ext cx="0" cy="304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04" name="Line 245"/>
          <p:cNvSpPr>
            <a:spLocks noChangeShapeType="1"/>
          </p:cNvSpPr>
          <p:nvPr/>
        </p:nvSpPr>
        <p:spPr bwMode="auto">
          <a:xfrm flipV="1">
            <a:off x="6153150" y="2490470"/>
            <a:ext cx="0" cy="1066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05" name="Line 246"/>
          <p:cNvSpPr>
            <a:spLocks noChangeShapeType="1"/>
          </p:cNvSpPr>
          <p:nvPr/>
        </p:nvSpPr>
        <p:spPr bwMode="auto">
          <a:xfrm flipV="1">
            <a:off x="615981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06" name="Line 247"/>
          <p:cNvSpPr>
            <a:spLocks noChangeShapeType="1"/>
          </p:cNvSpPr>
          <p:nvPr/>
        </p:nvSpPr>
        <p:spPr bwMode="auto">
          <a:xfrm flipV="1">
            <a:off x="616743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07" name="Line 248"/>
          <p:cNvSpPr>
            <a:spLocks noChangeShapeType="1"/>
          </p:cNvSpPr>
          <p:nvPr/>
        </p:nvSpPr>
        <p:spPr bwMode="auto">
          <a:xfrm flipV="1">
            <a:off x="6173153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08" name="Line 249"/>
          <p:cNvSpPr>
            <a:spLocks noChangeShapeType="1"/>
          </p:cNvSpPr>
          <p:nvPr/>
        </p:nvSpPr>
        <p:spPr bwMode="auto">
          <a:xfrm flipV="1">
            <a:off x="6179820" y="1700847"/>
            <a:ext cx="0" cy="896303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09" name="Line 250"/>
          <p:cNvSpPr>
            <a:spLocks noChangeShapeType="1"/>
          </p:cNvSpPr>
          <p:nvPr/>
        </p:nvSpPr>
        <p:spPr bwMode="auto">
          <a:xfrm flipV="1">
            <a:off x="6186488" y="2573337"/>
            <a:ext cx="0" cy="23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10" name="Line 251"/>
          <p:cNvSpPr>
            <a:spLocks noChangeShapeType="1"/>
          </p:cNvSpPr>
          <p:nvPr/>
        </p:nvSpPr>
        <p:spPr bwMode="auto">
          <a:xfrm flipV="1">
            <a:off x="6193155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11" name="Line 252"/>
          <p:cNvSpPr>
            <a:spLocks noChangeShapeType="1"/>
          </p:cNvSpPr>
          <p:nvPr/>
        </p:nvSpPr>
        <p:spPr bwMode="auto">
          <a:xfrm flipV="1">
            <a:off x="619982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12" name="Line 253"/>
          <p:cNvSpPr>
            <a:spLocks noChangeShapeType="1"/>
          </p:cNvSpPr>
          <p:nvPr/>
        </p:nvSpPr>
        <p:spPr bwMode="auto">
          <a:xfrm flipV="1">
            <a:off x="620744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13" name="Line 254"/>
          <p:cNvSpPr>
            <a:spLocks noChangeShapeType="1"/>
          </p:cNvSpPr>
          <p:nvPr/>
        </p:nvSpPr>
        <p:spPr bwMode="auto">
          <a:xfrm flipV="1">
            <a:off x="6241733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14" name="Line 255"/>
          <p:cNvSpPr>
            <a:spLocks noChangeShapeType="1"/>
          </p:cNvSpPr>
          <p:nvPr/>
        </p:nvSpPr>
        <p:spPr bwMode="auto">
          <a:xfrm flipV="1">
            <a:off x="624840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15" name="Line 256"/>
          <p:cNvSpPr>
            <a:spLocks noChangeShapeType="1"/>
          </p:cNvSpPr>
          <p:nvPr/>
        </p:nvSpPr>
        <p:spPr bwMode="auto">
          <a:xfrm flipV="1">
            <a:off x="625506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16" name="Line 257"/>
          <p:cNvSpPr>
            <a:spLocks noChangeShapeType="1"/>
          </p:cNvSpPr>
          <p:nvPr/>
        </p:nvSpPr>
        <p:spPr bwMode="auto">
          <a:xfrm flipV="1">
            <a:off x="626173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17" name="Line 258"/>
          <p:cNvSpPr>
            <a:spLocks noChangeShapeType="1"/>
          </p:cNvSpPr>
          <p:nvPr/>
        </p:nvSpPr>
        <p:spPr bwMode="auto">
          <a:xfrm flipV="1">
            <a:off x="627602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18" name="Line 259"/>
          <p:cNvSpPr>
            <a:spLocks noChangeShapeType="1"/>
          </p:cNvSpPr>
          <p:nvPr/>
        </p:nvSpPr>
        <p:spPr bwMode="auto">
          <a:xfrm flipV="1">
            <a:off x="628935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19" name="Line 260"/>
          <p:cNvSpPr>
            <a:spLocks noChangeShapeType="1"/>
          </p:cNvSpPr>
          <p:nvPr/>
        </p:nvSpPr>
        <p:spPr bwMode="auto">
          <a:xfrm flipV="1">
            <a:off x="630269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20" name="Line 261"/>
          <p:cNvSpPr>
            <a:spLocks noChangeShapeType="1"/>
          </p:cNvSpPr>
          <p:nvPr/>
        </p:nvSpPr>
        <p:spPr bwMode="auto">
          <a:xfrm flipV="1">
            <a:off x="631031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21" name="Line 262"/>
          <p:cNvSpPr>
            <a:spLocks noChangeShapeType="1"/>
          </p:cNvSpPr>
          <p:nvPr/>
        </p:nvSpPr>
        <p:spPr bwMode="auto">
          <a:xfrm flipV="1">
            <a:off x="6316980" y="2560955"/>
            <a:ext cx="0" cy="3619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22" name="Line 263"/>
          <p:cNvSpPr>
            <a:spLocks noChangeShapeType="1"/>
          </p:cNvSpPr>
          <p:nvPr/>
        </p:nvSpPr>
        <p:spPr bwMode="auto">
          <a:xfrm flipV="1">
            <a:off x="6323648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23" name="Line 264"/>
          <p:cNvSpPr>
            <a:spLocks noChangeShapeType="1"/>
          </p:cNvSpPr>
          <p:nvPr/>
        </p:nvSpPr>
        <p:spPr bwMode="auto">
          <a:xfrm flipV="1">
            <a:off x="6330315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24" name="Line 265"/>
          <p:cNvSpPr>
            <a:spLocks noChangeShapeType="1"/>
          </p:cNvSpPr>
          <p:nvPr/>
        </p:nvSpPr>
        <p:spPr bwMode="auto">
          <a:xfrm flipV="1">
            <a:off x="6338888" y="2579052"/>
            <a:ext cx="0" cy="180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25" name="Line 266"/>
          <p:cNvSpPr>
            <a:spLocks noChangeShapeType="1"/>
          </p:cNvSpPr>
          <p:nvPr/>
        </p:nvSpPr>
        <p:spPr bwMode="auto">
          <a:xfrm flipV="1">
            <a:off x="6344603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26" name="Line 267"/>
          <p:cNvSpPr>
            <a:spLocks noChangeShapeType="1"/>
          </p:cNvSpPr>
          <p:nvPr/>
        </p:nvSpPr>
        <p:spPr bwMode="auto">
          <a:xfrm flipV="1">
            <a:off x="635127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27" name="Line 268"/>
          <p:cNvSpPr>
            <a:spLocks noChangeShapeType="1"/>
          </p:cNvSpPr>
          <p:nvPr/>
        </p:nvSpPr>
        <p:spPr bwMode="auto">
          <a:xfrm flipV="1">
            <a:off x="6357938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28" name="Line 269"/>
          <p:cNvSpPr>
            <a:spLocks noChangeShapeType="1"/>
          </p:cNvSpPr>
          <p:nvPr/>
        </p:nvSpPr>
        <p:spPr bwMode="auto">
          <a:xfrm flipV="1">
            <a:off x="636460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29" name="Line 270"/>
          <p:cNvSpPr>
            <a:spLocks noChangeShapeType="1"/>
          </p:cNvSpPr>
          <p:nvPr/>
        </p:nvSpPr>
        <p:spPr bwMode="auto">
          <a:xfrm flipV="1">
            <a:off x="6371273" y="2579052"/>
            <a:ext cx="0" cy="180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30" name="Line 271"/>
          <p:cNvSpPr>
            <a:spLocks noChangeShapeType="1"/>
          </p:cNvSpPr>
          <p:nvPr/>
        </p:nvSpPr>
        <p:spPr bwMode="auto">
          <a:xfrm flipV="1">
            <a:off x="637794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31" name="Line 272"/>
          <p:cNvSpPr>
            <a:spLocks noChangeShapeType="1"/>
          </p:cNvSpPr>
          <p:nvPr/>
        </p:nvSpPr>
        <p:spPr bwMode="auto">
          <a:xfrm flipV="1">
            <a:off x="638460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32" name="Line 273"/>
          <p:cNvSpPr>
            <a:spLocks noChangeShapeType="1"/>
          </p:cNvSpPr>
          <p:nvPr/>
        </p:nvSpPr>
        <p:spPr bwMode="auto">
          <a:xfrm flipV="1">
            <a:off x="6391275" y="2055177"/>
            <a:ext cx="0" cy="5419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33" name="Line 274"/>
          <p:cNvSpPr>
            <a:spLocks noChangeShapeType="1"/>
          </p:cNvSpPr>
          <p:nvPr/>
        </p:nvSpPr>
        <p:spPr bwMode="auto">
          <a:xfrm flipV="1">
            <a:off x="6398895" y="2449512"/>
            <a:ext cx="0" cy="1476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34" name="Line 275"/>
          <p:cNvSpPr>
            <a:spLocks noChangeShapeType="1"/>
          </p:cNvSpPr>
          <p:nvPr/>
        </p:nvSpPr>
        <p:spPr bwMode="auto">
          <a:xfrm flipV="1">
            <a:off x="6407468" y="2560955"/>
            <a:ext cx="0" cy="3619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35" name="Line 276"/>
          <p:cNvSpPr>
            <a:spLocks noChangeShapeType="1"/>
          </p:cNvSpPr>
          <p:nvPr/>
        </p:nvSpPr>
        <p:spPr bwMode="auto">
          <a:xfrm flipV="1">
            <a:off x="641985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36" name="Line 277"/>
          <p:cNvSpPr>
            <a:spLocks noChangeShapeType="1"/>
          </p:cNvSpPr>
          <p:nvPr/>
        </p:nvSpPr>
        <p:spPr bwMode="auto">
          <a:xfrm flipV="1">
            <a:off x="643318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37" name="Line 278"/>
          <p:cNvSpPr>
            <a:spLocks noChangeShapeType="1"/>
          </p:cNvSpPr>
          <p:nvPr/>
        </p:nvSpPr>
        <p:spPr bwMode="auto">
          <a:xfrm flipV="1">
            <a:off x="6439853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38" name="Line 279"/>
          <p:cNvSpPr>
            <a:spLocks noChangeShapeType="1"/>
          </p:cNvSpPr>
          <p:nvPr/>
        </p:nvSpPr>
        <p:spPr bwMode="auto">
          <a:xfrm flipV="1">
            <a:off x="6446520" y="2549525"/>
            <a:ext cx="0" cy="47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39" name="Line 280"/>
          <p:cNvSpPr>
            <a:spLocks noChangeShapeType="1"/>
          </p:cNvSpPr>
          <p:nvPr/>
        </p:nvSpPr>
        <p:spPr bwMode="auto">
          <a:xfrm flipV="1">
            <a:off x="645318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40" name="Line 281"/>
          <p:cNvSpPr>
            <a:spLocks noChangeShapeType="1"/>
          </p:cNvSpPr>
          <p:nvPr/>
        </p:nvSpPr>
        <p:spPr bwMode="auto">
          <a:xfrm flipV="1">
            <a:off x="646747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41" name="Line 282"/>
          <p:cNvSpPr>
            <a:spLocks noChangeShapeType="1"/>
          </p:cNvSpPr>
          <p:nvPr/>
        </p:nvSpPr>
        <p:spPr bwMode="auto">
          <a:xfrm flipV="1">
            <a:off x="647319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42" name="Line 283"/>
          <p:cNvSpPr>
            <a:spLocks noChangeShapeType="1"/>
          </p:cNvSpPr>
          <p:nvPr/>
        </p:nvSpPr>
        <p:spPr bwMode="auto">
          <a:xfrm flipV="1">
            <a:off x="648081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43" name="Line 284"/>
          <p:cNvSpPr>
            <a:spLocks noChangeShapeType="1"/>
          </p:cNvSpPr>
          <p:nvPr/>
        </p:nvSpPr>
        <p:spPr bwMode="auto">
          <a:xfrm flipV="1">
            <a:off x="648747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44" name="Line 285"/>
          <p:cNvSpPr>
            <a:spLocks noChangeShapeType="1"/>
          </p:cNvSpPr>
          <p:nvPr/>
        </p:nvSpPr>
        <p:spPr bwMode="auto">
          <a:xfrm flipV="1">
            <a:off x="649509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45" name="Line 286"/>
          <p:cNvSpPr>
            <a:spLocks noChangeShapeType="1"/>
          </p:cNvSpPr>
          <p:nvPr/>
        </p:nvSpPr>
        <p:spPr bwMode="auto">
          <a:xfrm flipV="1">
            <a:off x="651510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46" name="Line 287"/>
          <p:cNvSpPr>
            <a:spLocks noChangeShapeType="1"/>
          </p:cNvSpPr>
          <p:nvPr/>
        </p:nvSpPr>
        <p:spPr bwMode="auto">
          <a:xfrm flipV="1">
            <a:off x="6521768" y="2531427"/>
            <a:ext cx="0" cy="6572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47" name="Line 288"/>
          <p:cNvSpPr>
            <a:spLocks noChangeShapeType="1"/>
          </p:cNvSpPr>
          <p:nvPr/>
        </p:nvSpPr>
        <p:spPr bwMode="auto">
          <a:xfrm flipV="1">
            <a:off x="6528435" y="2573337"/>
            <a:ext cx="0" cy="23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48" name="Line 289"/>
          <p:cNvSpPr>
            <a:spLocks noChangeShapeType="1"/>
          </p:cNvSpPr>
          <p:nvPr/>
        </p:nvSpPr>
        <p:spPr bwMode="auto">
          <a:xfrm flipV="1">
            <a:off x="6536055" y="2584767"/>
            <a:ext cx="0" cy="1238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49" name="Line 290"/>
          <p:cNvSpPr>
            <a:spLocks noChangeShapeType="1"/>
          </p:cNvSpPr>
          <p:nvPr/>
        </p:nvSpPr>
        <p:spPr bwMode="auto">
          <a:xfrm flipV="1">
            <a:off x="657606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50" name="Line 291"/>
          <p:cNvSpPr>
            <a:spLocks noChangeShapeType="1"/>
          </p:cNvSpPr>
          <p:nvPr/>
        </p:nvSpPr>
        <p:spPr bwMode="auto">
          <a:xfrm flipV="1">
            <a:off x="660463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51" name="Line 292"/>
          <p:cNvSpPr>
            <a:spLocks noChangeShapeType="1"/>
          </p:cNvSpPr>
          <p:nvPr/>
        </p:nvSpPr>
        <p:spPr bwMode="auto">
          <a:xfrm flipV="1">
            <a:off x="663892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52" name="Line 293"/>
          <p:cNvSpPr>
            <a:spLocks noChangeShapeType="1"/>
          </p:cNvSpPr>
          <p:nvPr/>
        </p:nvSpPr>
        <p:spPr bwMode="auto">
          <a:xfrm flipV="1">
            <a:off x="665130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53" name="Line 294"/>
          <p:cNvSpPr>
            <a:spLocks noChangeShapeType="1"/>
          </p:cNvSpPr>
          <p:nvPr/>
        </p:nvSpPr>
        <p:spPr bwMode="auto">
          <a:xfrm flipV="1">
            <a:off x="666464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54" name="Line 295"/>
          <p:cNvSpPr>
            <a:spLocks noChangeShapeType="1"/>
          </p:cNvSpPr>
          <p:nvPr/>
        </p:nvSpPr>
        <p:spPr bwMode="auto">
          <a:xfrm flipV="1">
            <a:off x="667131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55" name="Line 296"/>
          <p:cNvSpPr>
            <a:spLocks noChangeShapeType="1"/>
          </p:cNvSpPr>
          <p:nvPr/>
        </p:nvSpPr>
        <p:spPr bwMode="auto">
          <a:xfrm flipV="1">
            <a:off x="667797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56" name="Line 297"/>
          <p:cNvSpPr>
            <a:spLocks noChangeShapeType="1"/>
          </p:cNvSpPr>
          <p:nvPr/>
        </p:nvSpPr>
        <p:spPr bwMode="auto">
          <a:xfrm flipV="1">
            <a:off x="669321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57" name="Line 298"/>
          <p:cNvSpPr>
            <a:spLocks noChangeShapeType="1"/>
          </p:cNvSpPr>
          <p:nvPr/>
        </p:nvSpPr>
        <p:spPr bwMode="auto">
          <a:xfrm flipV="1">
            <a:off x="669988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58" name="Line 299"/>
          <p:cNvSpPr>
            <a:spLocks noChangeShapeType="1"/>
          </p:cNvSpPr>
          <p:nvPr/>
        </p:nvSpPr>
        <p:spPr bwMode="auto">
          <a:xfrm flipV="1">
            <a:off x="671322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59" name="Line 300"/>
          <p:cNvSpPr>
            <a:spLocks noChangeShapeType="1"/>
          </p:cNvSpPr>
          <p:nvPr/>
        </p:nvSpPr>
        <p:spPr bwMode="auto">
          <a:xfrm flipV="1">
            <a:off x="671988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60" name="Line 301"/>
          <p:cNvSpPr>
            <a:spLocks noChangeShapeType="1"/>
          </p:cNvSpPr>
          <p:nvPr/>
        </p:nvSpPr>
        <p:spPr bwMode="auto">
          <a:xfrm flipV="1">
            <a:off x="6733223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61" name="Line 302"/>
          <p:cNvSpPr>
            <a:spLocks noChangeShapeType="1"/>
          </p:cNvSpPr>
          <p:nvPr/>
        </p:nvSpPr>
        <p:spPr bwMode="auto">
          <a:xfrm flipV="1">
            <a:off x="6754178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62" name="Line 303"/>
          <p:cNvSpPr>
            <a:spLocks noChangeShapeType="1"/>
          </p:cNvSpPr>
          <p:nvPr/>
        </p:nvSpPr>
        <p:spPr bwMode="auto">
          <a:xfrm flipV="1">
            <a:off x="676084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63" name="Line 304"/>
          <p:cNvSpPr>
            <a:spLocks noChangeShapeType="1"/>
          </p:cNvSpPr>
          <p:nvPr/>
        </p:nvSpPr>
        <p:spPr bwMode="auto">
          <a:xfrm flipV="1">
            <a:off x="6767513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64" name="Line 305"/>
          <p:cNvSpPr>
            <a:spLocks noChangeShapeType="1"/>
          </p:cNvSpPr>
          <p:nvPr/>
        </p:nvSpPr>
        <p:spPr bwMode="auto">
          <a:xfrm flipV="1">
            <a:off x="677418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65" name="Line 306"/>
          <p:cNvSpPr>
            <a:spLocks noChangeShapeType="1"/>
          </p:cNvSpPr>
          <p:nvPr/>
        </p:nvSpPr>
        <p:spPr bwMode="auto">
          <a:xfrm flipV="1">
            <a:off x="678180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66" name="Line 307"/>
          <p:cNvSpPr>
            <a:spLocks noChangeShapeType="1"/>
          </p:cNvSpPr>
          <p:nvPr/>
        </p:nvSpPr>
        <p:spPr bwMode="auto">
          <a:xfrm flipV="1">
            <a:off x="678846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67" name="Line 308"/>
          <p:cNvSpPr>
            <a:spLocks noChangeShapeType="1"/>
          </p:cNvSpPr>
          <p:nvPr/>
        </p:nvSpPr>
        <p:spPr bwMode="auto">
          <a:xfrm flipV="1">
            <a:off x="6795135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68" name="Line 309"/>
          <p:cNvSpPr>
            <a:spLocks noChangeShapeType="1"/>
          </p:cNvSpPr>
          <p:nvPr/>
        </p:nvSpPr>
        <p:spPr bwMode="auto">
          <a:xfrm flipV="1">
            <a:off x="6801803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69" name="Line 310"/>
          <p:cNvSpPr>
            <a:spLocks noChangeShapeType="1"/>
          </p:cNvSpPr>
          <p:nvPr/>
        </p:nvSpPr>
        <p:spPr bwMode="auto">
          <a:xfrm flipV="1">
            <a:off x="680847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70" name="Line 311"/>
          <p:cNvSpPr>
            <a:spLocks noChangeShapeType="1"/>
          </p:cNvSpPr>
          <p:nvPr/>
        </p:nvSpPr>
        <p:spPr bwMode="auto">
          <a:xfrm flipV="1">
            <a:off x="681609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71" name="Line 312"/>
          <p:cNvSpPr>
            <a:spLocks noChangeShapeType="1"/>
          </p:cNvSpPr>
          <p:nvPr/>
        </p:nvSpPr>
        <p:spPr bwMode="auto">
          <a:xfrm flipV="1">
            <a:off x="6822758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72" name="Line 313"/>
          <p:cNvSpPr>
            <a:spLocks noChangeShapeType="1"/>
          </p:cNvSpPr>
          <p:nvPr/>
        </p:nvSpPr>
        <p:spPr bwMode="auto">
          <a:xfrm flipV="1">
            <a:off x="682942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73" name="Line 314"/>
          <p:cNvSpPr>
            <a:spLocks noChangeShapeType="1"/>
          </p:cNvSpPr>
          <p:nvPr/>
        </p:nvSpPr>
        <p:spPr bwMode="auto">
          <a:xfrm flipV="1">
            <a:off x="683609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74" name="Line 315"/>
          <p:cNvSpPr>
            <a:spLocks noChangeShapeType="1"/>
          </p:cNvSpPr>
          <p:nvPr/>
        </p:nvSpPr>
        <p:spPr bwMode="auto">
          <a:xfrm flipV="1">
            <a:off x="687038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75" name="Line 316"/>
          <p:cNvSpPr>
            <a:spLocks noChangeShapeType="1"/>
          </p:cNvSpPr>
          <p:nvPr/>
        </p:nvSpPr>
        <p:spPr bwMode="auto">
          <a:xfrm flipV="1">
            <a:off x="6877050" y="2519997"/>
            <a:ext cx="0" cy="771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76" name="Line 317"/>
          <p:cNvSpPr>
            <a:spLocks noChangeShapeType="1"/>
          </p:cNvSpPr>
          <p:nvPr/>
        </p:nvSpPr>
        <p:spPr bwMode="auto">
          <a:xfrm flipV="1">
            <a:off x="688467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77" name="Line 318"/>
          <p:cNvSpPr>
            <a:spLocks noChangeShapeType="1"/>
          </p:cNvSpPr>
          <p:nvPr/>
        </p:nvSpPr>
        <p:spPr bwMode="auto">
          <a:xfrm flipV="1">
            <a:off x="689800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78" name="Line 319"/>
          <p:cNvSpPr>
            <a:spLocks noChangeShapeType="1"/>
          </p:cNvSpPr>
          <p:nvPr/>
        </p:nvSpPr>
        <p:spPr bwMode="auto">
          <a:xfrm flipV="1">
            <a:off x="690467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79" name="Line 320"/>
          <p:cNvSpPr>
            <a:spLocks noChangeShapeType="1"/>
          </p:cNvSpPr>
          <p:nvPr/>
        </p:nvSpPr>
        <p:spPr bwMode="auto">
          <a:xfrm flipV="1">
            <a:off x="691800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80" name="Line 321"/>
          <p:cNvSpPr>
            <a:spLocks noChangeShapeType="1"/>
          </p:cNvSpPr>
          <p:nvPr/>
        </p:nvSpPr>
        <p:spPr bwMode="auto">
          <a:xfrm flipV="1">
            <a:off x="692467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81" name="Line 322"/>
          <p:cNvSpPr>
            <a:spLocks noChangeShapeType="1"/>
          </p:cNvSpPr>
          <p:nvPr/>
        </p:nvSpPr>
        <p:spPr bwMode="auto">
          <a:xfrm flipV="1">
            <a:off x="6938963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82" name="Line 323"/>
          <p:cNvSpPr>
            <a:spLocks noChangeShapeType="1"/>
          </p:cNvSpPr>
          <p:nvPr/>
        </p:nvSpPr>
        <p:spPr bwMode="auto">
          <a:xfrm flipV="1">
            <a:off x="6944678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83" name="Line 324"/>
          <p:cNvSpPr>
            <a:spLocks noChangeShapeType="1"/>
          </p:cNvSpPr>
          <p:nvPr/>
        </p:nvSpPr>
        <p:spPr bwMode="auto">
          <a:xfrm flipV="1">
            <a:off x="6951345" y="804545"/>
            <a:ext cx="0" cy="17926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84" name="Line 325"/>
          <p:cNvSpPr>
            <a:spLocks noChangeShapeType="1"/>
          </p:cNvSpPr>
          <p:nvPr/>
        </p:nvSpPr>
        <p:spPr bwMode="auto">
          <a:xfrm flipV="1">
            <a:off x="6958965" y="1942782"/>
            <a:ext cx="0" cy="65436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85" name="Line 326"/>
          <p:cNvSpPr>
            <a:spLocks noChangeShapeType="1"/>
          </p:cNvSpPr>
          <p:nvPr/>
        </p:nvSpPr>
        <p:spPr bwMode="auto">
          <a:xfrm flipV="1">
            <a:off x="6966585" y="2502852"/>
            <a:ext cx="0" cy="942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86" name="Line 327"/>
          <p:cNvSpPr>
            <a:spLocks noChangeShapeType="1"/>
          </p:cNvSpPr>
          <p:nvPr/>
        </p:nvSpPr>
        <p:spPr bwMode="auto">
          <a:xfrm flipV="1">
            <a:off x="697325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87" name="Line 328"/>
          <p:cNvSpPr>
            <a:spLocks noChangeShapeType="1"/>
          </p:cNvSpPr>
          <p:nvPr/>
        </p:nvSpPr>
        <p:spPr bwMode="auto">
          <a:xfrm flipV="1">
            <a:off x="699992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88" name="Line 329"/>
          <p:cNvSpPr>
            <a:spLocks noChangeShapeType="1"/>
          </p:cNvSpPr>
          <p:nvPr/>
        </p:nvSpPr>
        <p:spPr bwMode="auto">
          <a:xfrm flipV="1">
            <a:off x="700754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89" name="Line 330"/>
          <p:cNvSpPr>
            <a:spLocks noChangeShapeType="1"/>
          </p:cNvSpPr>
          <p:nvPr/>
        </p:nvSpPr>
        <p:spPr bwMode="auto">
          <a:xfrm flipV="1">
            <a:off x="7013258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90" name="Line 331"/>
          <p:cNvSpPr>
            <a:spLocks noChangeShapeType="1"/>
          </p:cNvSpPr>
          <p:nvPr/>
        </p:nvSpPr>
        <p:spPr bwMode="auto">
          <a:xfrm flipV="1">
            <a:off x="7020878" y="2549525"/>
            <a:ext cx="0" cy="47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91" name="Line 332"/>
          <p:cNvSpPr>
            <a:spLocks noChangeShapeType="1"/>
          </p:cNvSpPr>
          <p:nvPr/>
        </p:nvSpPr>
        <p:spPr bwMode="auto">
          <a:xfrm flipV="1">
            <a:off x="7027545" y="2573337"/>
            <a:ext cx="0" cy="23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92" name="Line 333"/>
          <p:cNvSpPr>
            <a:spLocks noChangeShapeType="1"/>
          </p:cNvSpPr>
          <p:nvPr/>
        </p:nvSpPr>
        <p:spPr bwMode="auto">
          <a:xfrm flipV="1">
            <a:off x="7034213" y="2573337"/>
            <a:ext cx="0" cy="23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93" name="Line 334"/>
          <p:cNvSpPr>
            <a:spLocks noChangeShapeType="1"/>
          </p:cNvSpPr>
          <p:nvPr/>
        </p:nvSpPr>
        <p:spPr bwMode="auto">
          <a:xfrm flipV="1">
            <a:off x="705421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94" name="Line 335"/>
          <p:cNvSpPr>
            <a:spLocks noChangeShapeType="1"/>
          </p:cNvSpPr>
          <p:nvPr/>
        </p:nvSpPr>
        <p:spPr bwMode="auto">
          <a:xfrm flipV="1">
            <a:off x="708183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95" name="Line 336"/>
          <p:cNvSpPr>
            <a:spLocks noChangeShapeType="1"/>
          </p:cNvSpPr>
          <p:nvPr/>
        </p:nvSpPr>
        <p:spPr bwMode="auto">
          <a:xfrm flipV="1">
            <a:off x="708945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96" name="Line 337"/>
          <p:cNvSpPr>
            <a:spLocks noChangeShapeType="1"/>
          </p:cNvSpPr>
          <p:nvPr/>
        </p:nvSpPr>
        <p:spPr bwMode="auto">
          <a:xfrm flipV="1">
            <a:off x="710279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97" name="Line 338"/>
          <p:cNvSpPr>
            <a:spLocks noChangeShapeType="1"/>
          </p:cNvSpPr>
          <p:nvPr/>
        </p:nvSpPr>
        <p:spPr bwMode="auto">
          <a:xfrm flipV="1">
            <a:off x="712279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98" name="Line 339"/>
          <p:cNvSpPr>
            <a:spLocks noChangeShapeType="1"/>
          </p:cNvSpPr>
          <p:nvPr/>
        </p:nvSpPr>
        <p:spPr bwMode="auto">
          <a:xfrm flipV="1">
            <a:off x="7129463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99" name="Line 340"/>
          <p:cNvSpPr>
            <a:spLocks noChangeShapeType="1"/>
          </p:cNvSpPr>
          <p:nvPr/>
        </p:nvSpPr>
        <p:spPr bwMode="auto">
          <a:xfrm flipV="1">
            <a:off x="715803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00" name="Line 341"/>
          <p:cNvSpPr>
            <a:spLocks noChangeShapeType="1"/>
          </p:cNvSpPr>
          <p:nvPr/>
        </p:nvSpPr>
        <p:spPr bwMode="auto">
          <a:xfrm flipV="1">
            <a:off x="716470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01" name="Line 342"/>
          <p:cNvSpPr>
            <a:spLocks noChangeShapeType="1"/>
          </p:cNvSpPr>
          <p:nvPr/>
        </p:nvSpPr>
        <p:spPr bwMode="auto">
          <a:xfrm flipV="1">
            <a:off x="717137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02" name="Line 343"/>
          <p:cNvSpPr>
            <a:spLocks noChangeShapeType="1"/>
          </p:cNvSpPr>
          <p:nvPr/>
        </p:nvSpPr>
        <p:spPr bwMode="auto">
          <a:xfrm flipV="1">
            <a:off x="717899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03" name="Line 344"/>
          <p:cNvSpPr>
            <a:spLocks noChangeShapeType="1"/>
          </p:cNvSpPr>
          <p:nvPr/>
        </p:nvSpPr>
        <p:spPr bwMode="auto">
          <a:xfrm flipV="1">
            <a:off x="718470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04" name="Line 345"/>
          <p:cNvSpPr>
            <a:spLocks noChangeShapeType="1"/>
          </p:cNvSpPr>
          <p:nvPr/>
        </p:nvSpPr>
        <p:spPr bwMode="auto">
          <a:xfrm flipV="1">
            <a:off x="721137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05" name="Line 346"/>
          <p:cNvSpPr>
            <a:spLocks noChangeShapeType="1"/>
          </p:cNvSpPr>
          <p:nvPr/>
        </p:nvSpPr>
        <p:spPr bwMode="auto">
          <a:xfrm flipV="1">
            <a:off x="722471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06" name="Line 347"/>
          <p:cNvSpPr>
            <a:spLocks noChangeShapeType="1"/>
          </p:cNvSpPr>
          <p:nvPr/>
        </p:nvSpPr>
        <p:spPr bwMode="auto">
          <a:xfrm flipV="1">
            <a:off x="723900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07" name="Line 348"/>
          <p:cNvSpPr>
            <a:spLocks noChangeShapeType="1"/>
          </p:cNvSpPr>
          <p:nvPr/>
        </p:nvSpPr>
        <p:spPr bwMode="auto">
          <a:xfrm flipV="1">
            <a:off x="725995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08" name="Line 349"/>
          <p:cNvSpPr>
            <a:spLocks noChangeShapeType="1"/>
          </p:cNvSpPr>
          <p:nvPr/>
        </p:nvSpPr>
        <p:spPr bwMode="auto">
          <a:xfrm flipV="1">
            <a:off x="7286625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09" name="Line 350"/>
          <p:cNvSpPr>
            <a:spLocks noChangeShapeType="1"/>
          </p:cNvSpPr>
          <p:nvPr/>
        </p:nvSpPr>
        <p:spPr bwMode="auto">
          <a:xfrm flipV="1">
            <a:off x="7294245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10" name="Line 351"/>
          <p:cNvSpPr>
            <a:spLocks noChangeShapeType="1"/>
          </p:cNvSpPr>
          <p:nvPr/>
        </p:nvSpPr>
        <p:spPr bwMode="auto">
          <a:xfrm flipV="1">
            <a:off x="730758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11" name="Line 352"/>
          <p:cNvSpPr>
            <a:spLocks noChangeShapeType="1"/>
          </p:cNvSpPr>
          <p:nvPr/>
        </p:nvSpPr>
        <p:spPr bwMode="auto">
          <a:xfrm flipV="1">
            <a:off x="731424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12" name="Line 353"/>
          <p:cNvSpPr>
            <a:spLocks noChangeShapeType="1"/>
          </p:cNvSpPr>
          <p:nvPr/>
        </p:nvSpPr>
        <p:spPr bwMode="auto">
          <a:xfrm flipV="1">
            <a:off x="732758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13" name="Line 354"/>
          <p:cNvSpPr>
            <a:spLocks noChangeShapeType="1"/>
          </p:cNvSpPr>
          <p:nvPr/>
        </p:nvSpPr>
        <p:spPr bwMode="auto">
          <a:xfrm flipV="1">
            <a:off x="734187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14" name="Line 355"/>
          <p:cNvSpPr>
            <a:spLocks noChangeShapeType="1"/>
          </p:cNvSpPr>
          <p:nvPr/>
        </p:nvSpPr>
        <p:spPr bwMode="auto">
          <a:xfrm flipV="1">
            <a:off x="734853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15" name="Line 356"/>
          <p:cNvSpPr>
            <a:spLocks noChangeShapeType="1"/>
          </p:cNvSpPr>
          <p:nvPr/>
        </p:nvSpPr>
        <p:spPr bwMode="auto">
          <a:xfrm flipV="1">
            <a:off x="735520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16" name="Line 357"/>
          <p:cNvSpPr>
            <a:spLocks noChangeShapeType="1"/>
          </p:cNvSpPr>
          <p:nvPr/>
        </p:nvSpPr>
        <p:spPr bwMode="auto">
          <a:xfrm flipV="1">
            <a:off x="7369493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17" name="Line 358"/>
          <p:cNvSpPr>
            <a:spLocks noChangeShapeType="1"/>
          </p:cNvSpPr>
          <p:nvPr/>
        </p:nvSpPr>
        <p:spPr bwMode="auto">
          <a:xfrm flipV="1">
            <a:off x="738282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18" name="Line 359"/>
          <p:cNvSpPr>
            <a:spLocks noChangeShapeType="1"/>
          </p:cNvSpPr>
          <p:nvPr/>
        </p:nvSpPr>
        <p:spPr bwMode="auto">
          <a:xfrm flipV="1">
            <a:off x="738949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19" name="Line 360"/>
          <p:cNvSpPr>
            <a:spLocks noChangeShapeType="1"/>
          </p:cNvSpPr>
          <p:nvPr/>
        </p:nvSpPr>
        <p:spPr bwMode="auto">
          <a:xfrm flipV="1">
            <a:off x="739616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20" name="Line 361"/>
          <p:cNvSpPr>
            <a:spLocks noChangeShapeType="1"/>
          </p:cNvSpPr>
          <p:nvPr/>
        </p:nvSpPr>
        <p:spPr bwMode="auto">
          <a:xfrm flipV="1">
            <a:off x="741616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21" name="Line 362"/>
          <p:cNvSpPr>
            <a:spLocks noChangeShapeType="1"/>
          </p:cNvSpPr>
          <p:nvPr/>
        </p:nvSpPr>
        <p:spPr bwMode="auto">
          <a:xfrm flipV="1">
            <a:off x="742283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22" name="Line 363"/>
          <p:cNvSpPr>
            <a:spLocks noChangeShapeType="1"/>
          </p:cNvSpPr>
          <p:nvPr/>
        </p:nvSpPr>
        <p:spPr bwMode="auto">
          <a:xfrm flipV="1">
            <a:off x="742950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23" name="Line 364"/>
          <p:cNvSpPr>
            <a:spLocks noChangeShapeType="1"/>
          </p:cNvSpPr>
          <p:nvPr/>
        </p:nvSpPr>
        <p:spPr bwMode="auto">
          <a:xfrm flipV="1">
            <a:off x="7438073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24" name="Line 365"/>
          <p:cNvSpPr>
            <a:spLocks noChangeShapeType="1"/>
          </p:cNvSpPr>
          <p:nvPr/>
        </p:nvSpPr>
        <p:spPr bwMode="auto">
          <a:xfrm flipV="1">
            <a:off x="7444740" y="1412240"/>
            <a:ext cx="0" cy="118491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25" name="Line 366"/>
          <p:cNvSpPr>
            <a:spLocks noChangeShapeType="1"/>
          </p:cNvSpPr>
          <p:nvPr/>
        </p:nvSpPr>
        <p:spPr bwMode="auto">
          <a:xfrm flipV="1">
            <a:off x="7451408" y="2149475"/>
            <a:ext cx="0" cy="447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26" name="Line 367"/>
          <p:cNvSpPr>
            <a:spLocks noChangeShapeType="1"/>
          </p:cNvSpPr>
          <p:nvPr/>
        </p:nvSpPr>
        <p:spPr bwMode="auto">
          <a:xfrm flipV="1">
            <a:off x="746474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27" name="Line 368"/>
          <p:cNvSpPr>
            <a:spLocks noChangeShapeType="1"/>
          </p:cNvSpPr>
          <p:nvPr/>
        </p:nvSpPr>
        <p:spPr bwMode="auto">
          <a:xfrm flipV="1">
            <a:off x="749141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28" name="Line 369"/>
          <p:cNvSpPr>
            <a:spLocks noChangeShapeType="1"/>
          </p:cNvSpPr>
          <p:nvPr/>
        </p:nvSpPr>
        <p:spPr bwMode="auto">
          <a:xfrm flipV="1">
            <a:off x="7505700" y="2549525"/>
            <a:ext cx="0" cy="47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29" name="Line 370"/>
          <p:cNvSpPr>
            <a:spLocks noChangeShapeType="1"/>
          </p:cNvSpPr>
          <p:nvPr/>
        </p:nvSpPr>
        <p:spPr bwMode="auto">
          <a:xfrm flipV="1">
            <a:off x="7513320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30" name="Line 371"/>
          <p:cNvSpPr>
            <a:spLocks noChangeShapeType="1"/>
          </p:cNvSpPr>
          <p:nvPr/>
        </p:nvSpPr>
        <p:spPr bwMode="auto">
          <a:xfrm flipV="1">
            <a:off x="751903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31" name="Line 372"/>
          <p:cNvSpPr>
            <a:spLocks noChangeShapeType="1"/>
          </p:cNvSpPr>
          <p:nvPr/>
        </p:nvSpPr>
        <p:spPr bwMode="auto">
          <a:xfrm flipV="1">
            <a:off x="754761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32" name="Line 373"/>
          <p:cNvSpPr>
            <a:spLocks noChangeShapeType="1"/>
          </p:cNvSpPr>
          <p:nvPr/>
        </p:nvSpPr>
        <p:spPr bwMode="auto">
          <a:xfrm flipV="1">
            <a:off x="7581900" y="2502852"/>
            <a:ext cx="0" cy="9429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33" name="Line 374"/>
          <p:cNvSpPr>
            <a:spLocks noChangeShapeType="1"/>
          </p:cNvSpPr>
          <p:nvPr/>
        </p:nvSpPr>
        <p:spPr bwMode="auto">
          <a:xfrm flipV="1">
            <a:off x="7587615" y="2555240"/>
            <a:ext cx="0" cy="4191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34" name="Line 375"/>
          <p:cNvSpPr>
            <a:spLocks noChangeShapeType="1"/>
          </p:cNvSpPr>
          <p:nvPr/>
        </p:nvSpPr>
        <p:spPr bwMode="auto">
          <a:xfrm flipV="1">
            <a:off x="759428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35" name="Line 376"/>
          <p:cNvSpPr>
            <a:spLocks noChangeShapeType="1"/>
          </p:cNvSpPr>
          <p:nvPr/>
        </p:nvSpPr>
        <p:spPr bwMode="auto">
          <a:xfrm flipV="1">
            <a:off x="762857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36" name="Line 377"/>
          <p:cNvSpPr>
            <a:spLocks noChangeShapeType="1"/>
          </p:cNvSpPr>
          <p:nvPr/>
        </p:nvSpPr>
        <p:spPr bwMode="auto">
          <a:xfrm flipV="1">
            <a:off x="765048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37" name="Line 378"/>
          <p:cNvSpPr>
            <a:spLocks noChangeShapeType="1"/>
          </p:cNvSpPr>
          <p:nvPr/>
        </p:nvSpPr>
        <p:spPr bwMode="auto">
          <a:xfrm flipV="1">
            <a:off x="766286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38" name="Line 379"/>
          <p:cNvSpPr>
            <a:spLocks noChangeShapeType="1"/>
          </p:cNvSpPr>
          <p:nvPr/>
        </p:nvSpPr>
        <p:spPr bwMode="auto">
          <a:xfrm flipV="1">
            <a:off x="768286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39" name="Line 380"/>
          <p:cNvSpPr>
            <a:spLocks noChangeShapeType="1"/>
          </p:cNvSpPr>
          <p:nvPr/>
        </p:nvSpPr>
        <p:spPr bwMode="auto">
          <a:xfrm flipV="1">
            <a:off x="770286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40" name="Line 381"/>
          <p:cNvSpPr>
            <a:spLocks noChangeShapeType="1"/>
          </p:cNvSpPr>
          <p:nvPr/>
        </p:nvSpPr>
        <p:spPr bwMode="auto">
          <a:xfrm flipV="1">
            <a:off x="771906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41" name="Line 382"/>
          <p:cNvSpPr>
            <a:spLocks noChangeShapeType="1"/>
          </p:cNvSpPr>
          <p:nvPr/>
        </p:nvSpPr>
        <p:spPr bwMode="auto">
          <a:xfrm flipV="1">
            <a:off x="772477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42" name="Line 383"/>
          <p:cNvSpPr>
            <a:spLocks noChangeShapeType="1"/>
          </p:cNvSpPr>
          <p:nvPr/>
        </p:nvSpPr>
        <p:spPr bwMode="auto">
          <a:xfrm flipV="1">
            <a:off x="773144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43" name="Line 384"/>
          <p:cNvSpPr>
            <a:spLocks noChangeShapeType="1"/>
          </p:cNvSpPr>
          <p:nvPr/>
        </p:nvSpPr>
        <p:spPr bwMode="auto">
          <a:xfrm flipV="1">
            <a:off x="774477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44" name="Line 385"/>
          <p:cNvSpPr>
            <a:spLocks noChangeShapeType="1"/>
          </p:cNvSpPr>
          <p:nvPr/>
        </p:nvSpPr>
        <p:spPr bwMode="auto">
          <a:xfrm flipV="1">
            <a:off x="775811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45" name="Line 386"/>
          <p:cNvSpPr>
            <a:spLocks noChangeShapeType="1"/>
          </p:cNvSpPr>
          <p:nvPr/>
        </p:nvSpPr>
        <p:spPr bwMode="auto">
          <a:xfrm flipV="1">
            <a:off x="779907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46" name="Line 387"/>
          <p:cNvSpPr>
            <a:spLocks noChangeShapeType="1"/>
          </p:cNvSpPr>
          <p:nvPr/>
        </p:nvSpPr>
        <p:spPr bwMode="auto">
          <a:xfrm flipV="1">
            <a:off x="780573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47" name="Line 388"/>
          <p:cNvSpPr>
            <a:spLocks noChangeShapeType="1"/>
          </p:cNvSpPr>
          <p:nvPr/>
        </p:nvSpPr>
        <p:spPr bwMode="auto">
          <a:xfrm flipV="1">
            <a:off x="781335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48" name="Line 389"/>
          <p:cNvSpPr>
            <a:spLocks noChangeShapeType="1"/>
          </p:cNvSpPr>
          <p:nvPr/>
        </p:nvSpPr>
        <p:spPr bwMode="auto">
          <a:xfrm flipV="1">
            <a:off x="782002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49" name="Line 390"/>
          <p:cNvSpPr>
            <a:spLocks noChangeShapeType="1"/>
          </p:cNvSpPr>
          <p:nvPr/>
        </p:nvSpPr>
        <p:spPr bwMode="auto">
          <a:xfrm flipV="1">
            <a:off x="787431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50" name="Line 391"/>
          <p:cNvSpPr>
            <a:spLocks noChangeShapeType="1"/>
          </p:cNvSpPr>
          <p:nvPr/>
        </p:nvSpPr>
        <p:spPr bwMode="auto">
          <a:xfrm flipV="1">
            <a:off x="788193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51" name="Line 392"/>
          <p:cNvSpPr>
            <a:spLocks noChangeShapeType="1"/>
          </p:cNvSpPr>
          <p:nvPr/>
        </p:nvSpPr>
        <p:spPr bwMode="auto">
          <a:xfrm flipV="1">
            <a:off x="7916228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52" name="Line 393"/>
          <p:cNvSpPr>
            <a:spLocks noChangeShapeType="1"/>
          </p:cNvSpPr>
          <p:nvPr/>
        </p:nvSpPr>
        <p:spPr bwMode="auto">
          <a:xfrm flipV="1">
            <a:off x="7922895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53" name="Line 394"/>
          <p:cNvSpPr>
            <a:spLocks noChangeShapeType="1"/>
          </p:cNvSpPr>
          <p:nvPr/>
        </p:nvSpPr>
        <p:spPr bwMode="auto">
          <a:xfrm flipV="1">
            <a:off x="792956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54" name="Line 395"/>
          <p:cNvSpPr>
            <a:spLocks noChangeShapeType="1"/>
          </p:cNvSpPr>
          <p:nvPr/>
        </p:nvSpPr>
        <p:spPr bwMode="auto">
          <a:xfrm flipV="1">
            <a:off x="794289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55" name="Line 396"/>
          <p:cNvSpPr>
            <a:spLocks noChangeShapeType="1"/>
          </p:cNvSpPr>
          <p:nvPr/>
        </p:nvSpPr>
        <p:spPr bwMode="auto">
          <a:xfrm flipV="1">
            <a:off x="7950518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56" name="Line 397"/>
          <p:cNvSpPr>
            <a:spLocks noChangeShapeType="1"/>
          </p:cNvSpPr>
          <p:nvPr/>
        </p:nvSpPr>
        <p:spPr bwMode="auto">
          <a:xfrm flipV="1">
            <a:off x="795623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57" name="Line 398"/>
          <p:cNvSpPr>
            <a:spLocks noChangeShapeType="1"/>
          </p:cNvSpPr>
          <p:nvPr/>
        </p:nvSpPr>
        <p:spPr bwMode="auto">
          <a:xfrm flipV="1">
            <a:off x="7962900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58" name="Line 399"/>
          <p:cNvSpPr>
            <a:spLocks noChangeShapeType="1"/>
          </p:cNvSpPr>
          <p:nvPr/>
        </p:nvSpPr>
        <p:spPr bwMode="auto">
          <a:xfrm flipV="1">
            <a:off x="798480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59" name="Line 400"/>
          <p:cNvSpPr>
            <a:spLocks noChangeShapeType="1"/>
          </p:cNvSpPr>
          <p:nvPr/>
        </p:nvSpPr>
        <p:spPr bwMode="auto">
          <a:xfrm flipV="1">
            <a:off x="7998143" y="2555240"/>
            <a:ext cx="0" cy="4191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60" name="Line 401"/>
          <p:cNvSpPr>
            <a:spLocks noChangeShapeType="1"/>
          </p:cNvSpPr>
          <p:nvPr/>
        </p:nvSpPr>
        <p:spPr bwMode="auto">
          <a:xfrm flipV="1">
            <a:off x="8004810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61" name="Line 402"/>
          <p:cNvSpPr>
            <a:spLocks noChangeShapeType="1"/>
          </p:cNvSpPr>
          <p:nvPr/>
        </p:nvSpPr>
        <p:spPr bwMode="auto">
          <a:xfrm flipV="1">
            <a:off x="801147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62" name="Line 403"/>
          <p:cNvSpPr>
            <a:spLocks noChangeShapeType="1"/>
          </p:cNvSpPr>
          <p:nvPr/>
        </p:nvSpPr>
        <p:spPr bwMode="auto">
          <a:xfrm flipV="1">
            <a:off x="805338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63" name="Line 404"/>
          <p:cNvSpPr>
            <a:spLocks noChangeShapeType="1"/>
          </p:cNvSpPr>
          <p:nvPr/>
        </p:nvSpPr>
        <p:spPr bwMode="auto">
          <a:xfrm flipV="1">
            <a:off x="805910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64" name="Line 405"/>
          <p:cNvSpPr>
            <a:spLocks noChangeShapeType="1"/>
          </p:cNvSpPr>
          <p:nvPr/>
        </p:nvSpPr>
        <p:spPr bwMode="auto">
          <a:xfrm flipV="1">
            <a:off x="8065770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65" name="Line 406"/>
          <p:cNvSpPr>
            <a:spLocks noChangeShapeType="1"/>
          </p:cNvSpPr>
          <p:nvPr/>
        </p:nvSpPr>
        <p:spPr bwMode="auto">
          <a:xfrm flipV="1">
            <a:off x="8072438" y="2460942"/>
            <a:ext cx="0" cy="13620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66" name="Line 407"/>
          <p:cNvSpPr>
            <a:spLocks noChangeShapeType="1"/>
          </p:cNvSpPr>
          <p:nvPr/>
        </p:nvSpPr>
        <p:spPr bwMode="auto">
          <a:xfrm flipV="1">
            <a:off x="8079105" y="2519997"/>
            <a:ext cx="0" cy="771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67" name="Line 408"/>
          <p:cNvSpPr>
            <a:spLocks noChangeShapeType="1"/>
          </p:cNvSpPr>
          <p:nvPr/>
        </p:nvSpPr>
        <p:spPr bwMode="auto">
          <a:xfrm flipV="1">
            <a:off x="8085773" y="2531427"/>
            <a:ext cx="0" cy="6572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68" name="Line 409"/>
          <p:cNvSpPr>
            <a:spLocks noChangeShapeType="1"/>
          </p:cNvSpPr>
          <p:nvPr/>
        </p:nvSpPr>
        <p:spPr bwMode="auto">
          <a:xfrm flipV="1">
            <a:off x="8093393" y="2584767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69" name="Line 410"/>
          <p:cNvSpPr>
            <a:spLocks noChangeShapeType="1"/>
          </p:cNvSpPr>
          <p:nvPr/>
        </p:nvSpPr>
        <p:spPr bwMode="auto">
          <a:xfrm flipV="1">
            <a:off x="814101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70" name="Line 411"/>
          <p:cNvSpPr>
            <a:spLocks noChangeShapeType="1"/>
          </p:cNvSpPr>
          <p:nvPr/>
        </p:nvSpPr>
        <p:spPr bwMode="auto">
          <a:xfrm flipV="1">
            <a:off x="814768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71" name="Line 412"/>
          <p:cNvSpPr>
            <a:spLocks noChangeShapeType="1"/>
          </p:cNvSpPr>
          <p:nvPr/>
        </p:nvSpPr>
        <p:spPr bwMode="auto">
          <a:xfrm flipV="1">
            <a:off x="815435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72" name="Line 413"/>
          <p:cNvSpPr>
            <a:spLocks noChangeShapeType="1"/>
          </p:cNvSpPr>
          <p:nvPr/>
        </p:nvSpPr>
        <p:spPr bwMode="auto">
          <a:xfrm flipV="1">
            <a:off x="818197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73" name="Line 414"/>
          <p:cNvSpPr>
            <a:spLocks noChangeShapeType="1"/>
          </p:cNvSpPr>
          <p:nvPr/>
        </p:nvSpPr>
        <p:spPr bwMode="auto">
          <a:xfrm flipV="1">
            <a:off x="8332470" y="2566670"/>
            <a:ext cx="0" cy="304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74" name="Line 415"/>
          <p:cNvSpPr>
            <a:spLocks noChangeShapeType="1"/>
          </p:cNvSpPr>
          <p:nvPr/>
        </p:nvSpPr>
        <p:spPr bwMode="auto">
          <a:xfrm flipV="1">
            <a:off x="8339138" y="2584767"/>
            <a:ext cx="0" cy="1238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75" name="Line 416"/>
          <p:cNvSpPr>
            <a:spLocks noChangeShapeType="1"/>
          </p:cNvSpPr>
          <p:nvPr/>
        </p:nvSpPr>
        <p:spPr bwMode="auto">
          <a:xfrm flipV="1">
            <a:off x="8380095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76" name="Line 417"/>
          <p:cNvSpPr>
            <a:spLocks noChangeShapeType="1"/>
          </p:cNvSpPr>
          <p:nvPr/>
        </p:nvSpPr>
        <p:spPr bwMode="auto">
          <a:xfrm flipV="1">
            <a:off x="839438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77" name="Line 418"/>
          <p:cNvSpPr>
            <a:spLocks noChangeShapeType="1"/>
          </p:cNvSpPr>
          <p:nvPr/>
        </p:nvSpPr>
        <p:spPr bwMode="auto">
          <a:xfrm flipV="1">
            <a:off x="855726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78" name="Line 419"/>
          <p:cNvSpPr>
            <a:spLocks noChangeShapeType="1"/>
          </p:cNvSpPr>
          <p:nvPr/>
        </p:nvSpPr>
        <p:spPr bwMode="auto">
          <a:xfrm flipV="1">
            <a:off x="8625840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79" name="Line 420"/>
          <p:cNvSpPr>
            <a:spLocks noChangeShapeType="1"/>
          </p:cNvSpPr>
          <p:nvPr/>
        </p:nvSpPr>
        <p:spPr bwMode="auto">
          <a:xfrm flipV="1">
            <a:off x="8687753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80" name="Line 421"/>
          <p:cNvSpPr>
            <a:spLocks noChangeShapeType="1"/>
          </p:cNvSpPr>
          <p:nvPr/>
        </p:nvSpPr>
        <p:spPr bwMode="auto">
          <a:xfrm flipV="1">
            <a:off x="8830628" y="2591435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81" name="Line 422"/>
          <p:cNvSpPr>
            <a:spLocks noChangeShapeType="1"/>
          </p:cNvSpPr>
          <p:nvPr/>
        </p:nvSpPr>
        <p:spPr bwMode="auto">
          <a:xfrm>
            <a:off x="6898005" y="2605722"/>
            <a:ext cx="0" cy="485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82" name="Line 423"/>
          <p:cNvSpPr>
            <a:spLocks noChangeShapeType="1"/>
          </p:cNvSpPr>
          <p:nvPr/>
        </p:nvSpPr>
        <p:spPr bwMode="auto">
          <a:xfrm>
            <a:off x="5817870" y="2605722"/>
            <a:ext cx="0" cy="485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83" name="Line 424"/>
          <p:cNvSpPr>
            <a:spLocks noChangeShapeType="1"/>
          </p:cNvSpPr>
          <p:nvPr/>
        </p:nvSpPr>
        <p:spPr bwMode="auto">
          <a:xfrm>
            <a:off x="4732973" y="2605722"/>
            <a:ext cx="0" cy="485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84" name="Line 425"/>
          <p:cNvSpPr>
            <a:spLocks noChangeShapeType="1"/>
          </p:cNvSpPr>
          <p:nvPr/>
        </p:nvSpPr>
        <p:spPr bwMode="auto">
          <a:xfrm>
            <a:off x="4342448" y="2601912"/>
            <a:ext cx="0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85" name="Line 426"/>
          <p:cNvSpPr>
            <a:spLocks noChangeShapeType="1"/>
          </p:cNvSpPr>
          <p:nvPr/>
        </p:nvSpPr>
        <p:spPr bwMode="auto">
          <a:xfrm>
            <a:off x="7982903" y="2605722"/>
            <a:ext cx="0" cy="485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86" name="Line 427"/>
          <p:cNvSpPr>
            <a:spLocks noChangeShapeType="1"/>
          </p:cNvSpPr>
          <p:nvPr/>
        </p:nvSpPr>
        <p:spPr bwMode="auto">
          <a:xfrm>
            <a:off x="4219575" y="813117"/>
            <a:ext cx="12287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87" name="Line 428"/>
          <p:cNvSpPr>
            <a:spLocks noChangeShapeType="1"/>
          </p:cNvSpPr>
          <p:nvPr/>
        </p:nvSpPr>
        <p:spPr bwMode="auto">
          <a:xfrm>
            <a:off x="4210050" y="2607627"/>
            <a:ext cx="123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88" name="Line 429"/>
          <p:cNvSpPr>
            <a:spLocks noChangeShapeType="1"/>
          </p:cNvSpPr>
          <p:nvPr/>
        </p:nvSpPr>
        <p:spPr bwMode="auto">
          <a:xfrm>
            <a:off x="4343400" y="2579052"/>
            <a:ext cx="0" cy="80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89" name="Line 430"/>
          <p:cNvSpPr>
            <a:spLocks noChangeShapeType="1"/>
          </p:cNvSpPr>
          <p:nvPr/>
        </p:nvSpPr>
        <p:spPr bwMode="auto">
          <a:xfrm>
            <a:off x="4335780" y="2607627"/>
            <a:ext cx="48082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90" name="Line 431"/>
          <p:cNvSpPr>
            <a:spLocks noChangeShapeType="1"/>
          </p:cNvSpPr>
          <p:nvPr/>
        </p:nvSpPr>
        <p:spPr bwMode="auto">
          <a:xfrm flipV="1">
            <a:off x="4343400" y="815975"/>
            <a:ext cx="0" cy="1804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91" name="Rectangle 432"/>
          <p:cNvSpPr>
            <a:spLocks noChangeArrowheads="1"/>
          </p:cNvSpPr>
          <p:nvPr/>
        </p:nvSpPr>
        <p:spPr bwMode="auto">
          <a:xfrm rot="16200000">
            <a:off x="3236718" y="1629655"/>
            <a:ext cx="1727589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 dirty="0"/>
              <a:t>% Relative Abundance</a:t>
            </a:r>
          </a:p>
        </p:txBody>
      </p:sp>
      <p:sp>
        <p:nvSpPr>
          <p:cNvPr id="492" name="Rectangle 433"/>
          <p:cNvSpPr>
            <a:spLocks noChangeArrowheads="1"/>
          </p:cNvSpPr>
          <p:nvPr/>
        </p:nvSpPr>
        <p:spPr bwMode="auto">
          <a:xfrm>
            <a:off x="3902393" y="745490"/>
            <a:ext cx="440826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 dirty="0"/>
              <a:t>100</a:t>
            </a:r>
          </a:p>
        </p:txBody>
      </p:sp>
      <p:sp>
        <p:nvSpPr>
          <p:cNvPr id="493" name="Rectangle 434"/>
          <p:cNvSpPr>
            <a:spLocks noChangeArrowheads="1"/>
          </p:cNvSpPr>
          <p:nvPr/>
        </p:nvSpPr>
        <p:spPr bwMode="auto">
          <a:xfrm>
            <a:off x="4016693" y="2528570"/>
            <a:ext cx="270908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494" name="Rectangle 435"/>
          <p:cNvSpPr>
            <a:spLocks noChangeArrowheads="1"/>
          </p:cNvSpPr>
          <p:nvPr/>
        </p:nvSpPr>
        <p:spPr bwMode="auto">
          <a:xfrm>
            <a:off x="4523423" y="2660967"/>
            <a:ext cx="440826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250</a:t>
            </a:r>
          </a:p>
        </p:txBody>
      </p:sp>
      <p:sp>
        <p:nvSpPr>
          <p:cNvPr id="495" name="Rectangle 436"/>
          <p:cNvSpPr>
            <a:spLocks noChangeArrowheads="1"/>
          </p:cNvSpPr>
          <p:nvPr/>
        </p:nvSpPr>
        <p:spPr bwMode="auto">
          <a:xfrm>
            <a:off x="5608320" y="2660967"/>
            <a:ext cx="440826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500</a:t>
            </a:r>
          </a:p>
        </p:txBody>
      </p:sp>
      <p:sp>
        <p:nvSpPr>
          <p:cNvPr id="496" name="Rectangle 437"/>
          <p:cNvSpPr>
            <a:spLocks noChangeArrowheads="1"/>
          </p:cNvSpPr>
          <p:nvPr/>
        </p:nvSpPr>
        <p:spPr bwMode="auto">
          <a:xfrm>
            <a:off x="6687503" y="2660967"/>
            <a:ext cx="440826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750</a:t>
            </a:r>
          </a:p>
        </p:txBody>
      </p:sp>
      <p:sp>
        <p:nvSpPr>
          <p:cNvPr id="497" name="Rectangle 438"/>
          <p:cNvSpPr>
            <a:spLocks noChangeArrowheads="1"/>
          </p:cNvSpPr>
          <p:nvPr/>
        </p:nvSpPr>
        <p:spPr bwMode="auto">
          <a:xfrm>
            <a:off x="7720013" y="2660967"/>
            <a:ext cx="525785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1000</a:t>
            </a:r>
          </a:p>
        </p:txBody>
      </p:sp>
      <p:sp>
        <p:nvSpPr>
          <p:cNvPr id="498" name="Rectangle 450"/>
          <p:cNvSpPr>
            <a:spLocks noChangeArrowheads="1"/>
          </p:cNvSpPr>
          <p:nvPr/>
        </p:nvSpPr>
        <p:spPr bwMode="auto">
          <a:xfrm>
            <a:off x="5863590" y="1444625"/>
            <a:ext cx="803105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>
                <a:solidFill>
                  <a:srgbClr val="FFFFFF"/>
                </a:solidFill>
              </a:rPr>
              <a:t>[M+2H]</a:t>
            </a:r>
            <a:r>
              <a:rPr lang="en-US" sz="1200" baseline="30000">
                <a:solidFill>
                  <a:srgbClr val="FFFFFF"/>
                </a:solidFill>
              </a:rPr>
              <a:t>2+</a:t>
            </a:r>
          </a:p>
        </p:txBody>
      </p:sp>
      <p:sp>
        <p:nvSpPr>
          <p:cNvPr id="499" name="Rectangle 443"/>
          <p:cNvSpPr>
            <a:spLocks noChangeArrowheads="1"/>
          </p:cNvSpPr>
          <p:nvPr/>
        </p:nvSpPr>
        <p:spPr bwMode="auto">
          <a:xfrm>
            <a:off x="6785610" y="588327"/>
            <a:ext cx="440826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762</a:t>
            </a:r>
            <a:endParaRPr lang="en-US" sz="1200" baseline="-25000"/>
          </a:p>
        </p:txBody>
      </p:sp>
      <p:sp>
        <p:nvSpPr>
          <p:cNvPr id="500" name="Rectangle 439"/>
          <p:cNvSpPr>
            <a:spLocks noChangeArrowheads="1"/>
          </p:cNvSpPr>
          <p:nvPr/>
        </p:nvSpPr>
        <p:spPr bwMode="auto">
          <a:xfrm>
            <a:off x="4543425" y="2117090"/>
            <a:ext cx="440826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 dirty="0"/>
              <a:t>260</a:t>
            </a:r>
            <a:endParaRPr lang="en-US" sz="1200" baseline="-25000" dirty="0"/>
          </a:p>
        </p:txBody>
      </p:sp>
      <p:sp>
        <p:nvSpPr>
          <p:cNvPr id="501" name="Rectangle 440"/>
          <p:cNvSpPr>
            <a:spLocks noChangeArrowheads="1"/>
          </p:cNvSpPr>
          <p:nvPr/>
        </p:nvSpPr>
        <p:spPr bwMode="auto">
          <a:xfrm>
            <a:off x="5063490" y="2135187"/>
            <a:ext cx="440826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 dirty="0"/>
              <a:t>389</a:t>
            </a:r>
            <a:endParaRPr lang="en-US" sz="1200" baseline="-25000" dirty="0"/>
          </a:p>
        </p:txBody>
      </p:sp>
      <p:sp>
        <p:nvSpPr>
          <p:cNvPr id="502" name="Rectangle 441"/>
          <p:cNvSpPr>
            <a:spLocks noChangeArrowheads="1"/>
          </p:cNvSpPr>
          <p:nvPr/>
        </p:nvSpPr>
        <p:spPr bwMode="auto">
          <a:xfrm>
            <a:off x="5574030" y="2196147"/>
            <a:ext cx="440826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504</a:t>
            </a:r>
            <a:endParaRPr lang="en-US" sz="1200" baseline="-25000"/>
          </a:p>
        </p:txBody>
      </p:sp>
      <p:sp>
        <p:nvSpPr>
          <p:cNvPr id="503" name="Rectangle 442"/>
          <p:cNvSpPr>
            <a:spLocks noChangeArrowheads="1"/>
          </p:cNvSpPr>
          <p:nvPr/>
        </p:nvSpPr>
        <p:spPr bwMode="auto">
          <a:xfrm>
            <a:off x="6221730" y="1824672"/>
            <a:ext cx="440826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633</a:t>
            </a:r>
            <a:endParaRPr lang="en-US" sz="1200" baseline="-25000"/>
          </a:p>
        </p:txBody>
      </p:sp>
      <p:sp>
        <p:nvSpPr>
          <p:cNvPr id="504" name="Rectangle 444"/>
          <p:cNvSpPr>
            <a:spLocks noChangeArrowheads="1"/>
          </p:cNvSpPr>
          <p:nvPr/>
        </p:nvSpPr>
        <p:spPr bwMode="auto">
          <a:xfrm>
            <a:off x="7280910" y="1165542"/>
            <a:ext cx="440826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875</a:t>
            </a:r>
            <a:endParaRPr lang="en-US" sz="1200" baseline="-25000"/>
          </a:p>
        </p:txBody>
      </p:sp>
      <p:sp>
        <p:nvSpPr>
          <p:cNvPr id="505" name="Rectangle 445"/>
          <p:cNvSpPr>
            <a:spLocks noChangeArrowheads="1"/>
          </p:cNvSpPr>
          <p:nvPr/>
        </p:nvSpPr>
        <p:spPr bwMode="auto">
          <a:xfrm>
            <a:off x="4728210" y="1920875"/>
            <a:ext cx="440826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292</a:t>
            </a:r>
            <a:endParaRPr lang="en-US" sz="1200" baseline="-25000"/>
          </a:p>
        </p:txBody>
      </p:sp>
      <p:sp>
        <p:nvSpPr>
          <p:cNvPr id="506" name="Rectangle 446"/>
          <p:cNvSpPr>
            <a:spLocks noChangeArrowheads="1"/>
          </p:cNvSpPr>
          <p:nvPr/>
        </p:nvSpPr>
        <p:spPr bwMode="auto">
          <a:xfrm>
            <a:off x="5233035" y="2013267"/>
            <a:ext cx="440826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 dirty="0"/>
              <a:t>405</a:t>
            </a:r>
            <a:endParaRPr lang="en-US" sz="1200" baseline="-25000" dirty="0"/>
          </a:p>
        </p:txBody>
      </p:sp>
      <p:sp>
        <p:nvSpPr>
          <p:cNvPr id="507" name="Rectangle 447"/>
          <p:cNvSpPr>
            <a:spLocks noChangeArrowheads="1"/>
          </p:cNvSpPr>
          <p:nvPr/>
        </p:nvSpPr>
        <p:spPr bwMode="auto">
          <a:xfrm>
            <a:off x="5802630" y="2089467"/>
            <a:ext cx="440826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534</a:t>
            </a:r>
            <a:endParaRPr lang="en-US" sz="1200" baseline="-25000"/>
          </a:p>
        </p:txBody>
      </p:sp>
      <p:sp>
        <p:nvSpPr>
          <p:cNvPr id="508" name="Rectangle 448"/>
          <p:cNvSpPr>
            <a:spLocks noChangeArrowheads="1"/>
          </p:cNvSpPr>
          <p:nvPr/>
        </p:nvSpPr>
        <p:spPr bwMode="auto">
          <a:xfrm>
            <a:off x="7448550" y="2272347"/>
            <a:ext cx="440826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907</a:t>
            </a:r>
            <a:endParaRPr lang="en-US" sz="1200" baseline="-25000"/>
          </a:p>
        </p:txBody>
      </p:sp>
      <p:sp>
        <p:nvSpPr>
          <p:cNvPr id="509" name="Rectangle 449"/>
          <p:cNvSpPr>
            <a:spLocks noChangeArrowheads="1"/>
          </p:cNvSpPr>
          <p:nvPr/>
        </p:nvSpPr>
        <p:spPr bwMode="auto">
          <a:xfrm>
            <a:off x="7715250" y="2272347"/>
            <a:ext cx="525785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1020</a:t>
            </a:r>
            <a:endParaRPr lang="en-US" sz="1200" baseline="-25000"/>
          </a:p>
        </p:txBody>
      </p:sp>
      <p:sp>
        <p:nvSpPr>
          <p:cNvPr id="510" name="Rectangle 451"/>
          <p:cNvSpPr>
            <a:spLocks noChangeArrowheads="1"/>
          </p:cNvSpPr>
          <p:nvPr/>
        </p:nvSpPr>
        <p:spPr bwMode="auto">
          <a:xfrm>
            <a:off x="6374130" y="2284730"/>
            <a:ext cx="440826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663</a:t>
            </a:r>
            <a:endParaRPr lang="en-US" sz="1200" baseline="-25000"/>
          </a:p>
        </p:txBody>
      </p:sp>
      <p:sp>
        <p:nvSpPr>
          <p:cNvPr id="511" name="Rectangle 452"/>
          <p:cNvSpPr>
            <a:spLocks noChangeArrowheads="1"/>
          </p:cNvSpPr>
          <p:nvPr/>
        </p:nvSpPr>
        <p:spPr bwMode="auto">
          <a:xfrm>
            <a:off x="6937058" y="2318067"/>
            <a:ext cx="440826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778</a:t>
            </a:r>
            <a:endParaRPr lang="en-US" sz="1200" baseline="-25000"/>
          </a:p>
        </p:txBody>
      </p:sp>
      <p:sp>
        <p:nvSpPr>
          <p:cNvPr id="512" name="Rectangle 453"/>
          <p:cNvSpPr>
            <a:spLocks noChangeArrowheads="1"/>
          </p:cNvSpPr>
          <p:nvPr/>
        </p:nvSpPr>
        <p:spPr bwMode="auto">
          <a:xfrm>
            <a:off x="8262938" y="2318067"/>
            <a:ext cx="525785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1080</a:t>
            </a:r>
            <a:endParaRPr lang="en-US" sz="1200" baseline="-25000"/>
          </a:p>
        </p:txBody>
      </p:sp>
      <p:sp>
        <p:nvSpPr>
          <p:cNvPr id="513" name="Rectangle 454"/>
          <p:cNvSpPr>
            <a:spLocks noChangeArrowheads="1"/>
          </p:cNvSpPr>
          <p:nvPr/>
        </p:nvSpPr>
        <p:spPr bwMode="auto">
          <a:xfrm>
            <a:off x="7882890" y="2104707"/>
            <a:ext cx="525785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1022</a:t>
            </a:r>
            <a:endParaRPr lang="en-US" sz="1200" baseline="-25000"/>
          </a:p>
        </p:txBody>
      </p:sp>
      <p:cxnSp>
        <p:nvCxnSpPr>
          <p:cNvPr id="515" name="Straight Arrow Connector 514"/>
          <p:cNvCxnSpPr/>
          <p:nvPr/>
        </p:nvCxnSpPr>
        <p:spPr>
          <a:xfrm rot="5400000">
            <a:off x="4991894" y="3619500"/>
            <a:ext cx="1294606" cy="794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TextBox 516"/>
          <p:cNvSpPr txBox="1"/>
          <p:nvPr/>
        </p:nvSpPr>
        <p:spPr>
          <a:xfrm>
            <a:off x="5944394" y="3352800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Mass Differences</a:t>
            </a:r>
            <a:endParaRPr 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609725"/>
            <a:ext cx="326707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18" name="Straight Arrow Connector 517"/>
          <p:cNvCxnSpPr/>
          <p:nvPr/>
        </p:nvCxnSpPr>
        <p:spPr>
          <a:xfrm flipV="1">
            <a:off x="3429000" y="3656806"/>
            <a:ext cx="2209800" cy="794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TextBox 522"/>
          <p:cNvSpPr txBox="1"/>
          <p:nvPr/>
        </p:nvSpPr>
        <p:spPr>
          <a:xfrm>
            <a:off x="685800" y="114300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Amino acid masses</a:t>
            </a:r>
            <a:endParaRPr lang="en-US" dirty="0"/>
          </a:p>
        </p:txBody>
      </p:sp>
      <p:sp>
        <p:nvSpPr>
          <p:cNvPr id="524" name="TextBox 7"/>
          <p:cNvSpPr txBox="1">
            <a:spLocks noChangeArrowheads="1"/>
          </p:cNvSpPr>
          <p:nvPr/>
        </p:nvSpPr>
        <p:spPr bwMode="auto">
          <a:xfrm>
            <a:off x="4708681" y="4267200"/>
            <a:ext cx="192071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Sequences </a:t>
            </a:r>
          </a:p>
          <a:p>
            <a:pPr algn="ctr"/>
            <a:r>
              <a:rPr lang="en-US" sz="2000" b="1" dirty="0"/>
              <a:t>consistent </a:t>
            </a:r>
          </a:p>
          <a:p>
            <a:pPr algn="ctr"/>
            <a:r>
              <a:rPr lang="en-US" sz="2000" b="1" dirty="0"/>
              <a:t>with spectrum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pPr algn="r"/>
            <a:fld id="{D4E40242-E94A-4FAD-9A53-26398B865E3C}" type="slidenum">
              <a:rPr lang="en-US"/>
              <a:pPr algn="r"/>
              <a:t>3</a:t>
            </a:fld>
            <a:endParaRPr lang="en-US"/>
          </a:p>
        </p:txBody>
      </p:sp>
      <p:sp>
        <p:nvSpPr>
          <p:cNvPr id="563203" name="Rectangle 3"/>
          <p:cNvSpPr>
            <a:spLocks noChangeArrowheads="1"/>
          </p:cNvSpPr>
          <p:nvPr/>
        </p:nvSpPr>
        <p:spPr bwMode="auto">
          <a:xfrm>
            <a:off x="369888" y="274638"/>
            <a:ext cx="7697787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lnSpc>
                <a:spcPct val="90000"/>
              </a:lnSpc>
            </a:pPr>
            <a:r>
              <a:rPr lang="en-US" sz="2800" b="1" dirty="0">
                <a:latin typeface="Comic Sans MS" pitchFamily="66" charset="0"/>
              </a:rPr>
              <a:t>Peptide Mapping</a:t>
            </a:r>
          </a:p>
          <a:p>
            <a:pPr algn="l">
              <a:lnSpc>
                <a:spcPct val="90000"/>
              </a:lnSpc>
            </a:pPr>
            <a:r>
              <a:rPr lang="en-US" sz="2800" b="1" dirty="0">
                <a:latin typeface="Comic Sans MS" pitchFamily="66" charset="0"/>
              </a:rPr>
              <a:t>Database Size</a:t>
            </a:r>
          </a:p>
        </p:txBody>
      </p:sp>
      <p:sp>
        <p:nvSpPr>
          <p:cNvPr id="563204" name="Text Box 4"/>
          <p:cNvSpPr txBox="1">
            <a:spLocks noChangeArrowheads="1"/>
          </p:cNvSpPr>
          <p:nvPr/>
        </p:nvSpPr>
        <p:spPr bwMode="auto">
          <a:xfrm>
            <a:off x="8213725" y="3276600"/>
            <a:ext cx="946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000000"/>
                </a:solidFill>
              </a:rPr>
              <a:t>C. elegans</a:t>
            </a:r>
          </a:p>
        </p:txBody>
      </p:sp>
      <p:sp>
        <p:nvSpPr>
          <p:cNvPr id="563205" name="Text Box 5"/>
          <p:cNvSpPr txBox="1">
            <a:spLocks noChangeArrowheads="1"/>
          </p:cNvSpPr>
          <p:nvPr/>
        </p:nvSpPr>
        <p:spPr bwMode="auto">
          <a:xfrm>
            <a:off x="8134350" y="5562600"/>
            <a:ext cx="11049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000000"/>
                </a:solidFill>
              </a:rPr>
              <a:t>S. cerevisiae</a:t>
            </a:r>
          </a:p>
        </p:txBody>
      </p:sp>
      <p:sp>
        <p:nvSpPr>
          <p:cNvPr id="563206" name="Text Box 6"/>
          <p:cNvSpPr txBox="1">
            <a:spLocks noChangeArrowheads="1"/>
          </p:cNvSpPr>
          <p:nvPr/>
        </p:nvSpPr>
        <p:spPr bwMode="auto">
          <a:xfrm>
            <a:off x="8337550" y="990600"/>
            <a:ext cx="7000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000000"/>
                </a:solidFill>
              </a:rPr>
              <a:t>Human</a:t>
            </a:r>
          </a:p>
        </p:txBody>
      </p:sp>
      <p:pic>
        <p:nvPicPr>
          <p:cNvPr id="563207" name="Picture 7" descr="Mass-accuracy-human-detai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6900" y="0"/>
            <a:ext cx="3811588" cy="2286000"/>
          </a:xfrm>
          <a:prstGeom prst="rect">
            <a:avLst/>
          </a:prstGeom>
          <a:noFill/>
        </p:spPr>
      </p:pic>
      <p:pic>
        <p:nvPicPr>
          <p:cNvPr id="563208" name="Picture 8" descr="Mass-accuracy-worm-detai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5313" y="2286000"/>
            <a:ext cx="3811587" cy="2287588"/>
          </a:xfrm>
          <a:prstGeom prst="rect">
            <a:avLst/>
          </a:prstGeom>
          <a:noFill/>
        </p:spPr>
      </p:pic>
      <p:pic>
        <p:nvPicPr>
          <p:cNvPr id="563209" name="Picture 9" descr="Mass-accuracy-yeast-detai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06900" y="4572000"/>
            <a:ext cx="3811588" cy="2287588"/>
          </a:xfrm>
          <a:prstGeom prst="rect">
            <a:avLst/>
          </a:prstGeom>
          <a:noFill/>
        </p:spPr>
      </p:pic>
      <p:pic>
        <p:nvPicPr>
          <p:cNvPr id="563211" name="Picture 11" descr="Mass-accuracy-200Da-1ppm"/>
          <p:cNvPicPr>
            <a:picLocks noChangeAspect="1" noChangeArrowheads="1"/>
          </p:cNvPicPr>
          <p:nvPr/>
        </p:nvPicPr>
        <p:blipFill>
          <a:blip r:embed="rId5" cstate="print"/>
          <a:srcRect b="30524"/>
          <a:stretch>
            <a:fillRect/>
          </a:stretch>
        </p:blipFill>
        <p:spPr bwMode="auto">
          <a:xfrm>
            <a:off x="1447800" y="1524000"/>
            <a:ext cx="2349500" cy="3808413"/>
          </a:xfrm>
          <a:prstGeom prst="rect">
            <a:avLst/>
          </a:prstGeom>
          <a:noFill/>
        </p:spPr>
      </p:pic>
      <p:sp>
        <p:nvSpPr>
          <p:cNvPr id="563212" name="Line 12"/>
          <p:cNvSpPr>
            <a:spLocks noChangeShapeType="1"/>
          </p:cNvSpPr>
          <p:nvPr/>
        </p:nvSpPr>
        <p:spPr bwMode="auto">
          <a:xfrm flipH="1" flipV="1">
            <a:off x="3581400" y="3048000"/>
            <a:ext cx="2873375" cy="728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213" name="Line 13"/>
          <p:cNvSpPr>
            <a:spLocks noChangeShapeType="1"/>
          </p:cNvSpPr>
          <p:nvPr/>
        </p:nvSpPr>
        <p:spPr bwMode="auto">
          <a:xfrm flipH="1">
            <a:off x="3581400" y="1200150"/>
            <a:ext cx="2878138" cy="552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214" name="Line 14"/>
          <p:cNvSpPr>
            <a:spLocks noChangeShapeType="1"/>
          </p:cNvSpPr>
          <p:nvPr/>
        </p:nvSpPr>
        <p:spPr bwMode="auto">
          <a:xfrm flipH="1" flipV="1">
            <a:off x="3581400" y="4267200"/>
            <a:ext cx="2878138" cy="1947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215" name="Oval 15"/>
          <p:cNvSpPr>
            <a:spLocks noChangeArrowheads="1"/>
          </p:cNvSpPr>
          <p:nvPr/>
        </p:nvSpPr>
        <p:spPr bwMode="auto">
          <a:xfrm>
            <a:off x="6369050" y="370998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16" name="Oval 16"/>
          <p:cNvSpPr>
            <a:spLocks noChangeArrowheads="1"/>
          </p:cNvSpPr>
          <p:nvPr/>
        </p:nvSpPr>
        <p:spPr bwMode="auto">
          <a:xfrm>
            <a:off x="6373813" y="1143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17" name="Oval 17"/>
          <p:cNvSpPr>
            <a:spLocks noChangeArrowheads="1"/>
          </p:cNvSpPr>
          <p:nvPr/>
        </p:nvSpPr>
        <p:spPr bwMode="auto">
          <a:xfrm>
            <a:off x="6373813" y="612933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18" name="Oval 18"/>
          <p:cNvSpPr>
            <a:spLocks noChangeArrowheads="1"/>
          </p:cNvSpPr>
          <p:nvPr/>
        </p:nvSpPr>
        <p:spPr bwMode="auto">
          <a:xfrm>
            <a:off x="3505200" y="1676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19" name="Oval 19"/>
          <p:cNvSpPr>
            <a:spLocks noChangeArrowheads="1"/>
          </p:cNvSpPr>
          <p:nvPr/>
        </p:nvSpPr>
        <p:spPr bwMode="auto">
          <a:xfrm>
            <a:off x="3505200" y="2971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20" name="Oval 20"/>
          <p:cNvSpPr>
            <a:spLocks noChangeArrowheads="1"/>
          </p:cNvSpPr>
          <p:nvPr/>
        </p:nvSpPr>
        <p:spPr bwMode="auto">
          <a:xfrm>
            <a:off x="3505200" y="4191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 Box 10"/>
          <p:cNvSpPr txBox="1">
            <a:spLocks noChangeArrowheads="1"/>
          </p:cNvSpPr>
          <p:nvPr/>
        </p:nvSpPr>
        <p:spPr bwMode="auto">
          <a:xfrm>
            <a:off x="1562913" y="0"/>
            <a:ext cx="60388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Tandem MS – de novo Sequencing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64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160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598311"/>
            <a:ext cx="6601339" cy="620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 Box 10"/>
          <p:cNvSpPr txBox="1">
            <a:spLocks noChangeArrowheads="1"/>
          </p:cNvSpPr>
          <p:nvPr/>
        </p:nvSpPr>
        <p:spPr bwMode="auto">
          <a:xfrm>
            <a:off x="1562913" y="0"/>
            <a:ext cx="60388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Tandem MS – de novo Sequencing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64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140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6152" y="594360"/>
            <a:ext cx="6601339" cy="620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6152" y="594360"/>
            <a:ext cx="6601339" cy="620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3" name="Text Box 10"/>
          <p:cNvSpPr txBox="1">
            <a:spLocks noChangeArrowheads="1"/>
          </p:cNvSpPr>
          <p:nvPr/>
        </p:nvSpPr>
        <p:spPr bwMode="auto">
          <a:xfrm>
            <a:off x="1562913" y="0"/>
            <a:ext cx="60388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Tandem MS – de novo Sequencing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64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92022" y="1066800"/>
            <a:ext cx="304800" cy="3048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7022" y="1207911"/>
            <a:ext cx="533400" cy="15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87022" y="2044523"/>
            <a:ext cx="533400" cy="15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318933" y="1893711"/>
            <a:ext cx="304800" cy="3048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87022" y="2882723"/>
            <a:ext cx="533400" cy="15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157133" y="2731911"/>
            <a:ext cx="304800" cy="3048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87022" y="3698345"/>
            <a:ext cx="533400" cy="15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995333" y="3547533"/>
            <a:ext cx="304800" cy="3048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7022" y="4482923"/>
            <a:ext cx="533400" cy="15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799666" y="4354689"/>
            <a:ext cx="304800" cy="3048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87022" y="5352167"/>
            <a:ext cx="533400" cy="15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030155" y="5201355"/>
            <a:ext cx="304800" cy="3048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92022" y="1478844"/>
            <a:ext cx="304800" cy="304800"/>
          </a:xfrm>
          <a:prstGeom prst="ellipse">
            <a:avLst/>
          </a:prstGeom>
          <a:noFill/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7022" y="1619955"/>
            <a:ext cx="533400" cy="1588"/>
          </a:xfrm>
          <a:prstGeom prst="straightConnector1">
            <a:avLst/>
          </a:prstGeom>
          <a:ln w="3810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37933" y="1481667"/>
            <a:ext cx="304800" cy="304800"/>
          </a:xfrm>
          <a:prstGeom prst="ellipse">
            <a:avLst/>
          </a:prstGeom>
          <a:noFill/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427111" y="1346199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</a:t>
            </a:r>
            <a:endParaRPr lang="en-US" sz="3200" b="1" dirty="0"/>
          </a:p>
        </p:txBody>
      </p:sp>
      <p:sp>
        <p:nvSpPr>
          <p:cNvPr id="27" name="Oval 26"/>
          <p:cNvSpPr/>
          <p:nvPr/>
        </p:nvSpPr>
        <p:spPr>
          <a:xfrm>
            <a:off x="3310467" y="2310825"/>
            <a:ext cx="304800" cy="304800"/>
          </a:xfrm>
          <a:prstGeom prst="ellipse">
            <a:avLst/>
          </a:prstGeom>
          <a:noFill/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87022" y="2451936"/>
            <a:ext cx="533400" cy="1588"/>
          </a:xfrm>
          <a:prstGeom prst="straightConnector1">
            <a:avLst/>
          </a:prstGeom>
          <a:ln w="3810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756378" y="2313648"/>
            <a:ext cx="304800" cy="304800"/>
          </a:xfrm>
          <a:prstGeom prst="ellipse">
            <a:avLst/>
          </a:prstGeom>
          <a:noFill/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245556" y="2178180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</a:t>
            </a:r>
            <a:endParaRPr lang="en-US" sz="3200" b="1" dirty="0"/>
          </a:p>
        </p:txBody>
      </p:sp>
      <p:sp>
        <p:nvSpPr>
          <p:cNvPr id="31" name="Oval 30"/>
          <p:cNvSpPr/>
          <p:nvPr/>
        </p:nvSpPr>
        <p:spPr>
          <a:xfrm>
            <a:off x="4134555" y="3129270"/>
            <a:ext cx="304800" cy="304800"/>
          </a:xfrm>
          <a:prstGeom prst="ellipse">
            <a:avLst/>
          </a:prstGeom>
          <a:noFill/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87022" y="3259092"/>
            <a:ext cx="533400" cy="1588"/>
          </a:xfrm>
          <a:prstGeom prst="straightConnector1">
            <a:avLst/>
          </a:prstGeom>
          <a:ln w="3810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580466" y="3132093"/>
            <a:ext cx="304800" cy="304800"/>
          </a:xfrm>
          <a:prstGeom prst="ellipse">
            <a:avLst/>
          </a:prstGeom>
          <a:noFill/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069644" y="2996625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</a:t>
            </a:r>
            <a:endParaRPr lang="en-US" sz="3200" b="1" dirty="0"/>
          </a:p>
        </p:txBody>
      </p:sp>
      <p:sp>
        <p:nvSpPr>
          <p:cNvPr id="35" name="Oval 34"/>
          <p:cNvSpPr/>
          <p:nvPr/>
        </p:nvSpPr>
        <p:spPr>
          <a:xfrm>
            <a:off x="4953000" y="3956181"/>
            <a:ext cx="304800" cy="304800"/>
          </a:xfrm>
          <a:prstGeom prst="ellipse">
            <a:avLst/>
          </a:prstGeom>
          <a:noFill/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87022" y="4097292"/>
            <a:ext cx="533400" cy="1588"/>
          </a:xfrm>
          <a:prstGeom prst="straightConnector1">
            <a:avLst/>
          </a:prstGeom>
          <a:ln w="3810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398911" y="3959004"/>
            <a:ext cx="304800" cy="304800"/>
          </a:xfrm>
          <a:prstGeom prst="ellipse">
            <a:avLst/>
          </a:prstGeom>
          <a:noFill/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888089" y="3823536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</a:t>
            </a:r>
            <a:endParaRPr lang="en-US" sz="3200" b="1" dirty="0"/>
          </a:p>
        </p:txBody>
      </p:sp>
      <p:sp>
        <p:nvSpPr>
          <p:cNvPr id="39" name="Oval 38"/>
          <p:cNvSpPr/>
          <p:nvPr/>
        </p:nvSpPr>
        <p:spPr>
          <a:xfrm>
            <a:off x="5779911" y="4783092"/>
            <a:ext cx="304800" cy="304800"/>
          </a:xfrm>
          <a:prstGeom prst="ellipse">
            <a:avLst/>
          </a:prstGeom>
          <a:noFill/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75733" y="4935492"/>
            <a:ext cx="533400" cy="1588"/>
          </a:xfrm>
          <a:prstGeom prst="straightConnector1">
            <a:avLst/>
          </a:prstGeom>
          <a:ln w="3810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225822" y="4785915"/>
            <a:ext cx="304800" cy="304800"/>
          </a:xfrm>
          <a:prstGeom prst="ellipse">
            <a:avLst/>
          </a:prstGeom>
          <a:noFill/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715000" y="4650447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</a:t>
            </a:r>
            <a:endParaRPr lang="en-US" sz="3200" b="1" dirty="0"/>
          </a:p>
        </p:txBody>
      </p:sp>
      <p:sp>
        <p:nvSpPr>
          <p:cNvPr id="46" name="Oval 45"/>
          <p:cNvSpPr/>
          <p:nvPr/>
        </p:nvSpPr>
        <p:spPr>
          <a:xfrm>
            <a:off x="7027335" y="5607756"/>
            <a:ext cx="304800" cy="304800"/>
          </a:xfrm>
          <a:prstGeom prst="ellipse">
            <a:avLst/>
          </a:prstGeom>
          <a:noFill/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75733" y="5760156"/>
            <a:ext cx="533400" cy="1588"/>
          </a:xfrm>
          <a:prstGeom prst="straightConnector1">
            <a:avLst/>
          </a:prstGeom>
          <a:ln w="3810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606822" y="5610579"/>
            <a:ext cx="304800" cy="304800"/>
          </a:xfrm>
          <a:prstGeom prst="ellipse">
            <a:avLst/>
          </a:prstGeom>
          <a:noFill/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966487" y="547511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</a:t>
            </a:r>
            <a:endParaRPr lang="en-US" sz="3200" b="1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87022" y="6159323"/>
            <a:ext cx="533400" cy="1588"/>
          </a:xfrm>
          <a:prstGeom prst="straightConnector1">
            <a:avLst/>
          </a:prstGeom>
          <a:ln w="3810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7022" y="6582656"/>
            <a:ext cx="533400" cy="15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425267" y="6431844"/>
            <a:ext cx="304800" cy="3048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828800" y="3577693"/>
            <a:ext cx="2796822" cy="1200329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…GF(I/L)EEDE(I/L)…</a:t>
            </a:r>
          </a:p>
          <a:p>
            <a:pPr algn="ctr"/>
            <a:r>
              <a:rPr lang="en-US" dirty="0" smtClean="0"/>
              <a:t>…(I/L)EDEE(I/L)FG…</a:t>
            </a:r>
          </a:p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828228" y="3581400"/>
            <a:ext cx="2796822" cy="2585323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…GF(I/L)EEDE(I/L)…</a:t>
            </a:r>
          </a:p>
          <a:p>
            <a:pPr algn="ctr"/>
            <a:r>
              <a:rPr lang="en-US" dirty="0" smtClean="0"/>
              <a:t>…(I/L)EDEE(I/L)FG…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Peptide M+H = 1166</a:t>
            </a:r>
          </a:p>
          <a:p>
            <a:pPr algn="ctr"/>
            <a:r>
              <a:rPr lang="en-US" dirty="0" smtClean="0"/>
              <a:t>1166 -1079 = 87 =&gt; S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</a:t>
            </a:r>
            <a:r>
              <a:rPr lang="en-US" dirty="0" smtClean="0"/>
              <a:t>GF(I/L)EEDE(I/L)…</a:t>
            </a:r>
          </a:p>
          <a:p>
            <a:pPr algn="ctr"/>
            <a:endParaRPr lang="en-US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1828800" y="3575755"/>
            <a:ext cx="2796822" cy="2308324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</a:t>
            </a:r>
            <a:r>
              <a:rPr lang="en-US" dirty="0" smtClean="0"/>
              <a:t>GF(I/L)EEDE(I/L)…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1166 – 1020 – 18 =  128</a:t>
            </a:r>
          </a:p>
          <a:p>
            <a:pPr algn="ctr">
              <a:buFont typeface="Symbol"/>
              <a:buChar char="Þ"/>
            </a:pPr>
            <a:r>
              <a:rPr lang="en-US" dirty="0" smtClean="0"/>
              <a:t>K or Q</a:t>
            </a:r>
          </a:p>
          <a:p>
            <a:pPr algn="ctr">
              <a:buFont typeface="Symbol"/>
              <a:buChar char="Þ"/>
            </a:pPr>
            <a:endParaRPr lang="en-US" dirty="0" smtClean="0"/>
          </a:p>
          <a:p>
            <a:pPr algn="ctr"/>
            <a:r>
              <a:rPr lang="en-US" dirty="0" smtClean="0"/>
              <a:t>SGF(I/L)EEDE(I/L)(</a:t>
            </a:r>
            <a:r>
              <a:rPr lang="en-US" b="1" dirty="0" smtClean="0">
                <a:solidFill>
                  <a:srgbClr val="C00000"/>
                </a:solidFill>
              </a:rPr>
              <a:t>K/Q</a:t>
            </a:r>
            <a:r>
              <a:rPr lang="en-US" b="1" dirty="0" smtClean="0"/>
              <a:t>)</a:t>
            </a:r>
            <a:endParaRPr lang="en-US" dirty="0" smtClean="0"/>
          </a:p>
          <a:p>
            <a:pPr algn="ctr"/>
            <a:endParaRPr lang="en-US" b="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0" grpId="1" animBg="1"/>
      <p:bldP spid="22" grpId="0" animBg="1"/>
      <p:bldP spid="23" grpId="0"/>
      <p:bldP spid="27" grpId="0" animBg="1"/>
      <p:bldP spid="27" grpId="1" animBg="1"/>
      <p:bldP spid="29" grpId="0" animBg="1"/>
      <p:bldP spid="30" grpId="0"/>
      <p:bldP spid="31" grpId="0" animBg="1"/>
      <p:bldP spid="31" grpId="1" animBg="1"/>
      <p:bldP spid="33" grpId="0" animBg="1"/>
      <p:bldP spid="34" grpId="0"/>
      <p:bldP spid="35" grpId="0" animBg="1"/>
      <p:bldP spid="35" grpId="1" animBg="1"/>
      <p:bldP spid="37" grpId="0" animBg="1"/>
      <p:bldP spid="38" grpId="0"/>
      <p:bldP spid="39" grpId="0" animBg="1"/>
      <p:bldP spid="39" grpId="1" animBg="1"/>
      <p:bldP spid="41" grpId="0" animBg="1"/>
      <p:bldP spid="42" grpId="0"/>
      <p:bldP spid="46" grpId="0" animBg="1"/>
      <p:bldP spid="46" grpId="1" animBg="1"/>
      <p:bldP spid="48" grpId="0" animBg="1"/>
      <p:bldP spid="49" grpId="0"/>
      <p:bldP spid="53" grpId="0" animBg="1"/>
      <p:bldP spid="54" grpId="0" animBg="1"/>
      <p:bldP spid="55" grpId="0" animBg="1"/>
      <p:bldP spid="55" grpId="1" animBg="1"/>
      <p:bldP spid="5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 Box 10"/>
          <p:cNvSpPr txBox="1">
            <a:spLocks noChangeArrowheads="1"/>
          </p:cNvSpPr>
          <p:nvPr/>
        </p:nvSpPr>
        <p:spPr bwMode="auto">
          <a:xfrm>
            <a:off x="1562913" y="0"/>
            <a:ext cx="60388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Tandem MS – de novo Sequencing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64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1636542" y="1295400"/>
            <a:ext cx="5240537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Challenges in de novo sequencing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sz="2400" dirty="0" smtClean="0"/>
              <a:t>Neutral loss (-H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O, -NH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)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Modifications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Background peaks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Incomplete information</a:t>
            </a:r>
            <a:endParaRPr lang="en-US" sz="24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636542" y="1295400"/>
            <a:ext cx="5240537" cy="34163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Challenges in de novo sequencing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sz="2400" dirty="0" smtClean="0"/>
              <a:t>Neutral loss (-H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O, -NH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)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Modifications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Background peaks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b="1" i="1" dirty="0" smtClean="0">
                <a:solidFill>
                  <a:srgbClr val="C00000"/>
                </a:solidFill>
              </a:rPr>
              <a:t>Incomplete information</a:t>
            </a:r>
            <a:endParaRPr lang="en-US" sz="2400" b="1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7"/>
          <p:cNvSpPr txBox="1">
            <a:spLocks noChangeArrowheads="1"/>
          </p:cNvSpPr>
          <p:nvPr/>
        </p:nvSpPr>
        <p:spPr bwMode="auto">
          <a:xfrm>
            <a:off x="2568575" y="4322763"/>
            <a:ext cx="136048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MS/MS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14500" y="5210175"/>
            <a:ext cx="2286000" cy="1071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1785144" y="5925344"/>
            <a:ext cx="714375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2320925" y="6103938"/>
            <a:ext cx="3587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2320926" y="6175375"/>
            <a:ext cx="214312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9" name="TextBox 37"/>
          <p:cNvSpPr txBox="1">
            <a:spLocks noChangeArrowheads="1"/>
          </p:cNvSpPr>
          <p:nvPr/>
        </p:nvSpPr>
        <p:spPr bwMode="auto">
          <a:xfrm>
            <a:off x="1285875" y="1920875"/>
            <a:ext cx="2462213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/>
              <a:t>Lysis</a:t>
            </a:r>
          </a:p>
          <a:p>
            <a:pPr algn="ctr"/>
            <a:r>
              <a:rPr lang="en-US" sz="2800" b="1"/>
              <a:t>Fractionation</a:t>
            </a:r>
          </a:p>
        </p:txBody>
      </p:sp>
      <p:sp>
        <p:nvSpPr>
          <p:cNvPr id="8200" name="Text Box 10"/>
          <p:cNvSpPr txBox="1">
            <a:spLocks noChangeArrowheads="1"/>
          </p:cNvSpPr>
          <p:nvPr/>
        </p:nvSpPr>
        <p:spPr bwMode="auto">
          <a:xfrm>
            <a:off x="1764084" y="0"/>
            <a:ext cx="56364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Tandem MS – Database Search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8201" name="TextBox 7"/>
          <p:cNvSpPr txBox="1">
            <a:spLocks noChangeArrowheads="1"/>
          </p:cNvSpPr>
          <p:nvPr/>
        </p:nvSpPr>
        <p:spPr bwMode="auto">
          <a:xfrm>
            <a:off x="2857500" y="5138738"/>
            <a:ext cx="11922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MS/MS</a:t>
            </a:r>
          </a:p>
        </p:txBody>
      </p:sp>
      <p:cxnSp>
        <p:nvCxnSpPr>
          <p:cNvPr id="36" name="Straight Connector 35"/>
          <p:cNvCxnSpPr/>
          <p:nvPr/>
        </p:nvCxnSpPr>
        <p:spPr>
          <a:xfrm rot="5400000">
            <a:off x="2499519" y="5995194"/>
            <a:ext cx="5715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2999581" y="6066632"/>
            <a:ext cx="42862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2536825" y="6173788"/>
            <a:ext cx="214313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2248694" y="5817394"/>
            <a:ext cx="930275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2785269" y="5996782"/>
            <a:ext cx="57308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2892426" y="6175375"/>
            <a:ext cx="214312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2999581" y="5923757"/>
            <a:ext cx="71437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3571081" y="6066632"/>
            <a:ext cx="42862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3428206" y="6209507"/>
            <a:ext cx="14287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1" name="TextBox 7"/>
          <p:cNvSpPr txBox="1">
            <a:spLocks noChangeArrowheads="1"/>
          </p:cNvSpPr>
          <p:nvPr/>
        </p:nvSpPr>
        <p:spPr bwMode="auto">
          <a:xfrm>
            <a:off x="3535363" y="2857500"/>
            <a:ext cx="18224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Digestion</a:t>
            </a:r>
          </a:p>
        </p:txBody>
      </p:sp>
      <p:sp>
        <p:nvSpPr>
          <p:cNvPr id="8212" name="TextBox 24"/>
          <p:cNvSpPr txBox="1">
            <a:spLocks noChangeArrowheads="1"/>
          </p:cNvSpPr>
          <p:nvPr/>
        </p:nvSpPr>
        <p:spPr bwMode="auto">
          <a:xfrm>
            <a:off x="4949825" y="1074738"/>
            <a:ext cx="1882775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2600"/>
              </a:lnSpc>
            </a:pPr>
            <a:r>
              <a:rPr lang="en-US" sz="2800" b="1">
                <a:cs typeface="Arial" charset="0"/>
              </a:rPr>
              <a:t>Sequence</a:t>
            </a:r>
          </a:p>
          <a:p>
            <a:pPr algn="ctr">
              <a:lnSpc>
                <a:spcPts val="2600"/>
              </a:lnSpc>
            </a:pPr>
            <a:r>
              <a:rPr lang="en-US" sz="2800" b="1">
                <a:cs typeface="Arial" charset="0"/>
              </a:rPr>
              <a:t>DB</a:t>
            </a:r>
          </a:p>
        </p:txBody>
      </p:sp>
      <p:sp>
        <p:nvSpPr>
          <p:cNvPr id="8213" name="TextBox 7"/>
          <p:cNvSpPr txBox="1">
            <a:spLocks noChangeArrowheads="1"/>
          </p:cNvSpPr>
          <p:nvPr/>
        </p:nvSpPr>
        <p:spPr bwMode="auto">
          <a:xfrm>
            <a:off x="4808538" y="4432300"/>
            <a:ext cx="238125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2600"/>
              </a:lnSpc>
            </a:pPr>
            <a:r>
              <a:rPr lang="en-US" sz="2800" b="1"/>
              <a:t>All Fragment</a:t>
            </a:r>
          </a:p>
          <a:p>
            <a:pPr algn="ctr">
              <a:lnSpc>
                <a:spcPts val="2600"/>
              </a:lnSpc>
            </a:pPr>
            <a:r>
              <a:rPr lang="en-US" sz="2800" b="1"/>
              <a:t>Masses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 rot="16200000" flipH="1">
            <a:off x="4927600" y="198755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5" name="TextBox 7"/>
          <p:cNvSpPr txBox="1">
            <a:spLocks noChangeArrowheads="1"/>
          </p:cNvSpPr>
          <p:nvPr/>
        </p:nvSpPr>
        <p:spPr bwMode="auto">
          <a:xfrm>
            <a:off x="4868863" y="2109788"/>
            <a:ext cx="22606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/>
              <a:t>Pick Protein</a:t>
            </a:r>
          </a:p>
        </p:txBody>
      </p:sp>
      <p:sp>
        <p:nvSpPr>
          <p:cNvPr id="91" name="Oval 90"/>
          <p:cNvSpPr/>
          <p:nvPr/>
        </p:nvSpPr>
        <p:spPr>
          <a:xfrm>
            <a:off x="3500438" y="1065213"/>
            <a:ext cx="285750" cy="3571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643188" y="708025"/>
            <a:ext cx="1643062" cy="10715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3" name="Straight Arrow Connector 92"/>
          <p:cNvCxnSpPr/>
          <p:nvPr/>
        </p:nvCxnSpPr>
        <p:spPr>
          <a:xfrm rot="16200000" flipH="1">
            <a:off x="3137694" y="2410619"/>
            <a:ext cx="115411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5400000">
            <a:off x="4200525" y="6135688"/>
            <a:ext cx="53975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10800000">
            <a:off x="4572000" y="5854700"/>
            <a:ext cx="35718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000500" y="5854700"/>
            <a:ext cx="35718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2" name="TextBox 7"/>
          <p:cNvSpPr txBox="1">
            <a:spLocks noChangeArrowheads="1"/>
          </p:cNvSpPr>
          <p:nvPr/>
        </p:nvSpPr>
        <p:spPr bwMode="auto">
          <a:xfrm>
            <a:off x="1403350" y="6334125"/>
            <a:ext cx="61690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/>
              <a:t>Compare, Score, Test Significance 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7358063" y="6640513"/>
            <a:ext cx="1285875" cy="15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5400000" flipH="1" flipV="1">
            <a:off x="6452394" y="4488656"/>
            <a:ext cx="434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10800000" flipV="1">
            <a:off x="7042150" y="2354263"/>
            <a:ext cx="15716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6" name="TextBox 7"/>
          <p:cNvSpPr txBox="1">
            <a:spLocks noChangeArrowheads="1"/>
          </p:cNvSpPr>
          <p:nvPr/>
        </p:nvSpPr>
        <p:spPr bwMode="auto">
          <a:xfrm rot="5400000">
            <a:off x="6892132" y="4256881"/>
            <a:ext cx="39798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/>
              <a:t>Repeat for all proteins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 rot="10800000">
            <a:off x="4286250" y="5854700"/>
            <a:ext cx="357188" cy="1588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4927600" y="2773363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6200000" flipH="1">
            <a:off x="4927600" y="3489325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6200000" flipH="1">
            <a:off x="4927600" y="4964113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6200000" flipH="1">
            <a:off x="3498850" y="3489325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6200000" flipH="1">
            <a:off x="3498850" y="4967288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3" name="TextBox 7"/>
          <p:cNvSpPr txBox="1">
            <a:spLocks noChangeArrowheads="1"/>
          </p:cNvSpPr>
          <p:nvPr/>
        </p:nvSpPr>
        <p:spPr bwMode="auto">
          <a:xfrm>
            <a:off x="4857750" y="3595688"/>
            <a:ext cx="2320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/>
              <a:t>Pick Peptide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rot="16200000" flipH="1">
            <a:off x="4927600" y="4233863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6200000" flipH="1">
            <a:off x="3498850" y="4233863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6" name="TextBox 7"/>
          <p:cNvSpPr txBox="1">
            <a:spLocks noChangeArrowheads="1"/>
          </p:cNvSpPr>
          <p:nvPr/>
        </p:nvSpPr>
        <p:spPr bwMode="auto">
          <a:xfrm>
            <a:off x="2606675" y="3595688"/>
            <a:ext cx="13223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LC-MS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 rot="10800000">
            <a:off x="7104063" y="3903663"/>
            <a:ext cx="357187" cy="15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5400000" flipH="1" flipV="1">
            <a:off x="6072981" y="5279232"/>
            <a:ext cx="2771775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9" name="TextBox 7"/>
          <p:cNvSpPr txBox="1">
            <a:spLocks noChangeArrowheads="1"/>
          </p:cNvSpPr>
          <p:nvPr/>
        </p:nvSpPr>
        <p:spPr bwMode="auto">
          <a:xfrm rot="5400000">
            <a:off x="6769894" y="4872831"/>
            <a:ext cx="2162175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2600"/>
              </a:lnSpc>
            </a:pPr>
            <a:r>
              <a:rPr lang="en-US" sz="2800" b="1"/>
              <a:t>Repeat for</a:t>
            </a:r>
          </a:p>
          <a:p>
            <a:pPr algn="ctr">
              <a:lnSpc>
                <a:spcPts val="2600"/>
              </a:lnSpc>
            </a:pPr>
            <a:r>
              <a:rPr lang="en-US" sz="2800" b="1"/>
              <a:t>all peptides</a:t>
            </a:r>
          </a:p>
        </p:txBody>
      </p:sp>
      <p:sp>
        <p:nvSpPr>
          <p:cNvPr id="8240" name="Flowchart: Magnetic Disk 23"/>
          <p:cNvSpPr>
            <a:spLocks noChangeArrowheads="1"/>
          </p:cNvSpPr>
          <p:nvPr/>
        </p:nvSpPr>
        <p:spPr bwMode="auto">
          <a:xfrm>
            <a:off x="5072063" y="736600"/>
            <a:ext cx="1643062" cy="1071563"/>
          </a:xfrm>
          <a:prstGeom prst="flowChartMagneticDisk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929188" y="5200650"/>
            <a:ext cx="2286000" cy="1071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7" name="Straight Connector 126"/>
          <p:cNvCxnSpPr/>
          <p:nvPr/>
        </p:nvCxnSpPr>
        <p:spPr>
          <a:xfrm rot="5400000">
            <a:off x="4892675" y="5807075"/>
            <a:ext cx="92868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16200000" flipH="1">
            <a:off x="5250656" y="5809457"/>
            <a:ext cx="92868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5400000">
            <a:off x="5178425" y="5808663"/>
            <a:ext cx="928687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rot="5400000">
            <a:off x="5535613" y="5807075"/>
            <a:ext cx="928688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>
            <a:off x="5964238" y="5807075"/>
            <a:ext cx="928688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>
            <a:off x="5394325" y="5807075"/>
            <a:ext cx="92868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>
            <a:off x="5464175" y="5807075"/>
            <a:ext cx="92868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5400000">
            <a:off x="5822156" y="5807869"/>
            <a:ext cx="9286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5400000">
            <a:off x="5749925" y="5808663"/>
            <a:ext cx="928687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>
            <a:off x="6107113" y="5807075"/>
            <a:ext cx="928688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5400000">
            <a:off x="6535738" y="5803900"/>
            <a:ext cx="928688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5400000">
            <a:off x="6249988" y="5807075"/>
            <a:ext cx="928688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4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" grpId="0"/>
      <p:bldP spid="8213" grpId="0"/>
      <p:bldP spid="8215" grpId="0"/>
      <p:bldP spid="8222" grpId="0"/>
      <p:bldP spid="8226" grpId="0"/>
      <p:bldP spid="8233" grpId="0"/>
      <p:bldP spid="8239" grpId="0"/>
      <p:bldP spid="8240" grpId="0" animBg="1"/>
      <p:bldP spid="1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l="21848" t="20444" r="8944" b="6667"/>
          <a:stretch>
            <a:fillRect/>
          </a:stretch>
        </p:blipFill>
        <p:spPr bwMode="auto">
          <a:xfrm>
            <a:off x="2362200" y="609600"/>
            <a:ext cx="44958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  <a:noFill/>
        </p:spPr>
        <p:txBody>
          <a:bodyPr lIns="0" tIns="0" rIns="0" bIns="0"/>
          <a:lstStyle/>
          <a:p>
            <a:pPr eaLnBrk="1" hangingPunct="1"/>
            <a:r>
              <a:rPr lang="en-US" sz="2800" b="1" dirty="0" smtClean="0">
                <a:solidFill>
                  <a:schemeClr val="tx1"/>
                </a:solidFill>
                <a:latin typeface="Comic Sans MS" pitchFamily="66" charset="0"/>
              </a:rPr>
              <a:t>Algorithms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228600" y="609600"/>
            <a:ext cx="86106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 l="69955" t="71795" r="6726" b="7692"/>
          <a:stretch>
            <a:fillRect/>
          </a:stretch>
        </p:blipFill>
        <p:spPr bwMode="auto">
          <a:xfrm>
            <a:off x="4724400" y="838200"/>
            <a:ext cx="1485939" cy="91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 l="50901" t="54598" r="24324" b="33907"/>
          <a:stretch>
            <a:fillRect/>
          </a:stretch>
        </p:blipFill>
        <p:spPr bwMode="auto">
          <a:xfrm>
            <a:off x="4495800" y="3962400"/>
            <a:ext cx="2095493" cy="5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455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038"/>
            <a:ext cx="8229600" cy="334962"/>
          </a:xfrm>
          <a:noFill/>
          <a:ln/>
        </p:spPr>
        <p:txBody>
          <a:bodyPr/>
          <a:lstStyle/>
          <a:p>
            <a:pPr algn="ctr"/>
            <a:r>
              <a:rPr lang="en-US" sz="2800" b="1" kern="1200" dirty="0">
                <a:solidFill>
                  <a:schemeClr val="tx1"/>
                </a:solidFill>
                <a:latin typeface="Comic Sans MS" pitchFamily="66" charset="0"/>
              </a:rPr>
              <a:t>Comparing and Optimizing Algorithms</a:t>
            </a:r>
          </a:p>
        </p:txBody>
      </p:sp>
      <p:pic>
        <p:nvPicPr>
          <p:cNvPr id="6789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8687" y="1143000"/>
            <a:ext cx="4887913" cy="4397375"/>
          </a:xfrm>
          <a:noFill/>
          <a:ln/>
        </p:spPr>
      </p:pic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28600" y="533400"/>
            <a:ext cx="86106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9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pPr algn="r"/>
            <a:fld id="{635BB736-A635-42FA-82D3-179169D54065}" type="slidenum">
              <a:rPr lang="en-US"/>
              <a:pPr algn="r"/>
              <a:t>37</a:t>
            </a:fld>
            <a:endParaRPr lang="en-US"/>
          </a:p>
        </p:txBody>
      </p:sp>
      <p:sp>
        <p:nvSpPr>
          <p:cNvPr id="711683" name="Rectangle 3"/>
          <p:cNvSpPr>
            <a:spLocks noChangeArrowheads="1"/>
          </p:cNvSpPr>
          <p:nvPr/>
        </p:nvSpPr>
        <p:spPr bwMode="auto">
          <a:xfrm>
            <a:off x="369888" y="26987"/>
            <a:ext cx="8501062" cy="8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hangingPunct="0">
              <a:lnSpc>
                <a:spcPct val="90000"/>
              </a:lnSpc>
            </a:pPr>
            <a:r>
              <a:rPr lang="en-US" sz="2800" b="1" dirty="0">
                <a:latin typeface="Comic Sans MS" pitchFamily="66" charset="0"/>
                <a:ea typeface="+mj-ea"/>
                <a:cs typeface="+mj-cs"/>
              </a:rPr>
              <a:t>MS/MS - Parent Mass Error </a:t>
            </a:r>
            <a:endParaRPr lang="en-US" sz="2800" b="1" dirty="0" smtClean="0">
              <a:latin typeface="Comic Sans MS" pitchFamily="66" charset="0"/>
              <a:ea typeface="+mj-ea"/>
              <a:cs typeface="+mj-cs"/>
            </a:endParaRPr>
          </a:p>
          <a:p>
            <a:pPr algn="ctr" eaLnBrk="0" hangingPunct="0">
              <a:lnSpc>
                <a:spcPct val="90000"/>
              </a:lnSpc>
            </a:pPr>
            <a:r>
              <a:rPr lang="en-US" sz="2800" b="1" dirty="0" smtClean="0">
                <a:latin typeface="Comic Sans MS" pitchFamily="66" charset="0"/>
                <a:ea typeface="+mj-ea"/>
                <a:cs typeface="+mj-cs"/>
              </a:rPr>
              <a:t>and Enzyme </a:t>
            </a:r>
            <a:r>
              <a:rPr lang="en-US" sz="2800" b="1" dirty="0">
                <a:latin typeface="Comic Sans MS" pitchFamily="66" charset="0"/>
                <a:ea typeface="+mj-ea"/>
                <a:cs typeface="+mj-cs"/>
              </a:rPr>
              <a:t>Specificity</a:t>
            </a:r>
          </a:p>
        </p:txBody>
      </p:sp>
      <p:pic>
        <p:nvPicPr>
          <p:cNvPr id="7116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7" t="21832" r="10001" b="5458"/>
          <a:stretch>
            <a:fillRect/>
          </a:stretch>
        </p:blipFill>
        <p:spPr bwMode="auto">
          <a:xfrm>
            <a:off x="4329113" y="1639888"/>
            <a:ext cx="459105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11685" name="Object 5"/>
          <p:cNvGraphicFramePr>
            <a:graphicFrameLocks noChangeAspect="1"/>
          </p:cNvGraphicFramePr>
          <p:nvPr/>
        </p:nvGraphicFramePr>
        <p:xfrm>
          <a:off x="4987925" y="4289425"/>
          <a:ext cx="15811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32" name="Equation" r:id="rId4" imgW="965160" imgH="241200" progId="Equation.3">
                  <p:embed/>
                </p:oleObj>
              </mc:Choice>
              <mc:Fallback>
                <p:oleObj name="Equation" r:id="rId4" imgW="965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925" y="4289425"/>
                        <a:ext cx="15811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1686" name="Rectangle 6"/>
          <p:cNvSpPr>
            <a:spLocks noChangeArrowheads="1"/>
          </p:cNvSpPr>
          <p:nvPr/>
        </p:nvSpPr>
        <p:spPr bwMode="auto">
          <a:xfrm>
            <a:off x="747713" y="1633538"/>
            <a:ext cx="4122737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bIns="0"/>
          <a:lstStyle/>
          <a:p>
            <a:pPr algn="l">
              <a:spcBef>
                <a:spcPct val="30000"/>
              </a:spcBef>
              <a:spcAft>
                <a:spcPct val="20000"/>
              </a:spcAft>
              <a:tabLst>
                <a:tab pos="2286000" algn="l"/>
              </a:tabLst>
            </a:pPr>
            <a:r>
              <a:rPr lang="en-US" sz="2000" b="1">
                <a:solidFill>
                  <a:srgbClr val="000000"/>
                </a:solidFill>
              </a:rPr>
              <a:t>Expectation Values</a:t>
            </a:r>
          </a:p>
          <a:p>
            <a:pPr algn="l">
              <a:spcBef>
                <a:spcPct val="30000"/>
              </a:spcBef>
              <a:spcAft>
                <a:spcPct val="20000"/>
              </a:spcAft>
              <a:tabLst>
                <a:tab pos="2286000" algn="l"/>
              </a:tabLst>
            </a:pPr>
            <a:endParaRPr lang="en-US" sz="1200">
              <a:solidFill>
                <a:srgbClr val="000000"/>
              </a:solidFill>
            </a:endParaRPr>
          </a:p>
          <a:p>
            <a:pPr algn="l">
              <a:spcBef>
                <a:spcPct val="30000"/>
              </a:spcBef>
              <a:spcAft>
                <a:spcPct val="20000"/>
              </a:spcAft>
              <a:tabLst>
                <a:tab pos="2286000" algn="l"/>
              </a:tabLst>
            </a:pPr>
            <a:r>
              <a:rPr lang="en-US" sz="2000">
                <a:solidFill>
                  <a:srgbClr val="000000"/>
                </a:solidFill>
              </a:rPr>
              <a:t>MS/MS example:</a:t>
            </a:r>
          </a:p>
          <a:p>
            <a:pPr algn="l">
              <a:spcBef>
                <a:spcPct val="30000"/>
              </a:spcBef>
              <a:spcAft>
                <a:spcPct val="20000"/>
              </a:spcAft>
              <a:tabLst>
                <a:tab pos="2286000" algn="l"/>
              </a:tabLst>
            </a:pPr>
            <a:r>
              <a:rPr lang="en-US" sz="160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sz="1600">
                <a:solidFill>
                  <a:srgbClr val="000000"/>
                </a:solidFill>
              </a:rPr>
              <a:t>m=2, Trypsin	2.5e-5</a:t>
            </a:r>
          </a:p>
          <a:p>
            <a:pPr algn="l">
              <a:spcBef>
                <a:spcPct val="30000"/>
              </a:spcBef>
              <a:spcAft>
                <a:spcPct val="20000"/>
              </a:spcAft>
              <a:tabLst>
                <a:tab pos="2286000" algn="l"/>
              </a:tabLst>
            </a:pPr>
            <a:r>
              <a:rPr lang="en-US" sz="160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sz="1600">
                <a:solidFill>
                  <a:srgbClr val="000000"/>
                </a:solidFill>
              </a:rPr>
              <a:t>m=100, Trypsin 	2.5e-5</a:t>
            </a:r>
          </a:p>
          <a:p>
            <a:pPr algn="l">
              <a:spcBef>
                <a:spcPct val="30000"/>
              </a:spcBef>
              <a:spcAft>
                <a:spcPct val="20000"/>
              </a:spcAft>
              <a:tabLst>
                <a:tab pos="2286000" algn="l"/>
              </a:tabLst>
            </a:pPr>
            <a:r>
              <a:rPr lang="en-US" sz="160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sz="1600">
                <a:solidFill>
                  <a:srgbClr val="000000"/>
                </a:solidFill>
              </a:rPr>
              <a:t>m=2, non-specific	7.9e-5</a:t>
            </a:r>
          </a:p>
          <a:p>
            <a:pPr algn="l">
              <a:spcBef>
                <a:spcPct val="30000"/>
              </a:spcBef>
              <a:spcAft>
                <a:spcPct val="20000"/>
              </a:spcAft>
              <a:tabLst>
                <a:tab pos="2286000" algn="l"/>
              </a:tabLst>
            </a:pPr>
            <a:r>
              <a:rPr lang="en-US" sz="160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sz="1600">
                <a:solidFill>
                  <a:srgbClr val="000000"/>
                </a:solidFill>
              </a:rPr>
              <a:t>m=100, non-specific	1.6e-4</a:t>
            </a:r>
          </a:p>
          <a:p>
            <a:pPr algn="l">
              <a:spcBef>
                <a:spcPct val="30000"/>
              </a:spcBef>
              <a:spcAft>
                <a:spcPct val="20000"/>
              </a:spcAft>
              <a:tabLst>
                <a:tab pos="2286000" algn="l"/>
              </a:tabLst>
            </a:pPr>
            <a:endParaRPr lang="en-US" sz="1600">
              <a:solidFill>
                <a:srgbClr val="000000"/>
              </a:solidFill>
            </a:endParaRPr>
          </a:p>
          <a:p>
            <a:pPr algn="l">
              <a:spcBef>
                <a:spcPct val="30000"/>
              </a:spcBef>
              <a:spcAft>
                <a:spcPct val="20000"/>
              </a:spcAft>
              <a:tabLst>
                <a:tab pos="2286000" algn="l"/>
              </a:tabLst>
            </a:pP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28600" y="838200"/>
            <a:ext cx="86106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608013" y="-76200"/>
            <a:ext cx="7926387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2800" b="1" dirty="0" err="1" smtClean="0">
                <a:latin typeface="Comic Sans MS" pitchFamily="66" charset="0"/>
                <a:ea typeface="+mj-ea"/>
                <a:cs typeface="+mj-cs"/>
              </a:rPr>
              <a:t>Sequest</a:t>
            </a:r>
            <a:endParaRPr lang="en-US" sz="2800" b="1" dirty="0"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19460" name="Line 5"/>
          <p:cNvSpPr>
            <a:spLocks noChangeShapeType="1"/>
          </p:cNvSpPr>
          <p:nvPr/>
        </p:nvSpPr>
        <p:spPr bwMode="auto">
          <a:xfrm>
            <a:off x="228600" y="609600"/>
            <a:ext cx="86106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2" t="14921" r="21013" b="1291"/>
          <a:stretch/>
        </p:blipFill>
        <p:spPr bwMode="auto">
          <a:xfrm>
            <a:off x="762000" y="1344706"/>
            <a:ext cx="2997432" cy="413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9" t="32769" r="24713" b="2941"/>
          <a:stretch/>
        </p:blipFill>
        <p:spPr bwMode="auto">
          <a:xfrm>
            <a:off x="4527176" y="2590800"/>
            <a:ext cx="3765177" cy="199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5" t="34459" r="12169" b="15287"/>
          <a:stretch/>
        </p:blipFill>
        <p:spPr bwMode="auto">
          <a:xfrm>
            <a:off x="5708275" y="1981200"/>
            <a:ext cx="1402977" cy="41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3759432" y="2819400"/>
            <a:ext cx="811774" cy="5334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733800" y="3733800"/>
            <a:ext cx="811774" cy="5334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419600" y="2514600"/>
            <a:ext cx="304800" cy="381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09600" y="1219200"/>
            <a:ext cx="304800" cy="381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09600" y="3429000"/>
            <a:ext cx="304800" cy="381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72000" y="1651794"/>
            <a:ext cx="3657600" cy="25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dirty="0" smtClean="0">
                <a:latin typeface="Comic Sans MS" pitchFamily="66" charset="0"/>
                <a:ea typeface="+mj-ea"/>
                <a:cs typeface="+mj-cs"/>
              </a:rPr>
              <a:t>Cross-correlation</a:t>
            </a:r>
          </a:p>
        </p:txBody>
      </p:sp>
    </p:spTree>
    <p:extLst>
      <p:ext uri="{BB962C8B-B14F-4D97-AF65-F5344CB8AC3E}">
        <p14:creationId xmlns:p14="http://schemas.microsoft.com/office/powerpoint/2010/main" val="349039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  <a:noFill/>
        </p:spPr>
        <p:txBody>
          <a:bodyPr lIns="0" tIns="0" rIns="0" bIns="0"/>
          <a:lstStyle/>
          <a:p>
            <a:pPr eaLnBrk="1" hangingPunct="1"/>
            <a:r>
              <a:rPr lang="en-US" sz="2800" b="1" dirty="0" smtClean="0">
                <a:solidFill>
                  <a:schemeClr val="tx1"/>
                </a:solidFill>
                <a:latin typeface="Comic Sans MS" pitchFamily="66" charset="0"/>
              </a:rPr>
              <a:t>X! Tandem - Search Parameters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228600" y="609600"/>
            <a:ext cx="86106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" t="14131" r="5915" b="32251"/>
          <a:stretch/>
        </p:blipFill>
        <p:spPr bwMode="auto">
          <a:xfrm>
            <a:off x="93785" y="762000"/>
            <a:ext cx="8978805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76400" y="685800"/>
            <a:ext cx="7315200" cy="9906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09800" y="863025"/>
            <a:ext cx="4876800" cy="58477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http://www.thegpm.org/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6009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pPr algn="r"/>
            <a:fld id="{FD717CC9-F157-4329-92F4-9481904A7024}" type="slidenum">
              <a:rPr lang="en-US"/>
              <a:pPr algn="r"/>
              <a:t>4</a:t>
            </a:fld>
            <a:endParaRPr lang="en-US"/>
          </a:p>
        </p:txBody>
      </p:sp>
      <p:pic>
        <p:nvPicPr>
          <p:cNvPr id="642050" name="Picture 2" descr="Mass-accuracy-human-C-detai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8013" y="0"/>
            <a:ext cx="3811587" cy="2287588"/>
          </a:xfrm>
          <a:prstGeom prst="rect">
            <a:avLst/>
          </a:prstGeom>
          <a:noFill/>
        </p:spPr>
      </p:pic>
      <p:pic>
        <p:nvPicPr>
          <p:cNvPr id="642051" name="Picture 3" descr="Mass-accuracy-worm-C-detai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8013" y="2286000"/>
            <a:ext cx="3811587" cy="2287588"/>
          </a:xfrm>
          <a:prstGeom prst="rect">
            <a:avLst/>
          </a:prstGeom>
          <a:noFill/>
        </p:spPr>
      </p:pic>
      <p:pic>
        <p:nvPicPr>
          <p:cNvPr id="642052" name="Picture 4" descr="Mass-accuracy-yeast-C-detai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8013" y="4570413"/>
            <a:ext cx="3811587" cy="2287587"/>
          </a:xfrm>
          <a:prstGeom prst="rect">
            <a:avLst/>
          </a:prstGeom>
          <a:noFill/>
        </p:spPr>
      </p:pic>
      <p:sp>
        <p:nvSpPr>
          <p:cNvPr id="642054" name="Rectangle 6"/>
          <p:cNvSpPr>
            <a:spLocks noChangeArrowheads="1"/>
          </p:cNvSpPr>
          <p:nvPr/>
        </p:nvSpPr>
        <p:spPr bwMode="auto">
          <a:xfrm>
            <a:off x="379413" y="277813"/>
            <a:ext cx="7697787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Comic Sans MS" pitchFamily="66" charset="0"/>
              </a:rPr>
              <a:t>Peptide Mapping</a:t>
            </a:r>
          </a:p>
          <a:p>
            <a:pPr>
              <a:lnSpc>
                <a:spcPct val="90000"/>
              </a:lnSpc>
            </a:pPr>
            <a:r>
              <a:rPr lang="en-US" sz="2800" b="1" dirty="0" err="1">
                <a:latin typeface="Comic Sans MS" pitchFamily="66" charset="0"/>
              </a:rPr>
              <a:t>Cys</a:t>
            </a:r>
            <a:r>
              <a:rPr lang="en-US" sz="2800" b="1" dirty="0">
                <a:latin typeface="Comic Sans MS" pitchFamily="66" charset="0"/>
              </a:rPr>
              <a:t>-Containing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Comic Sans MS" pitchFamily="66" charset="0"/>
              </a:rPr>
              <a:t>Peptides</a:t>
            </a:r>
          </a:p>
        </p:txBody>
      </p:sp>
      <p:sp>
        <p:nvSpPr>
          <p:cNvPr id="642055" name="Text Box 7"/>
          <p:cNvSpPr txBox="1">
            <a:spLocks noChangeArrowheads="1"/>
          </p:cNvSpPr>
          <p:nvPr/>
        </p:nvSpPr>
        <p:spPr bwMode="auto">
          <a:xfrm>
            <a:off x="8213725" y="3276600"/>
            <a:ext cx="946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200" b="1"/>
              <a:t>C. elegans</a:t>
            </a:r>
          </a:p>
        </p:txBody>
      </p:sp>
      <p:sp>
        <p:nvSpPr>
          <p:cNvPr id="642056" name="Text Box 8"/>
          <p:cNvSpPr txBox="1">
            <a:spLocks noChangeArrowheads="1"/>
          </p:cNvSpPr>
          <p:nvPr/>
        </p:nvSpPr>
        <p:spPr bwMode="auto">
          <a:xfrm>
            <a:off x="8134350" y="5562600"/>
            <a:ext cx="11049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200" b="1"/>
              <a:t>S. cerevisiae</a:t>
            </a:r>
          </a:p>
        </p:txBody>
      </p:sp>
      <p:sp>
        <p:nvSpPr>
          <p:cNvPr id="642057" name="Text Box 9"/>
          <p:cNvSpPr txBox="1">
            <a:spLocks noChangeArrowheads="1"/>
          </p:cNvSpPr>
          <p:nvPr/>
        </p:nvSpPr>
        <p:spPr bwMode="auto">
          <a:xfrm>
            <a:off x="8337550" y="990600"/>
            <a:ext cx="7000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200" b="1"/>
              <a:t>Human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447800" y="904875"/>
            <a:ext cx="5068888" cy="5167313"/>
            <a:chOff x="912" y="570"/>
            <a:chExt cx="3193" cy="3255"/>
          </a:xfrm>
        </p:grpSpPr>
        <p:pic>
          <p:nvPicPr>
            <p:cNvPr id="642059" name="Picture 11" descr="Mass-accuracy-200Da-1ppm-Cys-distr"/>
            <p:cNvPicPr>
              <a:picLocks noChangeAspect="1" noChangeArrowheads="1"/>
            </p:cNvPicPr>
            <p:nvPr/>
          </p:nvPicPr>
          <p:blipFill>
            <a:blip r:embed="rId5" cstate="print"/>
            <a:srcRect b="30495"/>
            <a:stretch>
              <a:fillRect/>
            </a:stretch>
          </p:blipFill>
          <p:spPr bwMode="auto">
            <a:xfrm>
              <a:off x="912" y="1248"/>
              <a:ext cx="1480" cy="24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</p:pic>
        <p:sp>
          <p:nvSpPr>
            <p:cNvPr id="642060" name="Line 12"/>
            <p:cNvSpPr>
              <a:spLocks noChangeShapeType="1"/>
            </p:cNvSpPr>
            <p:nvPr/>
          </p:nvSpPr>
          <p:spPr bwMode="auto">
            <a:xfrm flipH="1" flipV="1">
              <a:off x="2256" y="2160"/>
              <a:ext cx="180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061" name="Line 13"/>
            <p:cNvSpPr>
              <a:spLocks noChangeShapeType="1"/>
            </p:cNvSpPr>
            <p:nvPr/>
          </p:nvSpPr>
          <p:spPr bwMode="auto">
            <a:xfrm flipH="1">
              <a:off x="2256" y="618"/>
              <a:ext cx="1801" cy="7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062" name="Line 14"/>
            <p:cNvSpPr>
              <a:spLocks noChangeShapeType="1"/>
            </p:cNvSpPr>
            <p:nvPr/>
          </p:nvSpPr>
          <p:spPr bwMode="auto">
            <a:xfrm flipH="1" flipV="1">
              <a:off x="2256" y="2928"/>
              <a:ext cx="1783" cy="8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063" name="Oval 15"/>
            <p:cNvSpPr>
              <a:spLocks noChangeArrowheads="1"/>
            </p:cNvSpPr>
            <p:nvPr/>
          </p:nvSpPr>
          <p:spPr bwMode="auto">
            <a:xfrm>
              <a:off x="4006" y="2187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064" name="Oval 16"/>
            <p:cNvSpPr>
              <a:spLocks noChangeArrowheads="1"/>
            </p:cNvSpPr>
            <p:nvPr/>
          </p:nvSpPr>
          <p:spPr bwMode="auto">
            <a:xfrm>
              <a:off x="4009" y="57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065" name="Oval 17"/>
            <p:cNvSpPr>
              <a:spLocks noChangeArrowheads="1"/>
            </p:cNvSpPr>
            <p:nvPr/>
          </p:nvSpPr>
          <p:spPr bwMode="auto">
            <a:xfrm>
              <a:off x="4003" y="3729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066" name="Oval 18"/>
            <p:cNvSpPr>
              <a:spLocks noChangeArrowheads="1"/>
            </p:cNvSpPr>
            <p:nvPr/>
          </p:nvSpPr>
          <p:spPr bwMode="auto">
            <a:xfrm>
              <a:off x="2208" y="1344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067" name="Oval 19"/>
            <p:cNvSpPr>
              <a:spLocks noChangeArrowheads="1"/>
            </p:cNvSpPr>
            <p:nvPr/>
          </p:nvSpPr>
          <p:spPr bwMode="auto">
            <a:xfrm>
              <a:off x="2208" y="2112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068" name="Oval 20"/>
            <p:cNvSpPr>
              <a:spLocks noChangeArrowheads="1"/>
            </p:cNvSpPr>
            <p:nvPr/>
          </p:nvSpPr>
          <p:spPr bwMode="auto">
            <a:xfrm>
              <a:off x="2208" y="288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  <a:noFill/>
        </p:spPr>
        <p:txBody>
          <a:bodyPr lIns="0" tIns="0" rIns="0" bIns="0"/>
          <a:lstStyle/>
          <a:p>
            <a:pPr eaLnBrk="1" hangingPunct="1"/>
            <a:r>
              <a:rPr lang="en-US" sz="2800" b="1" dirty="0" smtClean="0">
                <a:solidFill>
                  <a:schemeClr val="tx1"/>
                </a:solidFill>
                <a:latin typeface="Comic Sans MS" pitchFamily="66" charset="0"/>
              </a:rPr>
              <a:t>X! Tandem - Search Parameters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228600" y="609600"/>
            <a:ext cx="86106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8" t="13220" r="6788" b="40626"/>
          <a:stretch/>
        </p:blipFill>
        <p:spPr bwMode="auto">
          <a:xfrm>
            <a:off x="381000" y="762001"/>
            <a:ext cx="8305800" cy="5953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94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228600" y="609600"/>
            <a:ext cx="86106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4" t="41937" r="6724" b="6097"/>
          <a:stretch/>
        </p:blipFill>
        <p:spPr bwMode="auto">
          <a:xfrm>
            <a:off x="685800" y="685800"/>
            <a:ext cx="7579895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  <a:noFill/>
        </p:spPr>
        <p:txBody>
          <a:bodyPr lIns="0" tIns="0" rIns="0" bIns="0"/>
          <a:lstStyle/>
          <a:p>
            <a:pPr eaLnBrk="1" hangingPunct="1"/>
            <a:r>
              <a:rPr lang="en-US" sz="2800" b="1" dirty="0" smtClean="0">
                <a:solidFill>
                  <a:schemeClr val="tx1"/>
                </a:solidFill>
                <a:latin typeface="Comic Sans MS" pitchFamily="66" charset="0"/>
              </a:rPr>
              <a:t>X! Tandem - Search Parameters</a:t>
            </a:r>
          </a:p>
        </p:txBody>
      </p:sp>
    </p:spTree>
    <p:extLst>
      <p:ext uri="{BB962C8B-B14F-4D97-AF65-F5344CB8AC3E}">
        <p14:creationId xmlns:p14="http://schemas.microsoft.com/office/powerpoint/2010/main" val="81835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3886200" y="3200400"/>
            <a:ext cx="17526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ahoma" pitchFamily="34" charset="0"/>
              </a:rPr>
              <a:t>sequences</a:t>
            </a:r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381000" y="1295400"/>
            <a:ext cx="1600200" cy="434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/>
          <a:lstStyle/>
          <a:p>
            <a:pPr algn="ctr"/>
            <a:r>
              <a:rPr lang="en-US" sz="2400" b="1">
                <a:latin typeface="Trebuchet MS" pitchFamily="34" charset="0"/>
              </a:rPr>
              <a:t>sequences</a:t>
            </a: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457200" y="533400"/>
            <a:ext cx="1524000" cy="3810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spectra</a:t>
            </a: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5791200" y="5791200"/>
            <a:ext cx="3173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rebuchet MS" pitchFamily="34" charset="0"/>
              </a:rPr>
              <a:t>Conventional, </a:t>
            </a:r>
          </a:p>
          <a:p>
            <a:r>
              <a:rPr lang="en-US" sz="2400">
                <a:latin typeface="Trebuchet MS" pitchFamily="34" charset="0"/>
              </a:rPr>
              <a:t>single stage searching</a:t>
            </a:r>
          </a:p>
        </p:txBody>
      </p:sp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365125" y="2246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5416" name="Oval 8"/>
          <p:cNvSpPr>
            <a:spLocks noChangeArrowheads="1"/>
          </p:cNvSpPr>
          <p:nvPr/>
        </p:nvSpPr>
        <p:spPr bwMode="auto">
          <a:xfrm>
            <a:off x="2209800" y="838200"/>
            <a:ext cx="5029200" cy="4419600"/>
          </a:xfrm>
          <a:prstGeom prst="ellipse">
            <a:avLst/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/>
          <a:lstStyle/>
          <a:p>
            <a:pPr algn="ctr"/>
            <a:endParaRPr lang="en-US" sz="2400" b="1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2400" b="1">
                <a:solidFill>
                  <a:schemeClr val="bg1"/>
                </a:solidFill>
                <a:latin typeface="Trebuchet MS" pitchFamily="34" charset="0"/>
              </a:rPr>
              <a:t>Generic search engine</a:t>
            </a:r>
          </a:p>
          <a:p>
            <a:pPr algn="ctr"/>
            <a:endParaRPr lang="en-US" sz="2400" b="1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2400" b="1">
                <a:solidFill>
                  <a:schemeClr val="bg1"/>
                </a:solidFill>
                <a:latin typeface="Trebuchet MS" pitchFamily="34" charset="0"/>
              </a:rPr>
              <a:t>Test all </a:t>
            </a:r>
          </a:p>
          <a:p>
            <a:pPr algn="ctr"/>
            <a:r>
              <a:rPr lang="en-US" sz="2400" b="1">
                <a:solidFill>
                  <a:schemeClr val="bg1"/>
                </a:solidFill>
                <a:latin typeface="Trebuchet MS" pitchFamily="34" charset="0"/>
              </a:rPr>
              <a:t>cleavages, </a:t>
            </a:r>
          </a:p>
          <a:p>
            <a:pPr algn="ctr"/>
            <a:r>
              <a:rPr lang="en-US" sz="2400" b="1">
                <a:solidFill>
                  <a:schemeClr val="bg1"/>
                </a:solidFill>
                <a:latin typeface="Trebuchet MS" pitchFamily="34" charset="0"/>
              </a:rPr>
              <a:t>modifications, </a:t>
            </a:r>
          </a:p>
          <a:p>
            <a:pPr algn="ctr"/>
            <a:r>
              <a:rPr lang="en-US" sz="2400" b="1">
                <a:solidFill>
                  <a:schemeClr val="bg1"/>
                </a:solidFill>
                <a:latin typeface="Trebuchet MS" pitchFamily="34" charset="0"/>
              </a:rPr>
              <a:t>&amp; mutations </a:t>
            </a:r>
          </a:p>
          <a:p>
            <a:pPr algn="ctr"/>
            <a:r>
              <a:rPr lang="en-US" sz="2400" b="1">
                <a:solidFill>
                  <a:schemeClr val="bg1"/>
                </a:solidFill>
                <a:latin typeface="Trebuchet MS" pitchFamily="34" charset="0"/>
              </a:rPr>
              <a:t>for all sequences</a:t>
            </a:r>
          </a:p>
          <a:p>
            <a:pPr algn="ctr"/>
            <a:endParaRPr lang="en-US" sz="2400" b="1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57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44444E-6 L 0.375 0.30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0" y="15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4.44444E-6 L 0.3875 -0.0611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2" y="-30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C 0.00695 -0.01342 0.01407 -0.02801 0.02101 -0.04676 C 0.03993 -0.1 0.04497 -0.15208 0.03108 -0.15995 C 0.01702 -0.16944 -0.01007 -0.13194 -0.02899 -0.0787 C -0.03906 -0.05069 -0.04496 -0.02407 -0.04705 -0.00393 C -0.05 0.01204 -0.05104 0.02801 -0.05104 0.04676 C -0.05104 0.10672 -0.03802 0.15602 -0.02291 0.15602 C -0.00798 0.15602 0.00504 0.10672 0.00504 0.04676 C 0.00504 0.01875 0.00209 -0.0081 -0.00295 -0.02662 C -0.00503 -0.04259 -0.01007 -0.05995 -0.01597 -0.07731 C -0.03593 -0.13194 -0.06302 -0.16944 -0.07708 -0.15995 C -0.09097 -0.15069 -0.08593 -0.1 -0.06597 -0.04537 C -0.05798 -0.01991 -0.04705 0.00139 -0.03593 0.01597 C -0.02795 0.0294 -0.01892 0.04144 -0.00694 0.05324 C 0.029 0.0919 0.06493 0.10926 0.075 0.09329 C 0.08403 0.07732 0.06407 0.03334 0.02795 -0.00393 C 0.01302 -0.01991 -0.00295 -0.03194 -0.01597 -0.04004 C -0.02795 -0.04791 -0.04305 -0.05463 -0.05902 -0.05856 C -0.10295 -0.07199 -0.14097 -0.06805 -0.14392 -0.04676 C -0.14791 -0.02662 -0.11493 -2.22222E-6 -0.071 0.01343 C -0.05104 0.01875 -0.03194 0.0213 -0.01701 0.01991 C -0.00399 0.01991 0.01007 0.01736 0.025 0.01343 C 0.06893 -2.22222E-6 0.10209 -0.02801 0.09792 -0.04791 C 0.09497 -0.06805 0.05695 -0.07338 0.01302 -0.05995 C -0.00798 -0.05324 -0.02708 -0.04398 -0.03993 -0.03333 C -0.05104 -0.02523 -0.06198 -0.01597 -0.07395 -0.00393 C -0.10902 0.03472 -0.13003 0.07732 -0.11996 0.09329 C -0.11093 0.10926 -0.07395 0.0919 -0.03906 0.05463 C -0.02205 0.03611 -0.00798 0.01736 -3.33333E-6 -2.22222E-6 Z " pathEditMode="relative" rAng="0" ptsTypes="fffffffffffffffffffffffffffff">
                                      <p:cBhvr>
                                        <p:cTn id="14" dur="2000" fill="hold"/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2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" presetID="2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85185E-6 C -0.01493 -0.01921 -0.02239 -0.05209 -0.0184 -0.08496 C -0.01614 -0.0963 -0.01354 -0.10764 -0.00954 -0.11667 C -0.00677 -0.09074 0.00261 -0.0669 0.01684 -0.05209 C 0.01684 -0.0838 0.02761 -0.11459 0.04601 -0.12801 C 0.05209 -0.1338 0.05869 -0.13588 0.06546 -0.13704 C 0.05539 -0.11783 0.05 -0.09074 0.05209 -0.06227 C 0.06684 -0.08264 0.08785 -0.08727 0.10608 -0.07246 C 0.11216 -0.06806 0.11823 -0.05996 0.1224 -0.05209 C 0.10678 -0.05417 0.09046 -0.04421 0.079 -0.02361 C 0.09723 -0.0169 0.11285 0.00694 0.11754 0.03981 C 0.11893 0.05116 0.11893 0.0625 0.11754 0.07384 C 0.10869 0.05231 0.09393 0.0375 0.07761 0.03541 C 0.08577 0.06366 0.08369 0.09884 0.07171 0.125 C 0.06684 0.13403 0.06146 0.1419 0.05539 0.14653 C 0.06007 0.12129 0.05747 0.09305 0.04862 0.07037 C 0.04063 0.09884 0.02292 0.11805 0.00261 0.11805 C -0.00468 0.11805 -0.01145 0.11597 -0.0177 0.11111 C -0.00277 0.10208 0.00869 0.08055 0.01424 0.0544 C -0.00468 0.06134 -0.0243 0.05116 -0.03715 0.025 C -0.04184 0.01481 -0.04461 0.00463 -0.04652 -0.00671 C -0.03316 0.00787 -0.01545 0.01041 -4.44444E-6 1.85185E-6 Z " pathEditMode="relative" rAng="0" ptsTypes="ffffffffffffffffffffff">
                                      <p:cBhvr>
                                        <p:cTn id="17" dur="2000" fill="hold"/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5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9" presetID="5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396 -0.07199 C -0.125 -0.05115 -0.06389 -0.03263 0.01302 -0.03194 C 0.07396 -0.03009 0.12396 -0.04004 0.125 -0.05277 C 0.125 -0.06527 0.07604 -0.07708 0.01406 -0.07777 C -0.01702 -0.07777 -0.04497 -0.07638 -0.06493 -0.07199 C -0.09393 -0.0662 -0.11094 -0.05694 -0.11094 -0.04606 C -0.11094 -0.04004 -0.10591 -0.03425 -0.09688 -0.02916 C -0.07604 -0.01828 -0.0349 -0.01088 0.01198 -0.00995 C 0.06701 -0.00833 0.11198 -0.01759 0.11198 -0.02824 C 0.11302 -0.04004 0.06805 -0.05023 0.01302 -0.05185 C -0.01493 -0.05185 -0.03993 -0.05023 -0.05903 -0.04675 C -0.08403 -0.04097 -0.1 -0.03194 -0.1 -0.02245 C -0.1 -0.01759 -0.09497 -0.0125 -0.08698 -0.0074 C -0.06789 0.00186 -0.03195 0.0095 0.01111 0.01019 C 0.06111 0.01112 0.10104 0.00278 0.10104 -0.0074 C 0.10208 -0.01759 0.06198 -0.02662 0.01198 -0.02754 C -0.01302 -0.02824 -0.03594 -0.02662 -0.05295 -0.02338 C -0.07604 -0.01828 -0.08889 -0.01088 -0.08889 -0.00162 C -0.08889 0.00278 -0.0849 0.00764 -0.07795 0.01181 C -0.06094 0.02037 -0.02795 0.02709 0.01007 0.02778 C 0.05503 0.02778 0.09097 0.02107 0.09097 0.01181 C 0.09097 0.00278 0.05607 -0.00578 0.01111 -0.00671 C -0.01094 -0.00671 -0.03195 -0.00486 -0.04688 -0.00231 C -0.06789 0.00186 -0.08004 0.0095 -0.08091 0.0169 C -0.08091 0.02107 -0.07604 0.02524 -0.06997 0.02871 C -0.05504 0.03704 -0.025 0.04283 0.00902 0.04283 C 0.04896 0.04375 0.08211 0.03797 0.08211 0.02963 C 0.08298 0.02107 0.05 0.01366 0.01007 0.01274 C -0.0099 0.01274 -0.029 0.01366 -0.04202 0.0169 C -0.06094 0.02037 -0.07188 0.02709 -0.07188 0.0338 C -0.07188 0.03797 -0.06893 0.04144 -0.06302 0.04468 C -0.04896 0.05209 -0.02292 0.05718 0.00798 0.05811 C 0.04496 0.05811 0.07396 0.05301 0.07396 0.04537 C 0.075 0.03797 0.046 0.03102 0.00902 0.03033 C -0.00903 0.03033 -0.025 0.03102 -0.03698 0.0338 C -0.054 0.03704 -0.06389 0.04283 -0.06389 0.04954 C -0.06389 0.05301 -0.06094 0.05556 -0.05591 0.05903 C -0.04393 0.06575 -0.01997 0.06968 0.00798 0.07061 C 0.04097 0.07153 0.06701 0.06644 0.06701 0.05903 C 0.06701 0.05301 0.04201 0.0463 0.00902 0.0463 C -0.00799 0.04537 -0.02292 0.04723 -0.03403 0.04885 C -0.04896 0.05209 -0.05799 0.05718 -0.05799 0.06297 C -0.05799 0.06644 -0.05504 0.06899 -0.05 0.07153 C -0.03889 0.07732 -0.01702 0.08149 0.00711 0.08241 C 0.03698 0.08334 0.06111 0.07825 0.06111 0.07246 C 0.06111 0.06575 0.03698 0.06065 0.00798 0.05973 C -0.00591 0.05973 -0.01997 0.06065 -0.03004 0.06297 C -0.04393 0.06575 -0.05191 0.06968 -0.05191 0.0757 C -0.05191 0.07825 -0.04896 0.08079 -0.04497 0.08334 C -0.0349 0.0882 -0.01598 0.0926 0.00711 0.0926 C 0.03298 0.09329 0.05503 0.08912 0.05503 0.08334 C 0.05503 0.07825 0.03402 0.07315 0.00711 0.07315 C -0.00504 0.07246 -0.01789 0.07315 -0.02691 0.07477 C -0.03889 0.07825 -0.04601 0.08241 -0.04601 0.08658 C -0.04601 0.08912 -0.04393 0.09167 -0.03993 0.09329 C -0.03091 0.09838 -0.01389 0.10162 0.00711 0.10255 C 0.03107 0.10255 0.05 0.09838 0.05 0.09399 C 0.05 0.08912 0.03107 0.08403 0.00711 0.08403 C -0.00504 0.08403 -0.01598 0.08496 -0.02292 0.08658 C -0.0349 0.0882 -0.04098 0.0926 -0.04098 0.09676 C -0.04098 0.09838 -0.03889 0.10093 -0.03594 0.10255 C -0.02795 0.10764 -0.01198 0.11019 0.00607 0.11112 C 0.02812 0.11112 0.04496 0.10764 0.04496 0.10348 C 0.04496 0.09838 0.02812 0.09491 0.00711 0.09399 C -0.004 0.09399 -0.01389 0.09491 -0.02101 0.09676 C -0.03091 0.09838 -0.03698 0.10162 -0.03698 0.10579 C -0.03698 0.10764 -0.0349 0.10926 -0.03195 0.11112 " pathEditMode="relative" rAng="0" ptsTypes="fffffffffffffffffffffffffffffffffffffffffffffffffffffffffffffffffff">
                                      <p:cBhvr>
                                        <p:cTn id="20" dur="2000" fill="hold"/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96" y="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2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94 0.11112 L -0.03333 -0.0555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833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8" presetID="9" presetClass="emph" presetSubtype="0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0 0.33333  E" pathEditMode="relative" ptsTypes="">
                                      <p:cBhvr>
                                        <p:cTn id="32" dur="20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5 0.30555 L 0.18334 0.7277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83" y="2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 animBg="1"/>
      <p:bldP spid="145410" grpId="1" animBg="1"/>
      <p:bldP spid="145411" grpId="0" animBg="1"/>
      <p:bldP spid="145411" grpId="1" animBg="1"/>
      <p:bldP spid="145412" grpId="0" animBg="1"/>
      <p:bldP spid="145412" grpId="1" animBg="1"/>
      <p:bldP spid="145416" grpId="0" animBg="1"/>
      <p:bldP spid="145416" grpId="1" animBg="1"/>
      <p:bldP spid="145416" grpId="2" animBg="1"/>
      <p:bldP spid="145416" grpId="3" animBg="1"/>
      <p:bldP spid="145416" grpId="4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762000" y="3019425"/>
            <a:ext cx="7416800" cy="15525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>
                <a:latin typeface="Trebuchet MS" pitchFamily="34" charset="0"/>
              </a:rPr>
              <a:t>Determining potential modifications</a:t>
            </a:r>
          </a:p>
          <a:p>
            <a:r>
              <a:rPr lang="en-US" sz="2400">
                <a:latin typeface="Trebuchet MS" pitchFamily="34" charset="0"/>
              </a:rPr>
              <a:t>	- e.g., oxidation, phosphorylation, deamidation</a:t>
            </a:r>
          </a:p>
          <a:p>
            <a:r>
              <a:rPr lang="en-US" sz="2400">
                <a:latin typeface="Trebuchet MS" pitchFamily="34" charset="0"/>
              </a:rPr>
              <a:t>    - calculation order 2</a:t>
            </a:r>
            <a:r>
              <a:rPr lang="en-US" sz="2400" baseline="30000">
                <a:latin typeface="Trebuchet MS" pitchFamily="34" charset="0"/>
              </a:rPr>
              <a:t>n</a:t>
            </a:r>
          </a:p>
          <a:p>
            <a:r>
              <a:rPr lang="en-US" sz="2400" baseline="30000">
                <a:latin typeface="Trebuchet MS" pitchFamily="34" charset="0"/>
              </a:rPr>
              <a:t>     </a:t>
            </a:r>
            <a:r>
              <a:rPr lang="en-US" sz="2400">
                <a:latin typeface="Trebuchet MS" pitchFamily="34" charset="0"/>
              </a:rPr>
              <a:t> - NP complete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637113" y="-27887"/>
            <a:ext cx="579357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Comic Sans MS" pitchFamily="66" charset="0"/>
                <a:ea typeface="+mj-ea"/>
                <a:cs typeface="+mj-cs"/>
              </a:rPr>
              <a:t>Some hard problems in MS/MS </a:t>
            </a:r>
            <a:endParaRPr lang="en-US" sz="2800" b="1" dirty="0" smtClean="0">
              <a:latin typeface="Comic Sans MS" pitchFamily="66" charset="0"/>
              <a:ea typeface="+mj-ea"/>
              <a:cs typeface="+mj-cs"/>
            </a:endParaRPr>
          </a:p>
          <a:p>
            <a:pPr algn="ctr"/>
            <a:r>
              <a:rPr lang="en-US" sz="2800" b="1" dirty="0" smtClean="0">
                <a:latin typeface="Comic Sans MS" pitchFamily="66" charset="0"/>
                <a:ea typeface="+mj-ea"/>
                <a:cs typeface="+mj-cs"/>
              </a:rPr>
              <a:t>analysis </a:t>
            </a:r>
            <a:r>
              <a:rPr lang="en-US" sz="2800" b="1" dirty="0">
                <a:latin typeface="Comic Sans MS" pitchFamily="66" charset="0"/>
                <a:ea typeface="+mj-ea"/>
                <a:cs typeface="+mj-cs"/>
              </a:rPr>
              <a:t>in proteomics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762000" y="1266825"/>
            <a:ext cx="7385050" cy="1552575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latin typeface="Tahoma" pitchFamily="34" charset="0"/>
              </a:rPr>
              <a:t>Allowing for unanticipated peptide cleavages</a:t>
            </a:r>
          </a:p>
          <a:p>
            <a:r>
              <a:rPr lang="en-US" sz="2400" dirty="0">
                <a:latin typeface="Tahoma" pitchFamily="34" charset="0"/>
              </a:rPr>
              <a:t>    - e.g., </a:t>
            </a:r>
            <a:r>
              <a:rPr lang="en-US" sz="2400" dirty="0" err="1">
                <a:latin typeface="Tahoma" pitchFamily="34" charset="0"/>
              </a:rPr>
              <a:t>chymotryptic</a:t>
            </a:r>
            <a:r>
              <a:rPr lang="en-US" sz="2400" dirty="0">
                <a:latin typeface="Tahoma" pitchFamily="34" charset="0"/>
              </a:rPr>
              <a:t> contamination in trypsin</a:t>
            </a:r>
          </a:p>
          <a:p>
            <a:r>
              <a:rPr lang="en-US" sz="2400" dirty="0">
                <a:latin typeface="Tahoma" pitchFamily="34" charset="0"/>
              </a:rPr>
              <a:t>    - calculation order ~ 200 × </a:t>
            </a:r>
            <a:r>
              <a:rPr lang="en-US" sz="2400" dirty="0" err="1">
                <a:latin typeface="Tahoma" pitchFamily="34" charset="0"/>
              </a:rPr>
              <a:t>tryptic</a:t>
            </a:r>
            <a:r>
              <a:rPr lang="en-US" sz="2400" dirty="0">
                <a:latin typeface="Tahoma" pitchFamily="34" charset="0"/>
              </a:rPr>
              <a:t> cleavage</a:t>
            </a:r>
          </a:p>
          <a:p>
            <a:r>
              <a:rPr lang="en-US" sz="2400" dirty="0">
                <a:latin typeface="Tahoma" pitchFamily="34" charset="0"/>
              </a:rPr>
              <a:t>    - “unfortunate” coefficient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838200" y="4772025"/>
            <a:ext cx="7321550" cy="1552575"/>
          </a:xfrm>
          <a:prstGeom prst="rect">
            <a:avLst/>
          </a:prstGeom>
          <a:solidFill>
            <a:srgbClr val="FF0000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latin typeface="Tahoma" pitchFamily="34" charset="0"/>
              </a:rPr>
              <a:t>Detecting point mutations</a:t>
            </a:r>
          </a:p>
          <a:p>
            <a:r>
              <a:rPr lang="en-US" sz="2400">
                <a:latin typeface="Tahoma" pitchFamily="34" charset="0"/>
              </a:rPr>
              <a:t>    - e.g., sequence homology</a:t>
            </a:r>
          </a:p>
          <a:p>
            <a:r>
              <a:rPr lang="en-US" sz="2400">
                <a:latin typeface="Tahoma" pitchFamily="34" charset="0"/>
              </a:rPr>
              <a:t>    - calculation order 18</a:t>
            </a:r>
            <a:r>
              <a:rPr lang="en-US" sz="2400" baseline="30000">
                <a:latin typeface="Tahoma" pitchFamily="34" charset="0"/>
              </a:rPr>
              <a:t>N</a:t>
            </a:r>
          </a:p>
          <a:p>
            <a:r>
              <a:rPr lang="en-US" sz="2400">
                <a:latin typeface="Tahoma" pitchFamily="34" charset="0"/>
              </a:rPr>
              <a:t>    - NP complete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0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nimBg="1"/>
      <p:bldP spid="33796" grpId="0" animBg="1"/>
      <p:bldP spid="3379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981200" y="762000"/>
            <a:ext cx="6781800" cy="5334000"/>
          </a:xfrm>
          <a:prstGeom prst="rect">
            <a:avLst/>
          </a:prstGeom>
          <a:solidFill>
            <a:srgbClr val="FF9900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304800" y="1371600"/>
            <a:ext cx="1600200" cy="434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/>
          <a:p>
            <a:pPr algn="ctr"/>
            <a:r>
              <a:rPr lang="en-US" sz="2400" b="1">
                <a:latin typeface="Trebuchet MS" pitchFamily="34" charset="0"/>
              </a:rPr>
              <a:t>sequences</a:t>
            </a:r>
          </a:p>
        </p:txBody>
      </p:sp>
      <p:sp>
        <p:nvSpPr>
          <p:cNvPr id="474116" name="Rectangle 4"/>
          <p:cNvSpPr>
            <a:spLocks noChangeArrowheads="1"/>
          </p:cNvSpPr>
          <p:nvPr/>
        </p:nvSpPr>
        <p:spPr bwMode="auto">
          <a:xfrm>
            <a:off x="2590800" y="3124200"/>
            <a:ext cx="1600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sequences</a:t>
            </a:r>
          </a:p>
        </p:txBody>
      </p:sp>
      <p:sp>
        <p:nvSpPr>
          <p:cNvPr id="474117" name="Rectangle 5"/>
          <p:cNvSpPr>
            <a:spLocks noChangeArrowheads="1"/>
          </p:cNvSpPr>
          <p:nvPr/>
        </p:nvSpPr>
        <p:spPr bwMode="auto">
          <a:xfrm>
            <a:off x="381000" y="685800"/>
            <a:ext cx="1371600" cy="3810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spectra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133600" y="0"/>
            <a:ext cx="39837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66" charset="0"/>
                <a:ea typeface="+mj-ea"/>
                <a:cs typeface="+mj-cs"/>
              </a:rPr>
              <a:t>Multi-stage searching</a:t>
            </a:r>
          </a:p>
        </p:txBody>
      </p:sp>
      <p:sp>
        <p:nvSpPr>
          <p:cNvPr id="474119" name="Oval 7"/>
          <p:cNvSpPr>
            <a:spLocks noChangeArrowheads="1"/>
          </p:cNvSpPr>
          <p:nvPr/>
        </p:nvSpPr>
        <p:spPr bwMode="auto">
          <a:xfrm>
            <a:off x="2133600" y="1219200"/>
            <a:ext cx="2590800" cy="4419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Ctr="1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rebuchet MS" pitchFamily="34" charset="0"/>
              </a:rPr>
              <a:t>Tryptic</a:t>
            </a:r>
          </a:p>
          <a:p>
            <a:pPr algn="ctr"/>
            <a:r>
              <a:rPr lang="en-US" sz="2400" b="1">
                <a:solidFill>
                  <a:schemeClr val="bg1"/>
                </a:solidFill>
                <a:latin typeface="Trebuchet MS" pitchFamily="34" charset="0"/>
              </a:rPr>
              <a:t>cleavage</a:t>
            </a:r>
          </a:p>
        </p:txBody>
      </p:sp>
      <p:sp>
        <p:nvSpPr>
          <p:cNvPr id="474120" name="Oval 8"/>
          <p:cNvSpPr>
            <a:spLocks noChangeArrowheads="1"/>
          </p:cNvSpPr>
          <p:nvPr/>
        </p:nvSpPr>
        <p:spPr bwMode="auto">
          <a:xfrm>
            <a:off x="5562600" y="1219200"/>
            <a:ext cx="2819400" cy="1295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 anchorCtr="1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rebuchet MS" pitchFamily="34" charset="0"/>
              </a:rPr>
              <a:t>Modifications #1</a:t>
            </a:r>
          </a:p>
        </p:txBody>
      </p:sp>
      <p:sp>
        <p:nvSpPr>
          <p:cNvPr id="474121" name="Oval 9"/>
          <p:cNvSpPr>
            <a:spLocks noChangeArrowheads="1"/>
          </p:cNvSpPr>
          <p:nvPr/>
        </p:nvSpPr>
        <p:spPr bwMode="auto">
          <a:xfrm>
            <a:off x="5638800" y="2667000"/>
            <a:ext cx="2819400" cy="1371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 anchorCtr="1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rebuchet MS" pitchFamily="34" charset="0"/>
              </a:rPr>
              <a:t>Modifications #2</a:t>
            </a:r>
          </a:p>
        </p:txBody>
      </p:sp>
      <p:sp>
        <p:nvSpPr>
          <p:cNvPr id="474122" name="Oval 10"/>
          <p:cNvSpPr>
            <a:spLocks noChangeArrowheads="1"/>
          </p:cNvSpPr>
          <p:nvPr/>
        </p:nvSpPr>
        <p:spPr bwMode="auto">
          <a:xfrm>
            <a:off x="5638800" y="4191000"/>
            <a:ext cx="2819400" cy="1447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 anchorCtr="1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rebuchet MS" pitchFamily="34" charset="0"/>
              </a:rPr>
              <a:t>Point mutation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4191000" y="5562600"/>
            <a:ext cx="181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ahoma" pitchFamily="34" charset="0"/>
              </a:rPr>
              <a:t>X! Tandem</a:t>
            </a:r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>
            <a:off x="228600" y="609600"/>
            <a:ext cx="86106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8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-2.22222E-6 L 0.23333 0.28889 " pathEditMode="relative" ptsTypes="AA">
                                      <p:cBhvr>
                                        <p:cTn id="6" dur="2000" fill="hold"/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23333 -3.33333E-6 " pathEditMode="relative" ptsTypes="AA">
                                      <p:cBhvr>
                                        <p:cTn id="8" dur="2000" fill="hold"/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474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C 0.00209 -0.00486 0.00434 -0.01018 0.00643 -0.01666 C 0.01233 -0.03588 0.01389 -0.0544 0.00955 -0.05717 C 0.00521 -0.06041 -0.0033 -0.04722 -0.00902 -0.02824 C -0.01215 -0.01828 -0.01406 -0.00879 -0.01458 -0.00162 C -0.01545 0.00417 -0.01597 0.00996 -0.01597 0.01667 C -0.01597 0.03797 -0.0118 0.05579 -0.00711 0.05579 C -0.00243 0.05579 0.00157 0.03797 0.00157 0.01667 C 0.00157 0.00672 0.00052 -0.00301 -0.00104 -0.00949 C -0.00156 -0.01528 -0.0033 -0.02153 -0.00503 -0.02778 C -0.01128 -0.04722 -0.01961 -0.06041 -0.02395 -0.05717 C -0.0283 -0.05393 -0.02673 -0.03588 -0.02048 -0.0162 C -0.01805 -0.00717 -0.01458 0.00047 -0.01128 0.00556 C -0.00868 0.01042 -0.0059 0.01482 -0.00225 0.01898 C 0.00886 0.03264 0.02014 0.03889 0.02327 0.0331 C 0.02605 0.02755 0.01997 0.01181 0.00851 -0.00162 C 0.004 -0.00717 -0.00104 -0.01157 -0.00503 -0.01435 C -0.00868 -0.01713 -0.01336 -0.01967 -0.0184 -0.02106 C -0.03211 -0.02592 -0.04375 -0.02453 -0.04461 -0.01666 C -0.04583 -0.00949 -0.03576 -2.22222E-6 -0.02205 0.00463 C -0.01597 0.00672 -0.01007 0.00764 -0.00538 0.00695 C -0.00121 0.00695 0.00313 0.00602 0.00764 0.00463 C 0.02136 -2.22222E-6 0.03177 -0.01018 0.03039 -0.01713 C 0.02934 -0.02453 0.01754 -0.02616 0.004 -0.02153 C -0.00243 -0.01921 -0.0085 -0.01574 -0.0125 -0.01203 C -0.01597 -0.00903 -0.01927 -0.00578 -0.02309 -0.00162 C -0.03385 0.01227 -0.04045 0.02755 -0.03732 0.0331 C -0.03455 0.03889 -0.02309 0.03264 -0.01215 0.01945 C -0.00694 0.01273 -0.00243 0.00602 -3.33333E-6 -2.22222E-6 Z " pathEditMode="relative" rAng="0" ptsTypes="fffffffffffffffffffffffffffff">
                                      <p:cBhvr>
                                        <p:cTn id="14" dur="1000" fill="hold"/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47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02 -0.03704 C 0.06389 -0.17477 0.11094 -0.31227 0.17223 -0.34283 C 0.23351 -0.37338 0.3474 -0.24213 0.38438 -0.22084 C 0.42136 -0.19977 0.40799 -0.20834 0.39462 -0.21644 " pathEditMode="relative" ptsTypes="aaaA">
                                      <p:cBhvr>
                                        <p:cTn id="20" dur="5000" fill="hold"/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334 0.28889 C 0.30052 0.31366 0.36789 0.33866 0.43507 0.31412 C 0.50226 0.28958 0.56945 0.21551 0.63681 0.14166 " pathEditMode="relative" rAng="0" ptsTypes="aaA">
                                      <p:cBhvr>
                                        <p:cTn id="22" dur="5000" fill="hold"/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" y="-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" presetID="2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48148E-6 C -0.00503 -0.00486 -0.00746 -0.01342 -0.00607 -0.02176 C -0.00538 -0.02477 -0.00451 -0.02754 -0.00312 -0.02986 C -0.00225 -0.02315 0.00087 -0.01713 0.00573 -0.01342 C 0.00573 -0.02153 0.00921 -0.0294 0.01546 -0.03287 C 0.01737 -0.03426 0.01962 -0.03472 0.02188 -0.03495 C 0.01858 -0.03009 0.01667 -0.02315 0.01737 -0.01597 C 0.0224 -0.02106 0.02935 -0.02245 0.03542 -0.01852 C 0.0375 -0.01736 0.03959 -0.01528 0.04098 -0.01342 C 0.0356 -0.01389 0.03021 -0.01134 0.02639 -0.00602 C 0.03247 -0.0044 0.03768 0.00185 0.03924 0.01019 C 0.03976 0.01296 0.03976 0.01597 0.03924 0.01875 C 0.03629 0.01343 0.03143 0.00949 0.02605 0.00903 C 0.02865 0.01621 0.02796 0.02523 0.02396 0.03195 C 0.0224 0.03426 0.02049 0.03634 0.01858 0.0375 C 0.02014 0.03102 0.01928 0.02384 0.01632 0.01806 C 0.01355 0.02523 0.00764 0.03009 0.00087 0.03009 C -0.00156 0.03009 -0.00381 0.02963 -0.0059 0.02847 C -0.00086 0.02616 0.00296 0.0206 0.00469 0.01389 C -0.00156 0.01574 -0.00815 0.01296 -0.01232 0.00648 C -0.01388 0.00371 -0.01493 0.00116 -0.01545 -0.00185 C -0.01111 0.00208 -0.0052 0.00255 -4.72222E-6 -1.48148E-6 Z " pathEditMode="relative" rAng="0" ptsTypes="ffffffffffffffffffffff">
                                      <p:cBhvr>
                                        <p:cTn id="25" dur="2000" fill="hold"/>
                                        <p:tgtEl>
                                          <p:spTgt spid="474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4741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47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461 -0.21667 C 0.28611 -0.18611 0.17777 -0.15533 0.17743 -0.11783 C 0.17708 -0.08033 0.35607 -0.0132 0.39288 0.00856 " pathEditMode="relative" rAng="0" ptsTypes="aaA">
                                      <p:cBhvr>
                                        <p:cTn id="31" dur="3000" fill="hold"/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" y="11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4878 0.13889 C 0.71927 0.16227 0.78993 0.18565 0.7901 0.22153 C 0.79028 0.25741 0.67361 0.33264 0.65035 0.35486 " pathEditMode="relative" rAng="0" ptsTypes="aaA">
                                      <p:cBhvr>
                                        <p:cTn id="33" dur="3000" fill="hold"/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35" presetID="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00434 0.0169 L 0.01875 0.0169 L 0.00711 0.02732 L 0.01146 0.04445 L 3.33333E-6 0.0338 L -0.01164 0.04445 L -0.00729 0.02732 L -0.01875 0.0169 L -0.00452 0.0169 L 3.33333E-6 -1.11111E-6 Z " pathEditMode="relative" rAng="0" ptsTypes="FFFFFFFFFFF">
                                      <p:cBhvr>
                                        <p:cTn id="36" dur="2000" fill="hold"/>
                                        <p:tgtEl>
                                          <p:spTgt spid="474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0"/>
                            </p:stCondLst>
                            <p:childTnLst>
                              <p:par>
                                <p:cTn id="38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4741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47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288 0.00856 C 0.29167 0.0456 0.19063 0.08287 0.19167 0.11921 C 0.19288 0.15578 0.3651 0.20972 0.39983 0.22778 " pathEditMode="relative" rAng="0" ptsTypes="aaA">
                                      <p:cBhvr>
                                        <p:cTn id="42" dur="3000" fill="hold"/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" y="10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4705 0.36412 C 0.71181 0.39468 0.77674 0.4257 0.77726 0.46412 C 0.77778 0.50232 0.71389 0.54815 0.65018 0.59445 " pathEditMode="relative" rAng="0" ptsTypes="aaA">
                                      <p:cBhvr>
                                        <p:cTn id="44" dur="3000" fill="hold"/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8000"/>
                            </p:stCondLst>
                            <p:childTnLst>
                              <p:par>
                                <p:cTn id="46" presetID="1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01355 -0.00625 L 0.01875 -0.02222 L 0.02379 -0.00625 L 0.0375 -3.33333E-6 L 0.02379 0.00602 L 0.01875 0.02223 L 0.01355 0.00602 L -3.33333E-6 -3.33333E-6 Z " pathEditMode="relative" rAng="0" ptsTypes="FFFFFFFFF">
                                      <p:cBhvr>
                                        <p:cTn id="47" dur="2000" fill="hold"/>
                                        <p:tgtEl>
                                          <p:spTgt spid="474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0"/>
                            </p:stCondLst>
                            <p:childTnLst>
                              <p:par>
                                <p:cTn id="49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4741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47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983 0.22778 L 0.1375 0.46111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" y="117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54 0.58334 L 0.154 0.8055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" y="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 animBg="1"/>
      <p:bldP spid="474115" grpId="1" animBg="1"/>
      <p:bldP spid="474116" grpId="0" animBg="1"/>
      <p:bldP spid="474116" grpId="1" animBg="1"/>
      <p:bldP spid="474116" grpId="2" animBg="1"/>
      <p:bldP spid="474116" grpId="3" animBg="1"/>
      <p:bldP spid="474117" grpId="0" animBg="1"/>
      <p:bldP spid="474117" grpId="1" animBg="1"/>
      <p:bldP spid="474117" grpId="2" animBg="1"/>
      <p:bldP spid="474117" grpId="3" animBg="1"/>
      <p:bldP spid="474117" grpId="4" animBg="1"/>
      <p:bldP spid="474119" grpId="0" animBg="1"/>
      <p:bldP spid="474119" grpId="1" animBg="1"/>
      <p:bldP spid="474120" grpId="0" animBg="1"/>
      <p:bldP spid="474120" grpId="1" animBg="1"/>
      <p:bldP spid="474121" grpId="0" animBg="1"/>
      <p:bldP spid="474121" grpId="1" animBg="1"/>
      <p:bldP spid="474122" grpId="0" animBg="1"/>
      <p:bldP spid="474122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  <a:noFill/>
        </p:spPr>
        <p:txBody>
          <a:bodyPr lIns="0" tIns="0" rIns="0" bIns="0"/>
          <a:lstStyle/>
          <a:p>
            <a:pPr eaLnBrk="1" hangingPunct="1"/>
            <a:r>
              <a:rPr lang="en-US" sz="2800" b="1" dirty="0" smtClean="0">
                <a:solidFill>
                  <a:schemeClr val="tx1"/>
                </a:solidFill>
                <a:latin typeface="Comic Sans MS" pitchFamily="66" charset="0"/>
              </a:rPr>
              <a:t>Search Results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228600" y="609600"/>
            <a:ext cx="86106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" t="34996" r="3583" b="5691"/>
          <a:stretch/>
        </p:blipFill>
        <p:spPr bwMode="auto">
          <a:xfrm>
            <a:off x="334107" y="1178169"/>
            <a:ext cx="8505093" cy="4689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17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  <a:noFill/>
        </p:spPr>
        <p:txBody>
          <a:bodyPr lIns="0" tIns="0" rIns="0" bIns="0"/>
          <a:lstStyle/>
          <a:p>
            <a:pPr eaLnBrk="1" hangingPunct="1"/>
            <a:r>
              <a:rPr lang="en-US" sz="2800" b="1" dirty="0" smtClean="0">
                <a:solidFill>
                  <a:schemeClr val="tx1"/>
                </a:solidFill>
                <a:latin typeface="Comic Sans MS" pitchFamily="66" charset="0"/>
              </a:rPr>
              <a:t>Search Results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228600" y="609600"/>
            <a:ext cx="86106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" t="34624" r="4119" b="5940"/>
          <a:stretch/>
        </p:blipFill>
        <p:spPr bwMode="auto">
          <a:xfrm>
            <a:off x="705085" y="638908"/>
            <a:ext cx="7524515" cy="6219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576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533400"/>
          </a:xfrm>
          <a:noFill/>
        </p:spPr>
        <p:txBody>
          <a:bodyPr lIns="0" tIns="0" rIns="0" bIns="0"/>
          <a:lstStyle/>
          <a:p>
            <a:pPr eaLnBrk="1" hangingPunct="1"/>
            <a:r>
              <a:rPr lang="en-US" sz="2800" b="1" dirty="0" smtClean="0">
                <a:solidFill>
                  <a:schemeClr val="tx1"/>
                </a:solidFill>
                <a:latin typeface="Comic Sans MS" pitchFamily="66" charset="0"/>
              </a:rPr>
              <a:t>Sequence Annotations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228600" y="533400"/>
            <a:ext cx="86106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 l="2208" t="24164" r="8442" b="6025"/>
          <a:stretch>
            <a:fillRect/>
          </a:stretch>
        </p:blipFill>
        <p:spPr bwMode="auto">
          <a:xfrm>
            <a:off x="94342" y="914400"/>
            <a:ext cx="904965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379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  <a:noFill/>
        </p:spPr>
        <p:txBody>
          <a:bodyPr lIns="0" tIns="0" rIns="0" bIns="0"/>
          <a:lstStyle/>
          <a:p>
            <a:pPr eaLnBrk="1" hangingPunct="1"/>
            <a:r>
              <a:rPr lang="en-US" sz="2800" b="1" dirty="0" smtClean="0">
                <a:solidFill>
                  <a:schemeClr val="tx1"/>
                </a:solidFill>
                <a:latin typeface="Comic Sans MS" pitchFamily="66" charset="0"/>
              </a:rPr>
              <a:t>Search Results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228600" y="609600"/>
            <a:ext cx="86106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" t="16120" r="5030" b="19538"/>
          <a:stretch/>
        </p:blipFill>
        <p:spPr bwMode="auto">
          <a:xfrm>
            <a:off x="1143000" y="685800"/>
            <a:ext cx="6781800" cy="6115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" t="40118" r="23965" b="12642"/>
          <a:stretch/>
        </p:blipFill>
        <p:spPr bwMode="auto">
          <a:xfrm>
            <a:off x="76200" y="2831123"/>
            <a:ext cx="4736123" cy="3950677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513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  <a:noFill/>
        </p:spPr>
        <p:txBody>
          <a:bodyPr lIns="0" tIns="0" rIns="0" bIns="0"/>
          <a:lstStyle/>
          <a:p>
            <a:pPr eaLnBrk="1" hangingPunct="1"/>
            <a:r>
              <a:rPr lang="en-US" sz="2800" b="1" dirty="0" smtClean="0">
                <a:solidFill>
                  <a:schemeClr val="tx1"/>
                </a:solidFill>
                <a:latin typeface="Comic Sans MS" pitchFamily="66" charset="0"/>
              </a:rPr>
              <a:t>Search Results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228600" y="609600"/>
            <a:ext cx="86106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" t="15128" r="5215" b="4743"/>
          <a:stretch/>
        </p:blipFill>
        <p:spPr bwMode="auto">
          <a:xfrm>
            <a:off x="1742237" y="685800"/>
            <a:ext cx="5725363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16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7"/>
          <p:cNvSpPr txBox="1">
            <a:spLocks noChangeArrowheads="1"/>
          </p:cNvSpPr>
          <p:nvPr/>
        </p:nvSpPr>
        <p:spPr bwMode="auto">
          <a:xfrm>
            <a:off x="2986088" y="3570287"/>
            <a:ext cx="7239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MS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95425" y="4457700"/>
            <a:ext cx="2286000" cy="1071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1566069" y="5172869"/>
            <a:ext cx="714375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2101850" y="5351463"/>
            <a:ext cx="3587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2101850" y="5422900"/>
            <a:ext cx="214313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2" name="Text Box 10"/>
          <p:cNvSpPr txBox="1">
            <a:spLocks noChangeArrowheads="1"/>
          </p:cNvSpPr>
          <p:nvPr/>
        </p:nvSpPr>
        <p:spPr bwMode="auto">
          <a:xfrm>
            <a:off x="656404" y="0"/>
            <a:ext cx="78518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Comic Sans MS" pitchFamily="66" charset="0"/>
              </a:rPr>
              <a:t>Identification – Peptide Mass Fingerprinting</a:t>
            </a:r>
          </a:p>
        </p:txBody>
      </p:sp>
      <p:sp>
        <p:nvSpPr>
          <p:cNvPr id="6153" name="TextBox 7"/>
          <p:cNvSpPr txBox="1">
            <a:spLocks noChangeArrowheads="1"/>
          </p:cNvSpPr>
          <p:nvPr/>
        </p:nvSpPr>
        <p:spPr bwMode="auto">
          <a:xfrm>
            <a:off x="3209925" y="4386262"/>
            <a:ext cx="6461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MS</a:t>
            </a:r>
          </a:p>
        </p:txBody>
      </p:sp>
      <p:cxnSp>
        <p:nvCxnSpPr>
          <p:cNvPr id="36" name="Straight Connector 35"/>
          <p:cNvCxnSpPr/>
          <p:nvPr/>
        </p:nvCxnSpPr>
        <p:spPr>
          <a:xfrm rot="5400000">
            <a:off x="2280444" y="5242718"/>
            <a:ext cx="5715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2780506" y="5314156"/>
            <a:ext cx="42862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2317751" y="5421312"/>
            <a:ext cx="214312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2029619" y="5064919"/>
            <a:ext cx="930275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2566194" y="5244306"/>
            <a:ext cx="573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2673350" y="5422900"/>
            <a:ext cx="214313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2780506" y="5171281"/>
            <a:ext cx="71437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3352006" y="5314156"/>
            <a:ext cx="42862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3209131" y="5457031"/>
            <a:ext cx="14287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3" name="TextBox 7"/>
          <p:cNvSpPr txBox="1">
            <a:spLocks noChangeArrowheads="1"/>
          </p:cNvSpPr>
          <p:nvPr/>
        </p:nvSpPr>
        <p:spPr bwMode="auto">
          <a:xfrm>
            <a:off x="3316288" y="2835275"/>
            <a:ext cx="18224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Digestion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710113" y="4457700"/>
            <a:ext cx="2286000" cy="1071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 rot="5400000">
            <a:off x="4673600" y="5064125"/>
            <a:ext cx="928687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16200000" flipH="1">
            <a:off x="5031581" y="5066506"/>
            <a:ext cx="9286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4959350" y="5065712"/>
            <a:ext cx="92868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5316538" y="5064125"/>
            <a:ext cx="928687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5745163" y="5064125"/>
            <a:ext cx="928687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>
            <a:off x="5175250" y="5064125"/>
            <a:ext cx="928687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5245100" y="5064125"/>
            <a:ext cx="928687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>
            <a:off x="5603081" y="5064919"/>
            <a:ext cx="92868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>
            <a:off x="5530850" y="5065712"/>
            <a:ext cx="92868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5888038" y="5064125"/>
            <a:ext cx="928687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6316663" y="5060950"/>
            <a:ext cx="928687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6030913" y="5064125"/>
            <a:ext cx="928687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7" name="TextBox 7"/>
          <p:cNvSpPr txBox="1">
            <a:spLocks noChangeArrowheads="1"/>
          </p:cNvSpPr>
          <p:nvPr/>
        </p:nvSpPr>
        <p:spPr bwMode="auto">
          <a:xfrm>
            <a:off x="4710113" y="3684587"/>
            <a:ext cx="213995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2600"/>
              </a:lnSpc>
            </a:pPr>
            <a:r>
              <a:rPr lang="en-US" sz="2800" b="1"/>
              <a:t>All Peptide </a:t>
            </a:r>
          </a:p>
          <a:p>
            <a:pPr algn="ctr">
              <a:lnSpc>
                <a:spcPts val="2600"/>
              </a:lnSpc>
            </a:pPr>
            <a:r>
              <a:rPr lang="en-US" sz="2800" b="1"/>
              <a:t>Masses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 rot="16200000" flipH="1">
            <a:off x="4708525" y="1965325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9" name="TextBox 7"/>
          <p:cNvSpPr txBox="1">
            <a:spLocks noChangeArrowheads="1"/>
          </p:cNvSpPr>
          <p:nvPr/>
        </p:nvSpPr>
        <p:spPr bwMode="auto">
          <a:xfrm>
            <a:off x="4649788" y="2087562"/>
            <a:ext cx="22606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/>
              <a:t>Pick Protein</a:t>
            </a:r>
          </a:p>
        </p:txBody>
      </p:sp>
      <p:sp>
        <p:nvSpPr>
          <p:cNvPr id="91" name="Oval 90"/>
          <p:cNvSpPr/>
          <p:nvPr/>
        </p:nvSpPr>
        <p:spPr>
          <a:xfrm>
            <a:off x="3281363" y="1042987"/>
            <a:ext cx="285750" cy="357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424113" y="685800"/>
            <a:ext cx="1643062" cy="10715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3" name="Straight Arrow Connector 92"/>
          <p:cNvCxnSpPr/>
          <p:nvPr/>
        </p:nvCxnSpPr>
        <p:spPr>
          <a:xfrm rot="16200000" flipH="1">
            <a:off x="2889250" y="2359025"/>
            <a:ext cx="121285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5400000">
            <a:off x="3981450" y="5383212"/>
            <a:ext cx="53975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10800000">
            <a:off x="4352925" y="5102225"/>
            <a:ext cx="357188" cy="15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781425" y="5102225"/>
            <a:ext cx="357188" cy="15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6" name="TextBox 7"/>
          <p:cNvSpPr txBox="1">
            <a:spLocks noChangeArrowheads="1"/>
          </p:cNvSpPr>
          <p:nvPr/>
        </p:nvSpPr>
        <p:spPr bwMode="auto">
          <a:xfrm>
            <a:off x="1184275" y="5580062"/>
            <a:ext cx="61690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/>
              <a:t>Compare, Score, Test Significance 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7138988" y="5883275"/>
            <a:ext cx="928687" cy="15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5400000" flipH="1" flipV="1">
            <a:off x="6283325" y="4110037"/>
            <a:ext cx="357028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10800000">
            <a:off x="6853238" y="2324100"/>
            <a:ext cx="1214437" cy="15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0" name="TextBox 7"/>
          <p:cNvSpPr txBox="1">
            <a:spLocks noChangeArrowheads="1"/>
          </p:cNvSpPr>
          <p:nvPr/>
        </p:nvSpPr>
        <p:spPr bwMode="auto">
          <a:xfrm rot="5400000">
            <a:off x="6204745" y="3877468"/>
            <a:ext cx="42021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/>
              <a:t>Repeat for each protein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 rot="10800000">
            <a:off x="4067175" y="5102225"/>
            <a:ext cx="357188" cy="1587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4708525" y="2751137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6200000" flipH="1">
            <a:off x="4708525" y="346551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6200000" flipH="1">
            <a:off x="4708525" y="4211637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6200000" flipH="1">
            <a:off x="3279775" y="3468687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6200000" flipH="1">
            <a:off x="3279775" y="421481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7" name="TextBox 24"/>
          <p:cNvSpPr txBox="1">
            <a:spLocks noChangeArrowheads="1"/>
          </p:cNvSpPr>
          <p:nvPr/>
        </p:nvSpPr>
        <p:spPr bwMode="auto">
          <a:xfrm>
            <a:off x="4730750" y="1093787"/>
            <a:ext cx="1882775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2600"/>
              </a:lnSpc>
            </a:pPr>
            <a:r>
              <a:rPr lang="en-US" sz="2800" b="1" dirty="0">
                <a:cs typeface="Arial" charset="0"/>
              </a:rPr>
              <a:t>Sequence</a:t>
            </a:r>
          </a:p>
          <a:p>
            <a:pPr algn="ctr">
              <a:lnSpc>
                <a:spcPts val="2600"/>
              </a:lnSpc>
            </a:pPr>
            <a:r>
              <a:rPr lang="en-US" sz="2800" b="1" dirty="0">
                <a:cs typeface="Arial" charset="0"/>
              </a:rPr>
              <a:t>DB</a:t>
            </a:r>
          </a:p>
        </p:txBody>
      </p:sp>
      <p:sp>
        <p:nvSpPr>
          <p:cNvPr id="6198" name="Flowchart: Magnetic Disk 23"/>
          <p:cNvSpPr>
            <a:spLocks noChangeArrowheads="1"/>
          </p:cNvSpPr>
          <p:nvPr/>
        </p:nvSpPr>
        <p:spPr bwMode="auto">
          <a:xfrm>
            <a:off x="4852988" y="728662"/>
            <a:ext cx="1643062" cy="1073150"/>
          </a:xfrm>
          <a:prstGeom prst="flowChartMagneticDisk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199" name="Line 88"/>
          <p:cNvSpPr>
            <a:spLocks noChangeShapeType="1"/>
          </p:cNvSpPr>
          <p:nvPr/>
        </p:nvSpPr>
        <p:spPr bwMode="auto">
          <a:xfrm>
            <a:off x="609600" y="6096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2602089" y="6334780"/>
            <a:ext cx="33201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Identified Proteins</a:t>
            </a:r>
            <a:endParaRPr lang="en-US" sz="2800" b="1" dirty="0"/>
          </a:p>
        </p:txBody>
      </p:sp>
      <p:cxnSp>
        <p:nvCxnSpPr>
          <p:cNvPr id="64" name="Straight Arrow Connector 63"/>
          <p:cNvCxnSpPr/>
          <p:nvPr/>
        </p:nvCxnSpPr>
        <p:spPr>
          <a:xfrm rot="16200000" flipH="1">
            <a:off x="4046259" y="6206369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6177" grpId="0"/>
      <p:bldP spid="6179" grpId="0"/>
      <p:bldP spid="6186" grpId="0"/>
      <p:bldP spid="6190" grpId="0"/>
      <p:bldP spid="6197" grpId="0"/>
      <p:bldP spid="6198" grpId="0" animBg="1"/>
      <p:bldP spid="6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714500" y="4054475"/>
            <a:ext cx="2286000" cy="1071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1785144" y="4769644"/>
            <a:ext cx="714375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2320925" y="4948238"/>
            <a:ext cx="3587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2320926" y="5019675"/>
            <a:ext cx="214312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4" name="TextBox 37"/>
          <p:cNvSpPr txBox="1">
            <a:spLocks noChangeArrowheads="1"/>
          </p:cNvSpPr>
          <p:nvPr/>
        </p:nvSpPr>
        <p:spPr bwMode="auto">
          <a:xfrm>
            <a:off x="1279525" y="2070100"/>
            <a:ext cx="2474913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/>
              <a:t>Lysis</a:t>
            </a:r>
          </a:p>
          <a:p>
            <a:pPr algn="ctr"/>
            <a:r>
              <a:rPr lang="en-US" sz="2800" b="1"/>
              <a:t>Fractionation</a:t>
            </a:r>
          </a:p>
          <a:p>
            <a:pPr algn="ctr"/>
            <a:r>
              <a:rPr lang="en-US" sz="2800" b="1"/>
              <a:t>Digestion</a:t>
            </a:r>
          </a:p>
          <a:p>
            <a:pPr algn="ctr"/>
            <a:r>
              <a:rPr lang="en-US" sz="2800" b="1"/>
              <a:t>LC-MS/MS</a:t>
            </a:r>
          </a:p>
          <a:p>
            <a:pPr algn="ctr"/>
            <a:endParaRPr lang="en-US" sz="2800" b="1"/>
          </a:p>
        </p:txBody>
      </p:sp>
      <p:sp>
        <p:nvSpPr>
          <p:cNvPr id="4103" name="Text Box 10"/>
          <p:cNvSpPr txBox="1">
            <a:spLocks noChangeArrowheads="1"/>
          </p:cNvSpPr>
          <p:nvPr/>
        </p:nvSpPr>
        <p:spPr bwMode="auto">
          <a:xfrm>
            <a:off x="859186" y="0"/>
            <a:ext cx="74462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dirty="0">
                <a:latin typeface="Comic Sans MS" pitchFamily="66" charset="0"/>
                <a:ea typeface="+mj-ea"/>
                <a:cs typeface="+mj-cs"/>
              </a:rPr>
              <a:t>Identification – Spectrum </a:t>
            </a:r>
            <a:r>
              <a:rPr lang="en-US" sz="2800" b="1" dirty="0" smtClean="0">
                <a:latin typeface="Comic Sans MS" pitchFamily="66" charset="0"/>
                <a:ea typeface="+mj-ea"/>
                <a:cs typeface="+mj-cs"/>
              </a:rPr>
              <a:t>Library Search</a:t>
            </a:r>
            <a:endParaRPr lang="en-US" sz="2800" b="1" dirty="0"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17416" name="TextBox 7"/>
          <p:cNvSpPr txBox="1">
            <a:spLocks noChangeArrowheads="1"/>
          </p:cNvSpPr>
          <p:nvPr/>
        </p:nvSpPr>
        <p:spPr bwMode="auto">
          <a:xfrm>
            <a:off x="2857500" y="3983038"/>
            <a:ext cx="11922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MS/MS</a:t>
            </a:r>
          </a:p>
        </p:txBody>
      </p:sp>
      <p:cxnSp>
        <p:nvCxnSpPr>
          <p:cNvPr id="36" name="Straight Connector 35"/>
          <p:cNvCxnSpPr/>
          <p:nvPr/>
        </p:nvCxnSpPr>
        <p:spPr>
          <a:xfrm rot="5400000">
            <a:off x="2499519" y="4839494"/>
            <a:ext cx="5715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2999581" y="4910932"/>
            <a:ext cx="42862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2536825" y="5018088"/>
            <a:ext cx="214313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2248694" y="4661694"/>
            <a:ext cx="930275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2785269" y="4841082"/>
            <a:ext cx="57308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2892426" y="5019675"/>
            <a:ext cx="214312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2999581" y="4768057"/>
            <a:ext cx="71437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3571081" y="4910932"/>
            <a:ext cx="42862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3428206" y="5053807"/>
            <a:ext cx="14287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6" name="TextBox 24"/>
          <p:cNvSpPr txBox="1">
            <a:spLocks noChangeArrowheads="1"/>
          </p:cNvSpPr>
          <p:nvPr/>
        </p:nvSpPr>
        <p:spPr bwMode="auto">
          <a:xfrm>
            <a:off x="5000625" y="1214438"/>
            <a:ext cx="1941513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2600"/>
              </a:lnSpc>
            </a:pPr>
            <a:r>
              <a:rPr lang="en-US" sz="2800" b="1">
                <a:cs typeface="Arial" charset="0"/>
              </a:rPr>
              <a:t>Spectrum </a:t>
            </a:r>
          </a:p>
          <a:p>
            <a:pPr algn="ctr">
              <a:lnSpc>
                <a:spcPts val="2600"/>
              </a:lnSpc>
            </a:pPr>
            <a:r>
              <a:rPr lang="en-US" sz="2800" b="1">
                <a:cs typeface="Arial" charset="0"/>
              </a:rPr>
              <a:t>Library</a:t>
            </a:r>
          </a:p>
        </p:txBody>
      </p:sp>
      <p:sp>
        <p:nvSpPr>
          <p:cNvPr id="17427" name="Flowchart: Magnetic Disk 23"/>
          <p:cNvSpPr>
            <a:spLocks noChangeArrowheads="1"/>
          </p:cNvSpPr>
          <p:nvPr/>
        </p:nvSpPr>
        <p:spPr bwMode="auto">
          <a:xfrm>
            <a:off x="5072063" y="885825"/>
            <a:ext cx="1643062" cy="1071563"/>
          </a:xfrm>
          <a:prstGeom prst="flowChartMagneticDisk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7428" name="TextBox 7"/>
          <p:cNvSpPr txBox="1">
            <a:spLocks noChangeArrowheads="1"/>
          </p:cNvSpPr>
          <p:nvPr/>
        </p:nvSpPr>
        <p:spPr bwMode="auto">
          <a:xfrm>
            <a:off x="5078413" y="2259013"/>
            <a:ext cx="18415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/>
              <a:t>Pick</a:t>
            </a:r>
          </a:p>
          <a:p>
            <a:pPr algn="ctr"/>
            <a:r>
              <a:rPr lang="en-US" sz="2800" b="1"/>
              <a:t>Spectrum</a:t>
            </a:r>
          </a:p>
        </p:txBody>
      </p:sp>
      <p:sp>
        <p:nvSpPr>
          <p:cNvPr id="91" name="Oval 90"/>
          <p:cNvSpPr/>
          <p:nvPr/>
        </p:nvSpPr>
        <p:spPr>
          <a:xfrm>
            <a:off x="3500438" y="1214438"/>
            <a:ext cx="285750" cy="3571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643188" y="857250"/>
            <a:ext cx="1643062" cy="10715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3" name="Straight Arrow Connector 92"/>
          <p:cNvCxnSpPr/>
          <p:nvPr/>
        </p:nvCxnSpPr>
        <p:spPr>
          <a:xfrm rot="16200000" flipH="1">
            <a:off x="2714625" y="2982913"/>
            <a:ext cx="200025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5400000">
            <a:off x="4200525" y="4979988"/>
            <a:ext cx="53975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10800000">
            <a:off x="4572000" y="4692297"/>
            <a:ext cx="35718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000500" y="4699000"/>
            <a:ext cx="35718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5" name="TextBox 7"/>
          <p:cNvSpPr txBox="1">
            <a:spLocks noChangeArrowheads="1"/>
          </p:cNvSpPr>
          <p:nvPr/>
        </p:nvSpPr>
        <p:spPr bwMode="auto">
          <a:xfrm>
            <a:off x="1403350" y="5178425"/>
            <a:ext cx="61690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/>
              <a:t>Compare, Score, Test Significance 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7286625" y="4697413"/>
            <a:ext cx="714375" cy="15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5400000" flipH="1" flipV="1">
            <a:off x="6965950" y="3660775"/>
            <a:ext cx="207168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10800000" flipV="1">
            <a:off x="6429375" y="2697163"/>
            <a:ext cx="15716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9" name="TextBox 7"/>
          <p:cNvSpPr txBox="1">
            <a:spLocks noChangeArrowheads="1"/>
          </p:cNvSpPr>
          <p:nvPr/>
        </p:nvSpPr>
        <p:spPr bwMode="auto">
          <a:xfrm rot="5400000">
            <a:off x="7425532" y="3336131"/>
            <a:ext cx="196373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2600"/>
              </a:lnSpc>
            </a:pPr>
            <a:r>
              <a:rPr lang="en-US" sz="2800" b="1"/>
              <a:t>Repeat for</a:t>
            </a:r>
          </a:p>
          <a:p>
            <a:pPr algn="ctr">
              <a:lnSpc>
                <a:spcPts val="2600"/>
              </a:lnSpc>
            </a:pPr>
            <a:r>
              <a:rPr lang="en-US" sz="2800" b="1"/>
              <a:t>all spectra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 rot="10800000">
            <a:off x="4286250" y="4699000"/>
            <a:ext cx="357188" cy="1588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4143375" y="2982913"/>
            <a:ext cx="200025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4929188" y="4049713"/>
            <a:ext cx="2286000" cy="1071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7" name="Straight Connector 96"/>
          <p:cNvCxnSpPr/>
          <p:nvPr/>
        </p:nvCxnSpPr>
        <p:spPr>
          <a:xfrm rot="5400000">
            <a:off x="4999831" y="4764882"/>
            <a:ext cx="71437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16200000" flipH="1">
            <a:off x="5535612" y="4943476"/>
            <a:ext cx="3587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>
            <a:off x="5535612" y="5014913"/>
            <a:ext cx="214313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5714207" y="4834731"/>
            <a:ext cx="571500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6214269" y="4906169"/>
            <a:ext cx="428625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>
            <a:off x="5751513" y="5013325"/>
            <a:ext cx="214312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5400000">
            <a:off x="5463381" y="4656932"/>
            <a:ext cx="93027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5400000">
            <a:off x="5999956" y="4836319"/>
            <a:ext cx="573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5400000">
            <a:off x="6107112" y="5014913"/>
            <a:ext cx="214313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5400000">
            <a:off x="6214269" y="4763294"/>
            <a:ext cx="714375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5400000">
            <a:off x="6785769" y="4906169"/>
            <a:ext cx="428625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5400000">
            <a:off x="6642894" y="5049044"/>
            <a:ext cx="142875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55" name="Line 3"/>
          <p:cNvSpPr>
            <a:spLocks noChangeShapeType="1"/>
          </p:cNvSpPr>
          <p:nvPr/>
        </p:nvSpPr>
        <p:spPr bwMode="auto">
          <a:xfrm>
            <a:off x="228600" y="609600"/>
            <a:ext cx="86106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818192" y="6029980"/>
            <a:ext cx="33201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Identified Proteins</a:t>
            </a:r>
            <a:endParaRPr lang="en-US" sz="2800" b="1" dirty="0"/>
          </a:p>
        </p:txBody>
      </p:sp>
      <p:cxnSp>
        <p:nvCxnSpPr>
          <p:cNvPr id="49" name="Straight Arrow Connector 48"/>
          <p:cNvCxnSpPr/>
          <p:nvPr/>
        </p:nvCxnSpPr>
        <p:spPr>
          <a:xfrm rot="16200000" flipH="1">
            <a:off x="4262362" y="5901569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8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14400" y="1371600"/>
            <a:ext cx="7543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>
                <a:latin typeface="Trebuchet MS" pitchFamily="34" charset="0"/>
              </a:rPr>
              <a:t>1. Find the best 10 spectra for a particular sequence, with the same PTMs and charge.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914400" y="2514600"/>
            <a:ext cx="7620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>
                <a:latin typeface="Trebuchet MS" pitchFamily="34" charset="0"/>
              </a:rPr>
              <a:t>2. Add the spectra together and normalize the intensity values.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838200" y="3702050"/>
            <a:ext cx="7924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>
                <a:latin typeface="Trebuchet MS" pitchFamily="34" charset="0"/>
              </a:rPr>
              <a:t>3. Assign a “quality” value: the median expectation value of the 10 spectra used.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914400" y="5027613"/>
            <a:ext cx="76962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>
                <a:latin typeface="Trebuchet MS" pitchFamily="34" charset="0"/>
              </a:rPr>
              <a:t>4. Record the 20 most intense peaks in the averaged spectrum, it’s parent ion </a:t>
            </a:r>
            <a:r>
              <a:rPr lang="en-US" sz="2800" i="1">
                <a:latin typeface="Trebuchet MS" pitchFamily="34" charset="0"/>
              </a:rPr>
              <a:t>z</a:t>
            </a:r>
            <a:r>
              <a:rPr lang="en-US" sz="2800">
                <a:latin typeface="Trebuchet MS" pitchFamily="34" charset="0"/>
              </a:rPr>
              <a:t>, </a:t>
            </a:r>
            <a:r>
              <a:rPr lang="en-US" sz="2800" i="1">
                <a:latin typeface="Trebuchet MS" pitchFamily="34" charset="0"/>
              </a:rPr>
              <a:t>m/z</a:t>
            </a:r>
            <a:r>
              <a:rPr lang="en-US" sz="2800">
                <a:latin typeface="Trebuchet MS" pitchFamily="34" charset="0"/>
              </a:rPr>
              <a:t>, sequence, protein accessions &amp; quality.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762000" y="304800"/>
            <a:ext cx="7620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latin typeface="Trebuchet MS" pitchFamily="34" charset="0"/>
              </a:rPr>
              <a:t>Steps in making an </a:t>
            </a:r>
          </a:p>
          <a:p>
            <a:r>
              <a:rPr lang="en-US" sz="2800" b="1">
                <a:latin typeface="Trebuchet MS" pitchFamily="34" charset="0"/>
              </a:rPr>
              <a:t>Annotated Spectrum Library (ASL):</a:t>
            </a:r>
          </a:p>
        </p:txBody>
      </p:sp>
    </p:spTree>
    <p:extLst>
      <p:ext uri="{BB962C8B-B14F-4D97-AF65-F5344CB8AC3E}">
        <p14:creationId xmlns:p14="http://schemas.microsoft.com/office/powerpoint/2010/main" val="208868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0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0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0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/>
      <p:bldP spid="109571" grpId="0"/>
      <p:bldP spid="109571" grpId="1"/>
      <p:bldP spid="109572" grpId="0"/>
      <p:bldP spid="109572" grpId="1"/>
      <p:bldP spid="109573" grpId="0"/>
      <p:bldP spid="10957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8" y="457200"/>
            <a:ext cx="883920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51279" y="0"/>
            <a:ext cx="90620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latin typeface="Comic Sans MS" pitchFamily="66" charset="0"/>
                <a:ea typeface="+mj-ea"/>
                <a:cs typeface="+mj-cs"/>
              </a:rPr>
              <a:t>Spectrum Library Characteristics – Peptide Length</a:t>
            </a:r>
            <a:endParaRPr lang="en-US" sz="2800" b="1" dirty="0"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228600" y="609600"/>
            <a:ext cx="86106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2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827088"/>
            <a:ext cx="8915400" cy="511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-120238" y="0"/>
            <a:ext cx="94051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latin typeface="Comic Sans MS" pitchFamily="66" charset="0"/>
                <a:ea typeface="+mj-ea"/>
                <a:cs typeface="+mj-cs"/>
              </a:rPr>
              <a:t>Spectrum Library Characteristics – Protein Coverage</a:t>
            </a:r>
            <a:endParaRPr lang="en-US" sz="2800" b="1" dirty="0"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228600" y="609600"/>
            <a:ext cx="86106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9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18" name="Group 2"/>
          <p:cNvGraphicFramePr>
            <a:graphicFrameLocks noGrp="1"/>
          </p:cNvGraphicFramePr>
          <p:nvPr/>
        </p:nvGraphicFramePr>
        <p:xfrm>
          <a:off x="2590800" y="900113"/>
          <a:ext cx="6096000" cy="396240"/>
        </p:xfrm>
        <a:graphic>
          <a:graphicData uri="http://schemas.openxmlformats.org/drawingml/2006/table">
            <a:tbl>
              <a:tblPr/>
              <a:tblGrid>
                <a:gridCol w="244475"/>
                <a:gridCol w="242888"/>
                <a:gridCol w="244475"/>
                <a:gridCol w="242887"/>
                <a:gridCol w="244475"/>
                <a:gridCol w="244475"/>
                <a:gridCol w="242888"/>
                <a:gridCol w="244475"/>
                <a:gridCol w="242887"/>
                <a:gridCol w="244475"/>
                <a:gridCol w="244475"/>
                <a:gridCol w="242888"/>
                <a:gridCol w="244475"/>
                <a:gridCol w="242887"/>
                <a:gridCol w="244475"/>
                <a:gridCol w="244475"/>
                <a:gridCol w="242888"/>
                <a:gridCol w="244475"/>
                <a:gridCol w="242887"/>
                <a:gridCol w="244475"/>
                <a:gridCol w="244475"/>
                <a:gridCol w="242888"/>
                <a:gridCol w="244475"/>
                <a:gridCol w="242887"/>
                <a:gridCol w="244475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672" name="Group 56"/>
          <p:cNvGraphicFramePr>
            <a:graphicFrameLocks noGrp="1"/>
          </p:cNvGraphicFramePr>
          <p:nvPr/>
        </p:nvGraphicFramePr>
        <p:xfrm>
          <a:off x="2590800" y="2057400"/>
          <a:ext cx="6096000" cy="396240"/>
        </p:xfrm>
        <a:graphic>
          <a:graphicData uri="http://schemas.openxmlformats.org/drawingml/2006/table">
            <a:tbl>
              <a:tblPr/>
              <a:tblGrid>
                <a:gridCol w="244475"/>
                <a:gridCol w="242888"/>
                <a:gridCol w="244475"/>
                <a:gridCol w="242887"/>
                <a:gridCol w="244475"/>
                <a:gridCol w="244475"/>
                <a:gridCol w="242888"/>
                <a:gridCol w="244475"/>
                <a:gridCol w="242887"/>
                <a:gridCol w="244475"/>
                <a:gridCol w="244475"/>
                <a:gridCol w="242888"/>
                <a:gridCol w="244475"/>
                <a:gridCol w="242887"/>
                <a:gridCol w="244475"/>
                <a:gridCol w="244475"/>
                <a:gridCol w="242888"/>
                <a:gridCol w="244475"/>
                <a:gridCol w="242887"/>
                <a:gridCol w="244475"/>
                <a:gridCol w="244475"/>
                <a:gridCol w="242888"/>
                <a:gridCol w="244475"/>
                <a:gridCol w="242887"/>
                <a:gridCol w="244475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1726" name="Text Box 110"/>
          <p:cNvSpPr txBox="1">
            <a:spLocks noChangeArrowheads="1"/>
          </p:cNvSpPr>
          <p:nvPr/>
        </p:nvSpPr>
        <p:spPr bwMode="auto">
          <a:xfrm>
            <a:off x="84138" y="838200"/>
            <a:ext cx="2506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rebuchet MS" pitchFamily="34" charset="0"/>
              </a:rPr>
              <a:t>Library spectrum</a:t>
            </a:r>
          </a:p>
        </p:txBody>
      </p:sp>
      <p:sp>
        <p:nvSpPr>
          <p:cNvPr id="111727" name="Text Box 111"/>
          <p:cNvSpPr txBox="1">
            <a:spLocks noChangeArrowheads="1"/>
          </p:cNvSpPr>
          <p:nvPr/>
        </p:nvSpPr>
        <p:spPr bwMode="auto">
          <a:xfrm>
            <a:off x="457200" y="2057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rebuchet MS" pitchFamily="34" charset="0"/>
              </a:rPr>
              <a:t>Test spectrum</a:t>
            </a:r>
          </a:p>
        </p:txBody>
      </p:sp>
      <p:sp>
        <p:nvSpPr>
          <p:cNvPr id="111729" name="Oval 113"/>
          <p:cNvSpPr>
            <a:spLocks noChangeArrowheads="1"/>
          </p:cNvSpPr>
          <p:nvPr/>
        </p:nvSpPr>
        <p:spPr bwMode="auto">
          <a:xfrm>
            <a:off x="3048000" y="976313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730" name="Oval 114"/>
          <p:cNvSpPr>
            <a:spLocks noChangeArrowheads="1"/>
          </p:cNvSpPr>
          <p:nvPr/>
        </p:nvSpPr>
        <p:spPr bwMode="auto">
          <a:xfrm>
            <a:off x="6248400" y="976313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731" name="Oval 115"/>
          <p:cNvSpPr>
            <a:spLocks noChangeArrowheads="1"/>
          </p:cNvSpPr>
          <p:nvPr/>
        </p:nvSpPr>
        <p:spPr bwMode="auto">
          <a:xfrm>
            <a:off x="4038600" y="976313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732" name="Oval 116"/>
          <p:cNvSpPr>
            <a:spLocks noChangeArrowheads="1"/>
          </p:cNvSpPr>
          <p:nvPr/>
        </p:nvSpPr>
        <p:spPr bwMode="auto">
          <a:xfrm>
            <a:off x="5257800" y="976313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733" name="Oval 117"/>
          <p:cNvSpPr>
            <a:spLocks noChangeArrowheads="1"/>
          </p:cNvSpPr>
          <p:nvPr/>
        </p:nvSpPr>
        <p:spPr bwMode="auto">
          <a:xfrm>
            <a:off x="7696200" y="976313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8"/>
          <p:cNvGrpSpPr>
            <a:grpSpLocks/>
          </p:cNvGrpSpPr>
          <p:nvPr/>
        </p:nvGrpSpPr>
        <p:grpSpPr bwMode="auto">
          <a:xfrm>
            <a:off x="3048000" y="2133600"/>
            <a:ext cx="4876800" cy="228600"/>
            <a:chOff x="1920" y="1344"/>
            <a:chExt cx="3072" cy="144"/>
          </a:xfrm>
        </p:grpSpPr>
        <p:sp>
          <p:nvSpPr>
            <p:cNvPr id="111735" name="Oval 119"/>
            <p:cNvSpPr>
              <a:spLocks noChangeArrowheads="1"/>
            </p:cNvSpPr>
            <p:nvPr/>
          </p:nvSpPr>
          <p:spPr bwMode="auto">
            <a:xfrm>
              <a:off x="1920" y="1344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36" name="Oval 120"/>
            <p:cNvSpPr>
              <a:spLocks noChangeArrowheads="1"/>
            </p:cNvSpPr>
            <p:nvPr/>
          </p:nvSpPr>
          <p:spPr bwMode="auto">
            <a:xfrm>
              <a:off x="2544" y="1344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37" name="Oval 121"/>
            <p:cNvSpPr>
              <a:spLocks noChangeArrowheads="1"/>
            </p:cNvSpPr>
            <p:nvPr/>
          </p:nvSpPr>
          <p:spPr bwMode="auto">
            <a:xfrm>
              <a:off x="3024" y="1344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38" name="Oval 122"/>
            <p:cNvSpPr>
              <a:spLocks noChangeArrowheads="1"/>
            </p:cNvSpPr>
            <p:nvPr/>
          </p:nvSpPr>
          <p:spPr bwMode="auto">
            <a:xfrm>
              <a:off x="4848" y="1344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39" name="Oval 123"/>
            <p:cNvSpPr>
              <a:spLocks noChangeArrowheads="1"/>
            </p:cNvSpPr>
            <p:nvPr/>
          </p:nvSpPr>
          <p:spPr bwMode="auto">
            <a:xfrm>
              <a:off x="3936" y="1344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1740" name="Oval 124"/>
          <p:cNvSpPr>
            <a:spLocks noChangeArrowheads="1"/>
          </p:cNvSpPr>
          <p:nvPr/>
        </p:nvSpPr>
        <p:spPr bwMode="auto">
          <a:xfrm>
            <a:off x="3048000" y="990600"/>
            <a:ext cx="228600" cy="2286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741" name="Oval 125"/>
          <p:cNvSpPr>
            <a:spLocks noChangeArrowheads="1"/>
          </p:cNvSpPr>
          <p:nvPr/>
        </p:nvSpPr>
        <p:spPr bwMode="auto">
          <a:xfrm>
            <a:off x="4038600" y="990600"/>
            <a:ext cx="228600" cy="2286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742" name="Oval 126"/>
          <p:cNvSpPr>
            <a:spLocks noChangeArrowheads="1"/>
          </p:cNvSpPr>
          <p:nvPr/>
        </p:nvSpPr>
        <p:spPr bwMode="auto">
          <a:xfrm>
            <a:off x="4800600" y="990600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743" name="Oval 127"/>
          <p:cNvSpPr>
            <a:spLocks noChangeArrowheads="1"/>
          </p:cNvSpPr>
          <p:nvPr/>
        </p:nvSpPr>
        <p:spPr bwMode="auto">
          <a:xfrm>
            <a:off x="7696200" y="990600"/>
            <a:ext cx="228600" cy="2286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744" name="Oval 128"/>
          <p:cNvSpPr>
            <a:spLocks noChangeArrowheads="1"/>
          </p:cNvSpPr>
          <p:nvPr/>
        </p:nvSpPr>
        <p:spPr bwMode="auto">
          <a:xfrm>
            <a:off x="6248400" y="990600"/>
            <a:ext cx="228600" cy="2286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29"/>
          <p:cNvGrpSpPr>
            <a:grpSpLocks/>
          </p:cNvGrpSpPr>
          <p:nvPr/>
        </p:nvGrpSpPr>
        <p:grpSpPr bwMode="auto">
          <a:xfrm>
            <a:off x="3048000" y="2133600"/>
            <a:ext cx="4876800" cy="228600"/>
            <a:chOff x="1920" y="1344"/>
            <a:chExt cx="3072" cy="144"/>
          </a:xfrm>
        </p:grpSpPr>
        <p:sp>
          <p:nvSpPr>
            <p:cNvPr id="111746" name="Oval 130"/>
            <p:cNvSpPr>
              <a:spLocks noChangeArrowheads="1"/>
            </p:cNvSpPr>
            <p:nvPr/>
          </p:nvSpPr>
          <p:spPr bwMode="auto">
            <a:xfrm>
              <a:off x="1920" y="1344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47" name="Oval 131"/>
            <p:cNvSpPr>
              <a:spLocks noChangeArrowheads="1"/>
            </p:cNvSpPr>
            <p:nvPr/>
          </p:nvSpPr>
          <p:spPr bwMode="auto">
            <a:xfrm>
              <a:off x="2544" y="1344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48" name="Oval 132"/>
            <p:cNvSpPr>
              <a:spLocks noChangeArrowheads="1"/>
            </p:cNvSpPr>
            <p:nvPr/>
          </p:nvSpPr>
          <p:spPr bwMode="auto">
            <a:xfrm>
              <a:off x="3024" y="1344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49" name="Oval 133"/>
            <p:cNvSpPr>
              <a:spLocks noChangeArrowheads="1"/>
            </p:cNvSpPr>
            <p:nvPr/>
          </p:nvSpPr>
          <p:spPr bwMode="auto">
            <a:xfrm>
              <a:off x="4848" y="1344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50" name="Oval 134"/>
            <p:cNvSpPr>
              <a:spLocks noChangeArrowheads="1"/>
            </p:cNvSpPr>
            <p:nvPr/>
          </p:nvSpPr>
          <p:spPr bwMode="auto">
            <a:xfrm>
              <a:off x="3936" y="1344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1751" name="Text Box 135"/>
          <p:cNvSpPr txBox="1">
            <a:spLocks noChangeArrowheads="1"/>
          </p:cNvSpPr>
          <p:nvPr/>
        </p:nvSpPr>
        <p:spPr bwMode="auto">
          <a:xfrm>
            <a:off x="1600200" y="2514600"/>
            <a:ext cx="1003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rebuchet MS" pitchFamily="34" charset="0"/>
              </a:rPr>
              <a:t>(5:25)</a:t>
            </a:r>
          </a:p>
        </p:txBody>
      </p:sp>
      <p:sp>
        <p:nvSpPr>
          <p:cNvPr id="111752" name="Text Box 136"/>
          <p:cNvSpPr txBox="1">
            <a:spLocks noChangeArrowheads="1"/>
          </p:cNvSpPr>
          <p:nvPr/>
        </p:nvSpPr>
        <p:spPr bwMode="auto">
          <a:xfrm>
            <a:off x="1587500" y="1219200"/>
            <a:ext cx="1003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rebuchet MS" pitchFamily="34" charset="0"/>
              </a:rPr>
              <a:t>(5:25)</a:t>
            </a:r>
          </a:p>
        </p:txBody>
      </p:sp>
      <p:sp>
        <p:nvSpPr>
          <p:cNvPr id="111753" name="Text Box 137"/>
          <p:cNvSpPr txBox="1">
            <a:spLocks noChangeArrowheads="1"/>
          </p:cNvSpPr>
          <p:nvPr/>
        </p:nvSpPr>
        <p:spPr bwMode="auto">
          <a:xfrm>
            <a:off x="2474913" y="3962400"/>
            <a:ext cx="6669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Trebuchet MS" pitchFamily="34" charset="0"/>
              </a:rPr>
              <a:t>Results: 4 peaks selected, 1 peak missed</a:t>
            </a:r>
          </a:p>
        </p:txBody>
      </p:sp>
      <p:sp>
        <p:nvSpPr>
          <p:cNvPr id="111754" name="Oval 138"/>
          <p:cNvSpPr>
            <a:spLocks noChangeArrowheads="1"/>
          </p:cNvSpPr>
          <p:nvPr/>
        </p:nvSpPr>
        <p:spPr bwMode="auto">
          <a:xfrm>
            <a:off x="3810000" y="3048000"/>
            <a:ext cx="36576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859186" y="0"/>
            <a:ext cx="74462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dirty="0">
                <a:latin typeface="Comic Sans MS" pitchFamily="66" charset="0"/>
                <a:ea typeface="+mj-ea"/>
                <a:cs typeface="+mj-cs"/>
              </a:rPr>
              <a:t>Identification – Spectrum </a:t>
            </a:r>
            <a:r>
              <a:rPr lang="en-US" sz="2800" b="1" dirty="0" smtClean="0">
                <a:latin typeface="Comic Sans MS" pitchFamily="66" charset="0"/>
                <a:ea typeface="+mj-ea"/>
                <a:cs typeface="+mj-cs"/>
              </a:rPr>
              <a:t>Library Search</a:t>
            </a:r>
            <a:endParaRPr lang="en-US" sz="2800" b="1" dirty="0"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36" name="Line 3"/>
          <p:cNvSpPr>
            <a:spLocks noChangeShapeType="1"/>
          </p:cNvSpPr>
          <p:nvPr/>
        </p:nvSpPr>
        <p:spPr bwMode="auto">
          <a:xfrm>
            <a:off x="228600" y="609600"/>
            <a:ext cx="86106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8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22222E-6 L 1.11022E-16 -0.172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12917 0.3277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117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6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07916 0.3277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117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16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1.11111E-6 L 0.0625 0.3277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117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16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0.02916 0.3277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17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" y="164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12084 0.32778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117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" y="1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1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1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40" grpId="0" animBg="1"/>
      <p:bldP spid="111740" grpId="1" animBg="1"/>
      <p:bldP spid="111741" grpId="0" animBg="1"/>
      <p:bldP spid="111741" grpId="1" animBg="1"/>
      <p:bldP spid="111742" grpId="0" animBg="1"/>
      <p:bldP spid="111742" grpId="1" animBg="1"/>
      <p:bldP spid="111743" grpId="0" animBg="1"/>
      <p:bldP spid="111743" grpId="1" animBg="1"/>
      <p:bldP spid="111744" grpId="0" animBg="1"/>
      <p:bldP spid="111744" grpId="1" animBg="1"/>
      <p:bldP spid="111753" grpId="0"/>
      <p:bldP spid="11175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66" name="Group 2"/>
          <p:cNvGraphicFramePr>
            <a:graphicFrameLocks noGrp="1"/>
          </p:cNvGraphicFramePr>
          <p:nvPr/>
        </p:nvGraphicFramePr>
        <p:xfrm>
          <a:off x="2743200" y="3619500"/>
          <a:ext cx="3733800" cy="3108960"/>
        </p:xfrm>
        <a:graphic>
          <a:graphicData uri="http://schemas.openxmlformats.org/drawingml/2006/table">
            <a:tbl>
              <a:tblPr/>
              <a:tblGrid>
                <a:gridCol w="1524000"/>
                <a:gridCol w="220980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</a:rPr>
                        <a:t>Matches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</a:rPr>
                        <a:t>Probability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</a:rPr>
                        <a:t>0.45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</a:rPr>
                        <a:t>0.15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</a:rPr>
                        <a:t>0.016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</a:rPr>
                        <a:t>0.00039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</a:rPr>
                        <a:t>0.0000037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1524000" y="1665288"/>
            <a:ext cx="71437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Trebuchet MS" pitchFamily="34" charset="0"/>
              </a:rPr>
              <a:t>Apply a </a:t>
            </a:r>
            <a:r>
              <a:rPr lang="en-US" sz="2800" dirty="0" err="1">
                <a:latin typeface="Trebuchet MS" pitchFamily="34" charset="0"/>
              </a:rPr>
              <a:t>hypergeometric</a:t>
            </a:r>
            <a:r>
              <a:rPr lang="en-US" sz="2800" dirty="0">
                <a:latin typeface="Trebuchet MS" pitchFamily="34" charset="0"/>
              </a:rPr>
              <a:t> probability model: </a:t>
            </a:r>
          </a:p>
          <a:p>
            <a:r>
              <a:rPr lang="en-US" sz="2800" dirty="0">
                <a:latin typeface="Trebuchet MS" pitchFamily="34" charset="0"/>
              </a:rPr>
              <a:t>    - 25 possible m/z values;</a:t>
            </a:r>
          </a:p>
          <a:p>
            <a:r>
              <a:rPr lang="en-US" sz="2800" dirty="0">
                <a:latin typeface="Trebuchet MS" pitchFamily="34" charset="0"/>
              </a:rPr>
              <a:t>    - 5 peaks in the library spectrum; and</a:t>
            </a:r>
          </a:p>
          <a:p>
            <a:r>
              <a:rPr lang="en-US" sz="2800" dirty="0">
                <a:latin typeface="Trebuchet MS" pitchFamily="34" charset="0"/>
              </a:rPr>
              <a:t>    - </a:t>
            </a:r>
            <a:r>
              <a:rPr lang="en-US" sz="2800" dirty="0" smtClean="0">
                <a:latin typeface="Trebuchet MS" pitchFamily="34" charset="0"/>
              </a:rPr>
              <a:t>4 selected by </a:t>
            </a:r>
            <a:r>
              <a:rPr lang="en-US" sz="2800" dirty="0">
                <a:latin typeface="Trebuchet MS" pitchFamily="34" charset="0"/>
              </a:rPr>
              <a:t>the test spectrum.</a:t>
            </a:r>
          </a:p>
        </p:txBody>
      </p:sp>
      <p:sp>
        <p:nvSpPr>
          <p:cNvPr id="113684" name="Oval 20"/>
          <p:cNvSpPr>
            <a:spLocks noChangeArrowheads="1"/>
          </p:cNvSpPr>
          <p:nvPr/>
        </p:nvSpPr>
        <p:spPr bwMode="auto">
          <a:xfrm>
            <a:off x="2133600" y="876300"/>
            <a:ext cx="228600" cy="2286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85" name="Oval 21"/>
          <p:cNvSpPr>
            <a:spLocks noChangeArrowheads="1"/>
          </p:cNvSpPr>
          <p:nvPr/>
        </p:nvSpPr>
        <p:spPr bwMode="auto">
          <a:xfrm>
            <a:off x="2514600" y="876300"/>
            <a:ext cx="228600" cy="2286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86" name="Oval 22"/>
          <p:cNvSpPr>
            <a:spLocks noChangeArrowheads="1"/>
          </p:cNvSpPr>
          <p:nvPr/>
        </p:nvSpPr>
        <p:spPr bwMode="auto">
          <a:xfrm>
            <a:off x="2895600" y="876300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87" name="Oval 23"/>
          <p:cNvSpPr>
            <a:spLocks noChangeArrowheads="1"/>
          </p:cNvSpPr>
          <p:nvPr/>
        </p:nvSpPr>
        <p:spPr bwMode="auto">
          <a:xfrm>
            <a:off x="3657600" y="876300"/>
            <a:ext cx="228600" cy="2286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88" name="Oval 24"/>
          <p:cNvSpPr>
            <a:spLocks noChangeArrowheads="1"/>
          </p:cNvSpPr>
          <p:nvPr/>
        </p:nvSpPr>
        <p:spPr bwMode="auto">
          <a:xfrm>
            <a:off x="3276600" y="876300"/>
            <a:ext cx="228600" cy="2286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89" name="Text Box 25"/>
          <p:cNvSpPr txBox="1">
            <a:spLocks noChangeArrowheads="1"/>
          </p:cNvSpPr>
          <p:nvPr/>
        </p:nvSpPr>
        <p:spPr bwMode="auto">
          <a:xfrm>
            <a:off x="4916488" y="747713"/>
            <a:ext cx="30083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Trebuchet MS" pitchFamily="34" charset="0"/>
              </a:rPr>
              <a:t>How likely is this?</a:t>
            </a:r>
          </a:p>
        </p:txBody>
      </p:sp>
      <p:sp>
        <p:nvSpPr>
          <p:cNvPr id="113690" name="Oval 26"/>
          <p:cNvSpPr>
            <a:spLocks noChangeArrowheads="1"/>
          </p:cNvSpPr>
          <p:nvPr/>
        </p:nvSpPr>
        <p:spPr bwMode="auto">
          <a:xfrm>
            <a:off x="3048000" y="5676900"/>
            <a:ext cx="3200400" cy="533400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91" name="Oval 27"/>
          <p:cNvSpPr>
            <a:spLocks noChangeArrowheads="1"/>
          </p:cNvSpPr>
          <p:nvPr/>
        </p:nvSpPr>
        <p:spPr bwMode="auto">
          <a:xfrm>
            <a:off x="1162050" y="685800"/>
            <a:ext cx="36576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859186" y="0"/>
            <a:ext cx="74462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dirty="0">
                <a:latin typeface="Comic Sans MS" pitchFamily="66" charset="0"/>
                <a:ea typeface="+mj-ea"/>
                <a:cs typeface="+mj-cs"/>
              </a:rPr>
              <a:t>Identification – Spectrum </a:t>
            </a:r>
            <a:r>
              <a:rPr lang="en-US" sz="2800" b="1" dirty="0" smtClean="0">
                <a:latin typeface="Comic Sans MS" pitchFamily="66" charset="0"/>
                <a:ea typeface="+mj-ea"/>
                <a:cs typeface="+mj-cs"/>
              </a:rPr>
              <a:t>Library Search</a:t>
            </a:r>
            <a:endParaRPr lang="en-US" sz="2800" b="1" dirty="0"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13" name="Line 3"/>
          <p:cNvSpPr>
            <a:spLocks noChangeShapeType="1"/>
          </p:cNvSpPr>
          <p:nvPr/>
        </p:nvSpPr>
        <p:spPr bwMode="auto">
          <a:xfrm>
            <a:off x="228600" y="609600"/>
            <a:ext cx="86106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8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3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3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83" grpId="0"/>
      <p:bldP spid="11369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0" y="231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4479925" y="6291263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en-US"/>
          </a:p>
          <a:p>
            <a:pPr algn="ctr" eaLnBrk="0" hangingPunct="0"/>
            <a:endParaRPr lang="en-US"/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1219200" y="609600"/>
            <a:ext cx="6858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latin typeface="Trebuchet MS" pitchFamily="34" charset="0"/>
              </a:rPr>
              <a:t>If you have 1000 possible m/z values and 20 peaks in test and library spectrum?</a:t>
            </a:r>
          </a:p>
        </p:txBody>
      </p:sp>
      <p:graphicFrame>
        <p:nvGraphicFramePr>
          <p:cNvPr id="115717" name="Object 5"/>
          <p:cNvGraphicFramePr>
            <a:graphicFrameLocks noChangeAspect="1"/>
          </p:cNvGraphicFramePr>
          <p:nvPr/>
        </p:nvGraphicFramePr>
        <p:xfrm>
          <a:off x="762000" y="1581150"/>
          <a:ext cx="7696200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56" name="Chart" r:id="rId5" imgW="5210251" imgH="3676802" progId="Excel.Sheet.8">
                  <p:embed/>
                </p:oleObj>
              </mc:Choice>
              <mc:Fallback>
                <p:oleObj name="Chart" r:id="rId5" imgW="5210251" imgH="367680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81150"/>
                        <a:ext cx="7696200" cy="542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2328863" y="3581400"/>
            <a:ext cx="284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rebuchet MS" pitchFamily="34" charset="0"/>
              </a:rPr>
              <a:t>1 matched: </a:t>
            </a:r>
            <a:r>
              <a:rPr lang="en-US" sz="2400" b="1">
                <a:latin typeface="Trebuchet MS" pitchFamily="34" charset="0"/>
              </a:rPr>
              <a:t>p = 0.6</a:t>
            </a:r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2362200" y="4038600"/>
            <a:ext cx="3379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rebuchet MS" pitchFamily="34" charset="0"/>
              </a:rPr>
              <a:t>5 matched: </a:t>
            </a:r>
            <a:r>
              <a:rPr lang="en-US" sz="2400" b="1">
                <a:latin typeface="Trebuchet MS" pitchFamily="34" charset="0"/>
              </a:rPr>
              <a:t>p = 0.0002</a:t>
            </a:r>
            <a:endParaRPr lang="en-US" sz="2400" b="1" baseline="30000">
              <a:latin typeface="Trebuchet MS" pitchFamily="34" charset="0"/>
            </a:endParaRPr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2209800" y="4572000"/>
            <a:ext cx="5154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rebuchet MS" pitchFamily="34" charset="0"/>
              </a:rPr>
              <a:t>10 matched: </a:t>
            </a:r>
            <a:r>
              <a:rPr lang="en-US" sz="2400" b="1">
                <a:latin typeface="Trebuchet MS" pitchFamily="34" charset="0"/>
              </a:rPr>
              <a:t>p = 0.0000000000001</a:t>
            </a:r>
            <a:endParaRPr lang="en-US" sz="2400" b="1" baseline="30000">
              <a:latin typeface="Trebuchet MS" pitchFamily="34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859186" y="0"/>
            <a:ext cx="74462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dirty="0">
                <a:latin typeface="Comic Sans MS" pitchFamily="66" charset="0"/>
                <a:ea typeface="+mj-ea"/>
                <a:cs typeface="+mj-cs"/>
              </a:rPr>
              <a:t>Identification – Spectrum </a:t>
            </a:r>
            <a:r>
              <a:rPr lang="en-US" sz="2800" b="1" dirty="0" smtClean="0">
                <a:latin typeface="Comic Sans MS" pitchFamily="66" charset="0"/>
                <a:ea typeface="+mj-ea"/>
                <a:cs typeface="+mj-cs"/>
              </a:rPr>
              <a:t>Library Search</a:t>
            </a:r>
            <a:endParaRPr lang="en-US" sz="2800" b="1" dirty="0"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>
            <a:off x="228600" y="609600"/>
            <a:ext cx="86106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9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15717" grpId="0"/>
      <p:bldOleChart spid="115717" grpId="1"/>
      <p:bldP spid="115718" grpId="0"/>
      <p:bldP spid="115719" grpId="0"/>
      <p:bldP spid="11572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914400" y="1066800"/>
            <a:ext cx="1946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13528A"/>
                </a:solidFill>
              </a:rPr>
              <a:t>Experimental</a:t>
            </a:r>
          </a:p>
          <a:p>
            <a:r>
              <a:rPr lang="en-US" sz="2000">
                <a:solidFill>
                  <a:srgbClr val="13528A"/>
                </a:solidFill>
              </a:rPr>
              <a:t>Mass Spectrum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486400" y="685800"/>
            <a:ext cx="23574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13528A"/>
                </a:solidFill>
              </a:rPr>
              <a:t>Library of Assigned</a:t>
            </a:r>
          </a:p>
          <a:p>
            <a:r>
              <a:rPr lang="en-US" sz="2000">
                <a:solidFill>
                  <a:srgbClr val="13528A"/>
                </a:solidFill>
              </a:rPr>
              <a:t>Mass Spectra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4343400" y="1447800"/>
            <a:ext cx="762000" cy="496888"/>
            <a:chOff x="2448" y="1728"/>
            <a:chExt cx="1248" cy="1075"/>
          </a:xfrm>
        </p:grpSpPr>
        <p:sp>
          <p:nvSpPr>
            <p:cNvPr id="18803" name="Rectangle 5"/>
            <p:cNvSpPr>
              <a:spLocks noChangeArrowheads="1"/>
            </p:cNvSpPr>
            <p:nvPr/>
          </p:nvSpPr>
          <p:spPr bwMode="auto">
            <a:xfrm>
              <a:off x="2448" y="1728"/>
              <a:ext cx="1248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04" name="Line 6"/>
            <p:cNvSpPr>
              <a:spLocks noChangeShapeType="1"/>
            </p:cNvSpPr>
            <p:nvPr/>
          </p:nvSpPr>
          <p:spPr bwMode="auto">
            <a:xfrm>
              <a:off x="2832" y="2366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05" name="Line 7"/>
            <p:cNvSpPr>
              <a:spLocks noChangeShapeType="1"/>
            </p:cNvSpPr>
            <p:nvPr/>
          </p:nvSpPr>
          <p:spPr bwMode="auto">
            <a:xfrm>
              <a:off x="2976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06" name="Line 8"/>
            <p:cNvSpPr>
              <a:spLocks noChangeShapeType="1"/>
            </p:cNvSpPr>
            <p:nvPr/>
          </p:nvSpPr>
          <p:spPr bwMode="auto">
            <a:xfrm>
              <a:off x="288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07" name="Line 9"/>
            <p:cNvSpPr>
              <a:spLocks noChangeShapeType="1"/>
            </p:cNvSpPr>
            <p:nvPr/>
          </p:nvSpPr>
          <p:spPr bwMode="auto">
            <a:xfrm>
              <a:off x="2544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08" name="Line 10"/>
            <p:cNvSpPr>
              <a:spLocks noChangeShapeType="1"/>
            </p:cNvSpPr>
            <p:nvPr/>
          </p:nvSpPr>
          <p:spPr bwMode="auto">
            <a:xfrm>
              <a:off x="3120" y="1838"/>
              <a:ext cx="0" cy="7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09" name="Line 11"/>
            <p:cNvSpPr>
              <a:spLocks noChangeShapeType="1"/>
            </p:cNvSpPr>
            <p:nvPr/>
          </p:nvSpPr>
          <p:spPr bwMode="auto">
            <a:xfrm>
              <a:off x="3504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10" name="Text Box 12"/>
            <p:cNvSpPr txBox="1">
              <a:spLocks noChangeArrowheads="1"/>
            </p:cNvSpPr>
            <p:nvPr/>
          </p:nvSpPr>
          <p:spPr bwMode="auto">
            <a:xfrm>
              <a:off x="2924" y="2209"/>
              <a:ext cx="301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200"/>
            </a:p>
          </p:txBody>
        </p:sp>
      </p:grpSp>
      <p:grpSp>
        <p:nvGrpSpPr>
          <p:cNvPr id="18437" name="Group 13"/>
          <p:cNvGrpSpPr>
            <a:grpSpLocks/>
          </p:cNvGrpSpPr>
          <p:nvPr/>
        </p:nvGrpSpPr>
        <p:grpSpPr bwMode="auto">
          <a:xfrm>
            <a:off x="5257800" y="1447800"/>
            <a:ext cx="762000" cy="496888"/>
            <a:chOff x="2448" y="1728"/>
            <a:chExt cx="1248" cy="1075"/>
          </a:xfrm>
        </p:grpSpPr>
        <p:sp>
          <p:nvSpPr>
            <p:cNvPr id="18795" name="Rectangle 14"/>
            <p:cNvSpPr>
              <a:spLocks noChangeArrowheads="1"/>
            </p:cNvSpPr>
            <p:nvPr/>
          </p:nvSpPr>
          <p:spPr bwMode="auto">
            <a:xfrm>
              <a:off x="2448" y="1728"/>
              <a:ext cx="1248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96" name="Line 15"/>
            <p:cNvSpPr>
              <a:spLocks noChangeShapeType="1"/>
            </p:cNvSpPr>
            <p:nvPr/>
          </p:nvSpPr>
          <p:spPr bwMode="auto">
            <a:xfrm>
              <a:off x="2832" y="2366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97" name="Line 16"/>
            <p:cNvSpPr>
              <a:spLocks noChangeShapeType="1"/>
            </p:cNvSpPr>
            <p:nvPr/>
          </p:nvSpPr>
          <p:spPr bwMode="auto">
            <a:xfrm>
              <a:off x="2976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98" name="Line 17"/>
            <p:cNvSpPr>
              <a:spLocks noChangeShapeType="1"/>
            </p:cNvSpPr>
            <p:nvPr/>
          </p:nvSpPr>
          <p:spPr bwMode="auto">
            <a:xfrm>
              <a:off x="288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99" name="Line 18"/>
            <p:cNvSpPr>
              <a:spLocks noChangeShapeType="1"/>
            </p:cNvSpPr>
            <p:nvPr/>
          </p:nvSpPr>
          <p:spPr bwMode="auto">
            <a:xfrm>
              <a:off x="2544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00" name="Line 19"/>
            <p:cNvSpPr>
              <a:spLocks noChangeShapeType="1"/>
            </p:cNvSpPr>
            <p:nvPr/>
          </p:nvSpPr>
          <p:spPr bwMode="auto">
            <a:xfrm>
              <a:off x="3120" y="1838"/>
              <a:ext cx="0" cy="7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01" name="Line 20"/>
            <p:cNvSpPr>
              <a:spLocks noChangeShapeType="1"/>
            </p:cNvSpPr>
            <p:nvPr/>
          </p:nvSpPr>
          <p:spPr bwMode="auto">
            <a:xfrm>
              <a:off x="3504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02" name="Text Box 21"/>
            <p:cNvSpPr txBox="1">
              <a:spLocks noChangeArrowheads="1"/>
            </p:cNvSpPr>
            <p:nvPr/>
          </p:nvSpPr>
          <p:spPr bwMode="auto">
            <a:xfrm>
              <a:off x="2924" y="2209"/>
              <a:ext cx="301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200"/>
            </a:p>
          </p:txBody>
        </p:sp>
      </p:grpSp>
      <p:grpSp>
        <p:nvGrpSpPr>
          <p:cNvPr id="18438" name="Group 22"/>
          <p:cNvGrpSpPr>
            <a:grpSpLocks/>
          </p:cNvGrpSpPr>
          <p:nvPr/>
        </p:nvGrpSpPr>
        <p:grpSpPr bwMode="auto">
          <a:xfrm>
            <a:off x="6172200" y="1447800"/>
            <a:ext cx="762000" cy="496888"/>
            <a:chOff x="2448" y="1728"/>
            <a:chExt cx="1248" cy="1075"/>
          </a:xfrm>
        </p:grpSpPr>
        <p:sp>
          <p:nvSpPr>
            <p:cNvPr id="18787" name="Rectangle 23"/>
            <p:cNvSpPr>
              <a:spLocks noChangeArrowheads="1"/>
            </p:cNvSpPr>
            <p:nvPr/>
          </p:nvSpPr>
          <p:spPr bwMode="auto">
            <a:xfrm>
              <a:off x="2448" y="1728"/>
              <a:ext cx="1248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88" name="Line 24"/>
            <p:cNvSpPr>
              <a:spLocks noChangeShapeType="1"/>
            </p:cNvSpPr>
            <p:nvPr/>
          </p:nvSpPr>
          <p:spPr bwMode="auto">
            <a:xfrm>
              <a:off x="2832" y="2366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89" name="Line 25"/>
            <p:cNvSpPr>
              <a:spLocks noChangeShapeType="1"/>
            </p:cNvSpPr>
            <p:nvPr/>
          </p:nvSpPr>
          <p:spPr bwMode="auto">
            <a:xfrm>
              <a:off x="2976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90" name="Line 26"/>
            <p:cNvSpPr>
              <a:spLocks noChangeShapeType="1"/>
            </p:cNvSpPr>
            <p:nvPr/>
          </p:nvSpPr>
          <p:spPr bwMode="auto">
            <a:xfrm>
              <a:off x="288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91" name="Line 27"/>
            <p:cNvSpPr>
              <a:spLocks noChangeShapeType="1"/>
            </p:cNvSpPr>
            <p:nvPr/>
          </p:nvSpPr>
          <p:spPr bwMode="auto">
            <a:xfrm>
              <a:off x="2544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92" name="Line 28"/>
            <p:cNvSpPr>
              <a:spLocks noChangeShapeType="1"/>
            </p:cNvSpPr>
            <p:nvPr/>
          </p:nvSpPr>
          <p:spPr bwMode="auto">
            <a:xfrm>
              <a:off x="3120" y="1838"/>
              <a:ext cx="0" cy="7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93" name="Line 29"/>
            <p:cNvSpPr>
              <a:spLocks noChangeShapeType="1"/>
            </p:cNvSpPr>
            <p:nvPr/>
          </p:nvSpPr>
          <p:spPr bwMode="auto">
            <a:xfrm>
              <a:off x="3504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94" name="Text Box 30"/>
            <p:cNvSpPr txBox="1">
              <a:spLocks noChangeArrowheads="1"/>
            </p:cNvSpPr>
            <p:nvPr/>
          </p:nvSpPr>
          <p:spPr bwMode="auto">
            <a:xfrm>
              <a:off x="2924" y="2209"/>
              <a:ext cx="301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200"/>
            </a:p>
          </p:txBody>
        </p:sp>
      </p:grpSp>
      <p:grpSp>
        <p:nvGrpSpPr>
          <p:cNvPr id="18439" name="Group 31"/>
          <p:cNvGrpSpPr>
            <a:grpSpLocks/>
          </p:cNvGrpSpPr>
          <p:nvPr/>
        </p:nvGrpSpPr>
        <p:grpSpPr bwMode="auto">
          <a:xfrm>
            <a:off x="7086600" y="1447800"/>
            <a:ext cx="762000" cy="496888"/>
            <a:chOff x="2448" y="1728"/>
            <a:chExt cx="1248" cy="1075"/>
          </a:xfrm>
        </p:grpSpPr>
        <p:sp>
          <p:nvSpPr>
            <p:cNvPr id="18779" name="Rectangle 32"/>
            <p:cNvSpPr>
              <a:spLocks noChangeArrowheads="1"/>
            </p:cNvSpPr>
            <p:nvPr/>
          </p:nvSpPr>
          <p:spPr bwMode="auto">
            <a:xfrm>
              <a:off x="2448" y="1728"/>
              <a:ext cx="1248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80" name="Line 33"/>
            <p:cNvSpPr>
              <a:spLocks noChangeShapeType="1"/>
            </p:cNvSpPr>
            <p:nvPr/>
          </p:nvSpPr>
          <p:spPr bwMode="auto">
            <a:xfrm>
              <a:off x="2832" y="2366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81" name="Line 34"/>
            <p:cNvSpPr>
              <a:spLocks noChangeShapeType="1"/>
            </p:cNvSpPr>
            <p:nvPr/>
          </p:nvSpPr>
          <p:spPr bwMode="auto">
            <a:xfrm>
              <a:off x="2976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82" name="Line 35"/>
            <p:cNvSpPr>
              <a:spLocks noChangeShapeType="1"/>
            </p:cNvSpPr>
            <p:nvPr/>
          </p:nvSpPr>
          <p:spPr bwMode="auto">
            <a:xfrm>
              <a:off x="288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83" name="Line 36"/>
            <p:cNvSpPr>
              <a:spLocks noChangeShapeType="1"/>
            </p:cNvSpPr>
            <p:nvPr/>
          </p:nvSpPr>
          <p:spPr bwMode="auto">
            <a:xfrm>
              <a:off x="2544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84" name="Line 37"/>
            <p:cNvSpPr>
              <a:spLocks noChangeShapeType="1"/>
            </p:cNvSpPr>
            <p:nvPr/>
          </p:nvSpPr>
          <p:spPr bwMode="auto">
            <a:xfrm>
              <a:off x="3120" y="1838"/>
              <a:ext cx="0" cy="7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85" name="Line 38"/>
            <p:cNvSpPr>
              <a:spLocks noChangeShapeType="1"/>
            </p:cNvSpPr>
            <p:nvPr/>
          </p:nvSpPr>
          <p:spPr bwMode="auto">
            <a:xfrm>
              <a:off x="3504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86" name="Text Box 39"/>
            <p:cNvSpPr txBox="1">
              <a:spLocks noChangeArrowheads="1"/>
            </p:cNvSpPr>
            <p:nvPr/>
          </p:nvSpPr>
          <p:spPr bwMode="auto">
            <a:xfrm>
              <a:off x="2924" y="2209"/>
              <a:ext cx="301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200"/>
            </a:p>
          </p:txBody>
        </p:sp>
      </p:grpSp>
      <p:grpSp>
        <p:nvGrpSpPr>
          <p:cNvPr id="18440" name="Group 40"/>
          <p:cNvGrpSpPr>
            <a:grpSpLocks/>
          </p:cNvGrpSpPr>
          <p:nvPr/>
        </p:nvGrpSpPr>
        <p:grpSpPr bwMode="auto">
          <a:xfrm>
            <a:off x="8001000" y="1447800"/>
            <a:ext cx="762000" cy="496888"/>
            <a:chOff x="2448" y="1728"/>
            <a:chExt cx="1248" cy="1075"/>
          </a:xfrm>
        </p:grpSpPr>
        <p:sp>
          <p:nvSpPr>
            <p:cNvPr id="18771" name="Rectangle 41"/>
            <p:cNvSpPr>
              <a:spLocks noChangeArrowheads="1"/>
            </p:cNvSpPr>
            <p:nvPr/>
          </p:nvSpPr>
          <p:spPr bwMode="auto">
            <a:xfrm>
              <a:off x="2448" y="1728"/>
              <a:ext cx="1248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72" name="Line 42"/>
            <p:cNvSpPr>
              <a:spLocks noChangeShapeType="1"/>
            </p:cNvSpPr>
            <p:nvPr/>
          </p:nvSpPr>
          <p:spPr bwMode="auto">
            <a:xfrm>
              <a:off x="2832" y="2366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73" name="Line 43"/>
            <p:cNvSpPr>
              <a:spLocks noChangeShapeType="1"/>
            </p:cNvSpPr>
            <p:nvPr/>
          </p:nvSpPr>
          <p:spPr bwMode="auto">
            <a:xfrm>
              <a:off x="2976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74" name="Line 44"/>
            <p:cNvSpPr>
              <a:spLocks noChangeShapeType="1"/>
            </p:cNvSpPr>
            <p:nvPr/>
          </p:nvSpPr>
          <p:spPr bwMode="auto">
            <a:xfrm>
              <a:off x="288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75" name="Line 45"/>
            <p:cNvSpPr>
              <a:spLocks noChangeShapeType="1"/>
            </p:cNvSpPr>
            <p:nvPr/>
          </p:nvSpPr>
          <p:spPr bwMode="auto">
            <a:xfrm>
              <a:off x="2544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76" name="Line 46"/>
            <p:cNvSpPr>
              <a:spLocks noChangeShapeType="1"/>
            </p:cNvSpPr>
            <p:nvPr/>
          </p:nvSpPr>
          <p:spPr bwMode="auto">
            <a:xfrm>
              <a:off x="3120" y="1838"/>
              <a:ext cx="0" cy="7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77" name="Line 47"/>
            <p:cNvSpPr>
              <a:spLocks noChangeShapeType="1"/>
            </p:cNvSpPr>
            <p:nvPr/>
          </p:nvSpPr>
          <p:spPr bwMode="auto">
            <a:xfrm>
              <a:off x="3504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78" name="Text Box 48"/>
            <p:cNvSpPr txBox="1">
              <a:spLocks noChangeArrowheads="1"/>
            </p:cNvSpPr>
            <p:nvPr/>
          </p:nvSpPr>
          <p:spPr bwMode="auto">
            <a:xfrm>
              <a:off x="2924" y="2209"/>
              <a:ext cx="301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200"/>
            </a:p>
          </p:txBody>
        </p:sp>
      </p:grpSp>
      <p:grpSp>
        <p:nvGrpSpPr>
          <p:cNvPr id="18441" name="Group 49"/>
          <p:cNvGrpSpPr>
            <a:grpSpLocks/>
          </p:cNvGrpSpPr>
          <p:nvPr/>
        </p:nvGrpSpPr>
        <p:grpSpPr bwMode="auto">
          <a:xfrm>
            <a:off x="4343400" y="2057400"/>
            <a:ext cx="762000" cy="496888"/>
            <a:chOff x="2448" y="1728"/>
            <a:chExt cx="1248" cy="1075"/>
          </a:xfrm>
        </p:grpSpPr>
        <p:sp>
          <p:nvSpPr>
            <p:cNvPr id="18763" name="Rectangle 50"/>
            <p:cNvSpPr>
              <a:spLocks noChangeArrowheads="1"/>
            </p:cNvSpPr>
            <p:nvPr/>
          </p:nvSpPr>
          <p:spPr bwMode="auto">
            <a:xfrm>
              <a:off x="2448" y="1728"/>
              <a:ext cx="1248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64" name="Line 51"/>
            <p:cNvSpPr>
              <a:spLocks noChangeShapeType="1"/>
            </p:cNvSpPr>
            <p:nvPr/>
          </p:nvSpPr>
          <p:spPr bwMode="auto">
            <a:xfrm>
              <a:off x="2832" y="2366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65" name="Line 52"/>
            <p:cNvSpPr>
              <a:spLocks noChangeShapeType="1"/>
            </p:cNvSpPr>
            <p:nvPr/>
          </p:nvSpPr>
          <p:spPr bwMode="auto">
            <a:xfrm>
              <a:off x="2976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66" name="Line 53"/>
            <p:cNvSpPr>
              <a:spLocks noChangeShapeType="1"/>
            </p:cNvSpPr>
            <p:nvPr/>
          </p:nvSpPr>
          <p:spPr bwMode="auto">
            <a:xfrm>
              <a:off x="288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67" name="Line 54"/>
            <p:cNvSpPr>
              <a:spLocks noChangeShapeType="1"/>
            </p:cNvSpPr>
            <p:nvPr/>
          </p:nvSpPr>
          <p:spPr bwMode="auto">
            <a:xfrm>
              <a:off x="2544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68" name="Line 55"/>
            <p:cNvSpPr>
              <a:spLocks noChangeShapeType="1"/>
            </p:cNvSpPr>
            <p:nvPr/>
          </p:nvSpPr>
          <p:spPr bwMode="auto">
            <a:xfrm>
              <a:off x="3120" y="1838"/>
              <a:ext cx="0" cy="7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69" name="Line 56"/>
            <p:cNvSpPr>
              <a:spLocks noChangeShapeType="1"/>
            </p:cNvSpPr>
            <p:nvPr/>
          </p:nvSpPr>
          <p:spPr bwMode="auto">
            <a:xfrm>
              <a:off x="3504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70" name="Text Box 57"/>
            <p:cNvSpPr txBox="1">
              <a:spLocks noChangeArrowheads="1"/>
            </p:cNvSpPr>
            <p:nvPr/>
          </p:nvSpPr>
          <p:spPr bwMode="auto">
            <a:xfrm>
              <a:off x="2924" y="2209"/>
              <a:ext cx="301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200"/>
            </a:p>
          </p:txBody>
        </p:sp>
      </p:grpSp>
      <p:grpSp>
        <p:nvGrpSpPr>
          <p:cNvPr id="18442" name="Group 58"/>
          <p:cNvGrpSpPr>
            <a:grpSpLocks/>
          </p:cNvGrpSpPr>
          <p:nvPr/>
        </p:nvGrpSpPr>
        <p:grpSpPr bwMode="auto">
          <a:xfrm>
            <a:off x="5257800" y="2057400"/>
            <a:ext cx="762000" cy="496888"/>
            <a:chOff x="2448" y="1728"/>
            <a:chExt cx="1248" cy="1075"/>
          </a:xfrm>
        </p:grpSpPr>
        <p:sp>
          <p:nvSpPr>
            <p:cNvPr id="18755" name="Rectangle 59"/>
            <p:cNvSpPr>
              <a:spLocks noChangeArrowheads="1"/>
            </p:cNvSpPr>
            <p:nvPr/>
          </p:nvSpPr>
          <p:spPr bwMode="auto">
            <a:xfrm>
              <a:off x="2448" y="1728"/>
              <a:ext cx="1248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56" name="Line 60"/>
            <p:cNvSpPr>
              <a:spLocks noChangeShapeType="1"/>
            </p:cNvSpPr>
            <p:nvPr/>
          </p:nvSpPr>
          <p:spPr bwMode="auto">
            <a:xfrm>
              <a:off x="2832" y="2366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57" name="Line 61"/>
            <p:cNvSpPr>
              <a:spLocks noChangeShapeType="1"/>
            </p:cNvSpPr>
            <p:nvPr/>
          </p:nvSpPr>
          <p:spPr bwMode="auto">
            <a:xfrm>
              <a:off x="2976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58" name="Line 62"/>
            <p:cNvSpPr>
              <a:spLocks noChangeShapeType="1"/>
            </p:cNvSpPr>
            <p:nvPr/>
          </p:nvSpPr>
          <p:spPr bwMode="auto">
            <a:xfrm>
              <a:off x="288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59" name="Line 63"/>
            <p:cNvSpPr>
              <a:spLocks noChangeShapeType="1"/>
            </p:cNvSpPr>
            <p:nvPr/>
          </p:nvSpPr>
          <p:spPr bwMode="auto">
            <a:xfrm>
              <a:off x="2544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60" name="Line 64"/>
            <p:cNvSpPr>
              <a:spLocks noChangeShapeType="1"/>
            </p:cNvSpPr>
            <p:nvPr/>
          </p:nvSpPr>
          <p:spPr bwMode="auto">
            <a:xfrm>
              <a:off x="3120" y="1838"/>
              <a:ext cx="0" cy="7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61" name="Line 65"/>
            <p:cNvSpPr>
              <a:spLocks noChangeShapeType="1"/>
            </p:cNvSpPr>
            <p:nvPr/>
          </p:nvSpPr>
          <p:spPr bwMode="auto">
            <a:xfrm>
              <a:off x="3504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62" name="Text Box 66"/>
            <p:cNvSpPr txBox="1">
              <a:spLocks noChangeArrowheads="1"/>
            </p:cNvSpPr>
            <p:nvPr/>
          </p:nvSpPr>
          <p:spPr bwMode="auto">
            <a:xfrm>
              <a:off x="2924" y="2209"/>
              <a:ext cx="301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200"/>
            </a:p>
          </p:txBody>
        </p:sp>
      </p:grpSp>
      <p:grpSp>
        <p:nvGrpSpPr>
          <p:cNvPr id="18443" name="Group 67"/>
          <p:cNvGrpSpPr>
            <a:grpSpLocks/>
          </p:cNvGrpSpPr>
          <p:nvPr/>
        </p:nvGrpSpPr>
        <p:grpSpPr bwMode="auto">
          <a:xfrm>
            <a:off x="6172200" y="2057400"/>
            <a:ext cx="762000" cy="496888"/>
            <a:chOff x="2448" y="1728"/>
            <a:chExt cx="1248" cy="1075"/>
          </a:xfrm>
        </p:grpSpPr>
        <p:sp>
          <p:nvSpPr>
            <p:cNvPr id="18747" name="Rectangle 68"/>
            <p:cNvSpPr>
              <a:spLocks noChangeArrowheads="1"/>
            </p:cNvSpPr>
            <p:nvPr/>
          </p:nvSpPr>
          <p:spPr bwMode="auto">
            <a:xfrm>
              <a:off x="2448" y="1728"/>
              <a:ext cx="1248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8" name="Line 69"/>
            <p:cNvSpPr>
              <a:spLocks noChangeShapeType="1"/>
            </p:cNvSpPr>
            <p:nvPr/>
          </p:nvSpPr>
          <p:spPr bwMode="auto">
            <a:xfrm>
              <a:off x="2832" y="2366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9" name="Line 70"/>
            <p:cNvSpPr>
              <a:spLocks noChangeShapeType="1"/>
            </p:cNvSpPr>
            <p:nvPr/>
          </p:nvSpPr>
          <p:spPr bwMode="auto">
            <a:xfrm>
              <a:off x="2976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50" name="Line 71"/>
            <p:cNvSpPr>
              <a:spLocks noChangeShapeType="1"/>
            </p:cNvSpPr>
            <p:nvPr/>
          </p:nvSpPr>
          <p:spPr bwMode="auto">
            <a:xfrm>
              <a:off x="288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51" name="Line 72"/>
            <p:cNvSpPr>
              <a:spLocks noChangeShapeType="1"/>
            </p:cNvSpPr>
            <p:nvPr/>
          </p:nvSpPr>
          <p:spPr bwMode="auto">
            <a:xfrm>
              <a:off x="2544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52" name="Line 73"/>
            <p:cNvSpPr>
              <a:spLocks noChangeShapeType="1"/>
            </p:cNvSpPr>
            <p:nvPr/>
          </p:nvSpPr>
          <p:spPr bwMode="auto">
            <a:xfrm>
              <a:off x="3120" y="1838"/>
              <a:ext cx="0" cy="7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53" name="Line 74"/>
            <p:cNvSpPr>
              <a:spLocks noChangeShapeType="1"/>
            </p:cNvSpPr>
            <p:nvPr/>
          </p:nvSpPr>
          <p:spPr bwMode="auto">
            <a:xfrm>
              <a:off x="3504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54" name="Text Box 75"/>
            <p:cNvSpPr txBox="1">
              <a:spLocks noChangeArrowheads="1"/>
            </p:cNvSpPr>
            <p:nvPr/>
          </p:nvSpPr>
          <p:spPr bwMode="auto">
            <a:xfrm>
              <a:off x="2924" y="2209"/>
              <a:ext cx="301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200"/>
            </a:p>
          </p:txBody>
        </p:sp>
      </p:grpSp>
      <p:grpSp>
        <p:nvGrpSpPr>
          <p:cNvPr id="18444" name="Group 76"/>
          <p:cNvGrpSpPr>
            <a:grpSpLocks/>
          </p:cNvGrpSpPr>
          <p:nvPr/>
        </p:nvGrpSpPr>
        <p:grpSpPr bwMode="auto">
          <a:xfrm>
            <a:off x="7086600" y="2057400"/>
            <a:ext cx="762000" cy="496888"/>
            <a:chOff x="2448" y="1728"/>
            <a:chExt cx="1248" cy="1075"/>
          </a:xfrm>
        </p:grpSpPr>
        <p:sp>
          <p:nvSpPr>
            <p:cNvPr id="18739" name="Rectangle 77"/>
            <p:cNvSpPr>
              <a:spLocks noChangeArrowheads="1"/>
            </p:cNvSpPr>
            <p:nvPr/>
          </p:nvSpPr>
          <p:spPr bwMode="auto">
            <a:xfrm>
              <a:off x="2448" y="1728"/>
              <a:ext cx="1248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0" name="Line 78"/>
            <p:cNvSpPr>
              <a:spLocks noChangeShapeType="1"/>
            </p:cNvSpPr>
            <p:nvPr/>
          </p:nvSpPr>
          <p:spPr bwMode="auto">
            <a:xfrm>
              <a:off x="2832" y="2366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1" name="Line 79"/>
            <p:cNvSpPr>
              <a:spLocks noChangeShapeType="1"/>
            </p:cNvSpPr>
            <p:nvPr/>
          </p:nvSpPr>
          <p:spPr bwMode="auto">
            <a:xfrm>
              <a:off x="2976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2" name="Line 80"/>
            <p:cNvSpPr>
              <a:spLocks noChangeShapeType="1"/>
            </p:cNvSpPr>
            <p:nvPr/>
          </p:nvSpPr>
          <p:spPr bwMode="auto">
            <a:xfrm>
              <a:off x="288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3" name="Line 81"/>
            <p:cNvSpPr>
              <a:spLocks noChangeShapeType="1"/>
            </p:cNvSpPr>
            <p:nvPr/>
          </p:nvSpPr>
          <p:spPr bwMode="auto">
            <a:xfrm>
              <a:off x="2544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4" name="Line 82"/>
            <p:cNvSpPr>
              <a:spLocks noChangeShapeType="1"/>
            </p:cNvSpPr>
            <p:nvPr/>
          </p:nvSpPr>
          <p:spPr bwMode="auto">
            <a:xfrm>
              <a:off x="3120" y="1838"/>
              <a:ext cx="0" cy="7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5" name="Line 83"/>
            <p:cNvSpPr>
              <a:spLocks noChangeShapeType="1"/>
            </p:cNvSpPr>
            <p:nvPr/>
          </p:nvSpPr>
          <p:spPr bwMode="auto">
            <a:xfrm>
              <a:off x="3504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6" name="Text Box 84"/>
            <p:cNvSpPr txBox="1">
              <a:spLocks noChangeArrowheads="1"/>
            </p:cNvSpPr>
            <p:nvPr/>
          </p:nvSpPr>
          <p:spPr bwMode="auto">
            <a:xfrm>
              <a:off x="2924" y="2209"/>
              <a:ext cx="301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200"/>
            </a:p>
          </p:txBody>
        </p:sp>
      </p:grpSp>
      <p:grpSp>
        <p:nvGrpSpPr>
          <p:cNvPr id="18445" name="Group 85"/>
          <p:cNvGrpSpPr>
            <a:grpSpLocks/>
          </p:cNvGrpSpPr>
          <p:nvPr/>
        </p:nvGrpSpPr>
        <p:grpSpPr bwMode="auto">
          <a:xfrm>
            <a:off x="8001000" y="2057400"/>
            <a:ext cx="762000" cy="496888"/>
            <a:chOff x="2448" y="1728"/>
            <a:chExt cx="1248" cy="1075"/>
          </a:xfrm>
        </p:grpSpPr>
        <p:sp>
          <p:nvSpPr>
            <p:cNvPr id="18731" name="Rectangle 86"/>
            <p:cNvSpPr>
              <a:spLocks noChangeArrowheads="1"/>
            </p:cNvSpPr>
            <p:nvPr/>
          </p:nvSpPr>
          <p:spPr bwMode="auto">
            <a:xfrm>
              <a:off x="2448" y="1728"/>
              <a:ext cx="1248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32" name="Line 87"/>
            <p:cNvSpPr>
              <a:spLocks noChangeShapeType="1"/>
            </p:cNvSpPr>
            <p:nvPr/>
          </p:nvSpPr>
          <p:spPr bwMode="auto">
            <a:xfrm>
              <a:off x="2832" y="2366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33" name="Line 88"/>
            <p:cNvSpPr>
              <a:spLocks noChangeShapeType="1"/>
            </p:cNvSpPr>
            <p:nvPr/>
          </p:nvSpPr>
          <p:spPr bwMode="auto">
            <a:xfrm>
              <a:off x="2976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34" name="Line 89"/>
            <p:cNvSpPr>
              <a:spLocks noChangeShapeType="1"/>
            </p:cNvSpPr>
            <p:nvPr/>
          </p:nvSpPr>
          <p:spPr bwMode="auto">
            <a:xfrm>
              <a:off x="288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35" name="Line 90"/>
            <p:cNvSpPr>
              <a:spLocks noChangeShapeType="1"/>
            </p:cNvSpPr>
            <p:nvPr/>
          </p:nvSpPr>
          <p:spPr bwMode="auto">
            <a:xfrm>
              <a:off x="2544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36" name="Line 91"/>
            <p:cNvSpPr>
              <a:spLocks noChangeShapeType="1"/>
            </p:cNvSpPr>
            <p:nvPr/>
          </p:nvSpPr>
          <p:spPr bwMode="auto">
            <a:xfrm>
              <a:off x="3120" y="1838"/>
              <a:ext cx="0" cy="7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37" name="Line 92"/>
            <p:cNvSpPr>
              <a:spLocks noChangeShapeType="1"/>
            </p:cNvSpPr>
            <p:nvPr/>
          </p:nvSpPr>
          <p:spPr bwMode="auto">
            <a:xfrm>
              <a:off x="3504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38" name="Text Box 93"/>
            <p:cNvSpPr txBox="1">
              <a:spLocks noChangeArrowheads="1"/>
            </p:cNvSpPr>
            <p:nvPr/>
          </p:nvSpPr>
          <p:spPr bwMode="auto">
            <a:xfrm>
              <a:off x="2924" y="2209"/>
              <a:ext cx="301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200"/>
            </a:p>
          </p:txBody>
        </p:sp>
      </p:grpSp>
      <p:grpSp>
        <p:nvGrpSpPr>
          <p:cNvPr id="18446" name="Group 94"/>
          <p:cNvGrpSpPr>
            <a:grpSpLocks/>
          </p:cNvGrpSpPr>
          <p:nvPr/>
        </p:nvGrpSpPr>
        <p:grpSpPr bwMode="auto">
          <a:xfrm>
            <a:off x="4343400" y="2667000"/>
            <a:ext cx="762000" cy="496888"/>
            <a:chOff x="2448" y="1728"/>
            <a:chExt cx="1248" cy="1075"/>
          </a:xfrm>
        </p:grpSpPr>
        <p:sp>
          <p:nvSpPr>
            <p:cNvPr id="18723" name="Rectangle 95"/>
            <p:cNvSpPr>
              <a:spLocks noChangeArrowheads="1"/>
            </p:cNvSpPr>
            <p:nvPr/>
          </p:nvSpPr>
          <p:spPr bwMode="auto">
            <a:xfrm>
              <a:off x="2448" y="1728"/>
              <a:ext cx="1248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24" name="Line 96"/>
            <p:cNvSpPr>
              <a:spLocks noChangeShapeType="1"/>
            </p:cNvSpPr>
            <p:nvPr/>
          </p:nvSpPr>
          <p:spPr bwMode="auto">
            <a:xfrm>
              <a:off x="2832" y="2366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25" name="Line 97"/>
            <p:cNvSpPr>
              <a:spLocks noChangeShapeType="1"/>
            </p:cNvSpPr>
            <p:nvPr/>
          </p:nvSpPr>
          <p:spPr bwMode="auto">
            <a:xfrm>
              <a:off x="2976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26" name="Line 98"/>
            <p:cNvSpPr>
              <a:spLocks noChangeShapeType="1"/>
            </p:cNvSpPr>
            <p:nvPr/>
          </p:nvSpPr>
          <p:spPr bwMode="auto">
            <a:xfrm>
              <a:off x="288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27" name="Line 99"/>
            <p:cNvSpPr>
              <a:spLocks noChangeShapeType="1"/>
            </p:cNvSpPr>
            <p:nvPr/>
          </p:nvSpPr>
          <p:spPr bwMode="auto">
            <a:xfrm>
              <a:off x="2544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28" name="Line 100"/>
            <p:cNvSpPr>
              <a:spLocks noChangeShapeType="1"/>
            </p:cNvSpPr>
            <p:nvPr/>
          </p:nvSpPr>
          <p:spPr bwMode="auto">
            <a:xfrm>
              <a:off x="3120" y="1838"/>
              <a:ext cx="0" cy="7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29" name="Line 101"/>
            <p:cNvSpPr>
              <a:spLocks noChangeShapeType="1"/>
            </p:cNvSpPr>
            <p:nvPr/>
          </p:nvSpPr>
          <p:spPr bwMode="auto">
            <a:xfrm>
              <a:off x="3504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30" name="Text Box 102"/>
            <p:cNvSpPr txBox="1">
              <a:spLocks noChangeArrowheads="1"/>
            </p:cNvSpPr>
            <p:nvPr/>
          </p:nvSpPr>
          <p:spPr bwMode="auto">
            <a:xfrm>
              <a:off x="2924" y="2209"/>
              <a:ext cx="301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200"/>
            </a:p>
          </p:txBody>
        </p:sp>
      </p:grpSp>
      <p:grpSp>
        <p:nvGrpSpPr>
          <p:cNvPr id="18447" name="Group 103"/>
          <p:cNvGrpSpPr>
            <a:grpSpLocks/>
          </p:cNvGrpSpPr>
          <p:nvPr/>
        </p:nvGrpSpPr>
        <p:grpSpPr bwMode="auto">
          <a:xfrm>
            <a:off x="5257800" y="2667000"/>
            <a:ext cx="762000" cy="496888"/>
            <a:chOff x="2448" y="1728"/>
            <a:chExt cx="1248" cy="1075"/>
          </a:xfrm>
        </p:grpSpPr>
        <p:sp>
          <p:nvSpPr>
            <p:cNvPr id="18715" name="Rectangle 104"/>
            <p:cNvSpPr>
              <a:spLocks noChangeArrowheads="1"/>
            </p:cNvSpPr>
            <p:nvPr/>
          </p:nvSpPr>
          <p:spPr bwMode="auto">
            <a:xfrm>
              <a:off x="2448" y="1728"/>
              <a:ext cx="1248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16" name="Line 105"/>
            <p:cNvSpPr>
              <a:spLocks noChangeShapeType="1"/>
            </p:cNvSpPr>
            <p:nvPr/>
          </p:nvSpPr>
          <p:spPr bwMode="auto">
            <a:xfrm>
              <a:off x="2832" y="2366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17" name="Line 106"/>
            <p:cNvSpPr>
              <a:spLocks noChangeShapeType="1"/>
            </p:cNvSpPr>
            <p:nvPr/>
          </p:nvSpPr>
          <p:spPr bwMode="auto">
            <a:xfrm>
              <a:off x="2976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18" name="Line 107"/>
            <p:cNvSpPr>
              <a:spLocks noChangeShapeType="1"/>
            </p:cNvSpPr>
            <p:nvPr/>
          </p:nvSpPr>
          <p:spPr bwMode="auto">
            <a:xfrm>
              <a:off x="288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19" name="Line 108"/>
            <p:cNvSpPr>
              <a:spLocks noChangeShapeType="1"/>
            </p:cNvSpPr>
            <p:nvPr/>
          </p:nvSpPr>
          <p:spPr bwMode="auto">
            <a:xfrm>
              <a:off x="2544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20" name="Line 109"/>
            <p:cNvSpPr>
              <a:spLocks noChangeShapeType="1"/>
            </p:cNvSpPr>
            <p:nvPr/>
          </p:nvSpPr>
          <p:spPr bwMode="auto">
            <a:xfrm>
              <a:off x="3120" y="1838"/>
              <a:ext cx="0" cy="7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21" name="Line 110"/>
            <p:cNvSpPr>
              <a:spLocks noChangeShapeType="1"/>
            </p:cNvSpPr>
            <p:nvPr/>
          </p:nvSpPr>
          <p:spPr bwMode="auto">
            <a:xfrm>
              <a:off x="3504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22" name="Text Box 111"/>
            <p:cNvSpPr txBox="1">
              <a:spLocks noChangeArrowheads="1"/>
            </p:cNvSpPr>
            <p:nvPr/>
          </p:nvSpPr>
          <p:spPr bwMode="auto">
            <a:xfrm>
              <a:off x="2924" y="2209"/>
              <a:ext cx="301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200"/>
            </a:p>
          </p:txBody>
        </p:sp>
      </p:grpSp>
      <p:grpSp>
        <p:nvGrpSpPr>
          <p:cNvPr id="18448" name="Group 112"/>
          <p:cNvGrpSpPr>
            <a:grpSpLocks/>
          </p:cNvGrpSpPr>
          <p:nvPr/>
        </p:nvGrpSpPr>
        <p:grpSpPr bwMode="auto">
          <a:xfrm>
            <a:off x="6172200" y="2667000"/>
            <a:ext cx="762000" cy="496888"/>
            <a:chOff x="2448" y="1728"/>
            <a:chExt cx="1248" cy="1075"/>
          </a:xfrm>
        </p:grpSpPr>
        <p:sp>
          <p:nvSpPr>
            <p:cNvPr id="18707" name="Rectangle 113"/>
            <p:cNvSpPr>
              <a:spLocks noChangeArrowheads="1"/>
            </p:cNvSpPr>
            <p:nvPr/>
          </p:nvSpPr>
          <p:spPr bwMode="auto">
            <a:xfrm>
              <a:off x="2448" y="1728"/>
              <a:ext cx="1248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08" name="Line 114"/>
            <p:cNvSpPr>
              <a:spLocks noChangeShapeType="1"/>
            </p:cNvSpPr>
            <p:nvPr/>
          </p:nvSpPr>
          <p:spPr bwMode="auto">
            <a:xfrm>
              <a:off x="2832" y="2366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09" name="Line 115"/>
            <p:cNvSpPr>
              <a:spLocks noChangeShapeType="1"/>
            </p:cNvSpPr>
            <p:nvPr/>
          </p:nvSpPr>
          <p:spPr bwMode="auto">
            <a:xfrm>
              <a:off x="2976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10" name="Line 116"/>
            <p:cNvSpPr>
              <a:spLocks noChangeShapeType="1"/>
            </p:cNvSpPr>
            <p:nvPr/>
          </p:nvSpPr>
          <p:spPr bwMode="auto">
            <a:xfrm>
              <a:off x="288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11" name="Line 117"/>
            <p:cNvSpPr>
              <a:spLocks noChangeShapeType="1"/>
            </p:cNvSpPr>
            <p:nvPr/>
          </p:nvSpPr>
          <p:spPr bwMode="auto">
            <a:xfrm>
              <a:off x="2544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12" name="Line 118"/>
            <p:cNvSpPr>
              <a:spLocks noChangeShapeType="1"/>
            </p:cNvSpPr>
            <p:nvPr/>
          </p:nvSpPr>
          <p:spPr bwMode="auto">
            <a:xfrm>
              <a:off x="3120" y="1838"/>
              <a:ext cx="0" cy="7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13" name="Line 119"/>
            <p:cNvSpPr>
              <a:spLocks noChangeShapeType="1"/>
            </p:cNvSpPr>
            <p:nvPr/>
          </p:nvSpPr>
          <p:spPr bwMode="auto">
            <a:xfrm>
              <a:off x="3504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14" name="Text Box 120"/>
            <p:cNvSpPr txBox="1">
              <a:spLocks noChangeArrowheads="1"/>
            </p:cNvSpPr>
            <p:nvPr/>
          </p:nvSpPr>
          <p:spPr bwMode="auto">
            <a:xfrm>
              <a:off x="2924" y="2209"/>
              <a:ext cx="301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200"/>
            </a:p>
          </p:txBody>
        </p:sp>
      </p:grpSp>
      <p:grpSp>
        <p:nvGrpSpPr>
          <p:cNvPr id="18449" name="Group 121"/>
          <p:cNvGrpSpPr>
            <a:grpSpLocks/>
          </p:cNvGrpSpPr>
          <p:nvPr/>
        </p:nvGrpSpPr>
        <p:grpSpPr bwMode="auto">
          <a:xfrm>
            <a:off x="7086600" y="2667000"/>
            <a:ext cx="762000" cy="496888"/>
            <a:chOff x="2448" y="1728"/>
            <a:chExt cx="1248" cy="1075"/>
          </a:xfrm>
        </p:grpSpPr>
        <p:sp>
          <p:nvSpPr>
            <p:cNvPr id="18699" name="Rectangle 122"/>
            <p:cNvSpPr>
              <a:spLocks noChangeArrowheads="1"/>
            </p:cNvSpPr>
            <p:nvPr/>
          </p:nvSpPr>
          <p:spPr bwMode="auto">
            <a:xfrm>
              <a:off x="2448" y="1728"/>
              <a:ext cx="1248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00" name="Line 123"/>
            <p:cNvSpPr>
              <a:spLocks noChangeShapeType="1"/>
            </p:cNvSpPr>
            <p:nvPr/>
          </p:nvSpPr>
          <p:spPr bwMode="auto">
            <a:xfrm>
              <a:off x="2832" y="2366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01" name="Line 124"/>
            <p:cNvSpPr>
              <a:spLocks noChangeShapeType="1"/>
            </p:cNvSpPr>
            <p:nvPr/>
          </p:nvSpPr>
          <p:spPr bwMode="auto">
            <a:xfrm>
              <a:off x="2976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02" name="Line 125"/>
            <p:cNvSpPr>
              <a:spLocks noChangeShapeType="1"/>
            </p:cNvSpPr>
            <p:nvPr/>
          </p:nvSpPr>
          <p:spPr bwMode="auto">
            <a:xfrm>
              <a:off x="288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03" name="Line 126"/>
            <p:cNvSpPr>
              <a:spLocks noChangeShapeType="1"/>
            </p:cNvSpPr>
            <p:nvPr/>
          </p:nvSpPr>
          <p:spPr bwMode="auto">
            <a:xfrm>
              <a:off x="2544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04" name="Line 127"/>
            <p:cNvSpPr>
              <a:spLocks noChangeShapeType="1"/>
            </p:cNvSpPr>
            <p:nvPr/>
          </p:nvSpPr>
          <p:spPr bwMode="auto">
            <a:xfrm>
              <a:off x="3120" y="1838"/>
              <a:ext cx="0" cy="7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05" name="Line 128"/>
            <p:cNvSpPr>
              <a:spLocks noChangeShapeType="1"/>
            </p:cNvSpPr>
            <p:nvPr/>
          </p:nvSpPr>
          <p:spPr bwMode="auto">
            <a:xfrm>
              <a:off x="3504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06" name="Text Box 129"/>
            <p:cNvSpPr txBox="1">
              <a:spLocks noChangeArrowheads="1"/>
            </p:cNvSpPr>
            <p:nvPr/>
          </p:nvSpPr>
          <p:spPr bwMode="auto">
            <a:xfrm>
              <a:off x="2924" y="2209"/>
              <a:ext cx="301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200"/>
            </a:p>
          </p:txBody>
        </p:sp>
      </p:grpSp>
      <p:grpSp>
        <p:nvGrpSpPr>
          <p:cNvPr id="18450" name="Group 130"/>
          <p:cNvGrpSpPr>
            <a:grpSpLocks/>
          </p:cNvGrpSpPr>
          <p:nvPr/>
        </p:nvGrpSpPr>
        <p:grpSpPr bwMode="auto">
          <a:xfrm>
            <a:off x="8001000" y="2667000"/>
            <a:ext cx="762000" cy="496888"/>
            <a:chOff x="2448" y="1728"/>
            <a:chExt cx="1248" cy="1075"/>
          </a:xfrm>
        </p:grpSpPr>
        <p:sp>
          <p:nvSpPr>
            <p:cNvPr id="18691" name="Rectangle 131"/>
            <p:cNvSpPr>
              <a:spLocks noChangeArrowheads="1"/>
            </p:cNvSpPr>
            <p:nvPr/>
          </p:nvSpPr>
          <p:spPr bwMode="auto">
            <a:xfrm>
              <a:off x="2448" y="1728"/>
              <a:ext cx="1248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92" name="Line 132"/>
            <p:cNvSpPr>
              <a:spLocks noChangeShapeType="1"/>
            </p:cNvSpPr>
            <p:nvPr/>
          </p:nvSpPr>
          <p:spPr bwMode="auto">
            <a:xfrm>
              <a:off x="2832" y="2366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93" name="Line 133"/>
            <p:cNvSpPr>
              <a:spLocks noChangeShapeType="1"/>
            </p:cNvSpPr>
            <p:nvPr/>
          </p:nvSpPr>
          <p:spPr bwMode="auto">
            <a:xfrm>
              <a:off x="2976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94" name="Line 134"/>
            <p:cNvSpPr>
              <a:spLocks noChangeShapeType="1"/>
            </p:cNvSpPr>
            <p:nvPr/>
          </p:nvSpPr>
          <p:spPr bwMode="auto">
            <a:xfrm>
              <a:off x="288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95" name="Line 135"/>
            <p:cNvSpPr>
              <a:spLocks noChangeShapeType="1"/>
            </p:cNvSpPr>
            <p:nvPr/>
          </p:nvSpPr>
          <p:spPr bwMode="auto">
            <a:xfrm>
              <a:off x="2544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96" name="Line 136"/>
            <p:cNvSpPr>
              <a:spLocks noChangeShapeType="1"/>
            </p:cNvSpPr>
            <p:nvPr/>
          </p:nvSpPr>
          <p:spPr bwMode="auto">
            <a:xfrm>
              <a:off x="3120" y="1838"/>
              <a:ext cx="0" cy="7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97" name="Line 137"/>
            <p:cNvSpPr>
              <a:spLocks noChangeShapeType="1"/>
            </p:cNvSpPr>
            <p:nvPr/>
          </p:nvSpPr>
          <p:spPr bwMode="auto">
            <a:xfrm>
              <a:off x="3504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98" name="Text Box 138"/>
            <p:cNvSpPr txBox="1">
              <a:spLocks noChangeArrowheads="1"/>
            </p:cNvSpPr>
            <p:nvPr/>
          </p:nvSpPr>
          <p:spPr bwMode="auto">
            <a:xfrm>
              <a:off x="2924" y="2209"/>
              <a:ext cx="301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200"/>
            </a:p>
          </p:txBody>
        </p:sp>
      </p:grpSp>
      <p:grpSp>
        <p:nvGrpSpPr>
          <p:cNvPr id="18451" name="Group 139"/>
          <p:cNvGrpSpPr>
            <a:grpSpLocks/>
          </p:cNvGrpSpPr>
          <p:nvPr/>
        </p:nvGrpSpPr>
        <p:grpSpPr bwMode="auto">
          <a:xfrm>
            <a:off x="4343400" y="3200400"/>
            <a:ext cx="762000" cy="496888"/>
            <a:chOff x="2448" y="1728"/>
            <a:chExt cx="1248" cy="1075"/>
          </a:xfrm>
        </p:grpSpPr>
        <p:sp>
          <p:nvSpPr>
            <p:cNvPr id="18683" name="Rectangle 140"/>
            <p:cNvSpPr>
              <a:spLocks noChangeArrowheads="1"/>
            </p:cNvSpPr>
            <p:nvPr/>
          </p:nvSpPr>
          <p:spPr bwMode="auto">
            <a:xfrm>
              <a:off x="2448" y="1728"/>
              <a:ext cx="1248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84" name="Line 141"/>
            <p:cNvSpPr>
              <a:spLocks noChangeShapeType="1"/>
            </p:cNvSpPr>
            <p:nvPr/>
          </p:nvSpPr>
          <p:spPr bwMode="auto">
            <a:xfrm>
              <a:off x="2832" y="2366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85" name="Line 142"/>
            <p:cNvSpPr>
              <a:spLocks noChangeShapeType="1"/>
            </p:cNvSpPr>
            <p:nvPr/>
          </p:nvSpPr>
          <p:spPr bwMode="auto">
            <a:xfrm>
              <a:off x="2976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86" name="Line 143"/>
            <p:cNvSpPr>
              <a:spLocks noChangeShapeType="1"/>
            </p:cNvSpPr>
            <p:nvPr/>
          </p:nvSpPr>
          <p:spPr bwMode="auto">
            <a:xfrm>
              <a:off x="288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87" name="Line 144"/>
            <p:cNvSpPr>
              <a:spLocks noChangeShapeType="1"/>
            </p:cNvSpPr>
            <p:nvPr/>
          </p:nvSpPr>
          <p:spPr bwMode="auto">
            <a:xfrm>
              <a:off x="2544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88" name="Line 145"/>
            <p:cNvSpPr>
              <a:spLocks noChangeShapeType="1"/>
            </p:cNvSpPr>
            <p:nvPr/>
          </p:nvSpPr>
          <p:spPr bwMode="auto">
            <a:xfrm>
              <a:off x="3120" y="1838"/>
              <a:ext cx="0" cy="7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89" name="Line 146"/>
            <p:cNvSpPr>
              <a:spLocks noChangeShapeType="1"/>
            </p:cNvSpPr>
            <p:nvPr/>
          </p:nvSpPr>
          <p:spPr bwMode="auto">
            <a:xfrm>
              <a:off x="3504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90" name="Text Box 147"/>
            <p:cNvSpPr txBox="1">
              <a:spLocks noChangeArrowheads="1"/>
            </p:cNvSpPr>
            <p:nvPr/>
          </p:nvSpPr>
          <p:spPr bwMode="auto">
            <a:xfrm>
              <a:off x="2924" y="2209"/>
              <a:ext cx="301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200"/>
            </a:p>
          </p:txBody>
        </p:sp>
      </p:grpSp>
      <p:grpSp>
        <p:nvGrpSpPr>
          <p:cNvPr id="18452" name="Group 148"/>
          <p:cNvGrpSpPr>
            <a:grpSpLocks/>
          </p:cNvGrpSpPr>
          <p:nvPr/>
        </p:nvGrpSpPr>
        <p:grpSpPr bwMode="auto">
          <a:xfrm>
            <a:off x="5257800" y="3200400"/>
            <a:ext cx="762000" cy="496888"/>
            <a:chOff x="2448" y="1728"/>
            <a:chExt cx="1248" cy="1075"/>
          </a:xfrm>
        </p:grpSpPr>
        <p:sp>
          <p:nvSpPr>
            <p:cNvPr id="18675" name="Rectangle 149"/>
            <p:cNvSpPr>
              <a:spLocks noChangeArrowheads="1"/>
            </p:cNvSpPr>
            <p:nvPr/>
          </p:nvSpPr>
          <p:spPr bwMode="auto">
            <a:xfrm>
              <a:off x="2448" y="1728"/>
              <a:ext cx="1248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76" name="Line 150"/>
            <p:cNvSpPr>
              <a:spLocks noChangeShapeType="1"/>
            </p:cNvSpPr>
            <p:nvPr/>
          </p:nvSpPr>
          <p:spPr bwMode="auto">
            <a:xfrm>
              <a:off x="2832" y="2366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77" name="Line 151"/>
            <p:cNvSpPr>
              <a:spLocks noChangeShapeType="1"/>
            </p:cNvSpPr>
            <p:nvPr/>
          </p:nvSpPr>
          <p:spPr bwMode="auto">
            <a:xfrm>
              <a:off x="2976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78" name="Line 152"/>
            <p:cNvSpPr>
              <a:spLocks noChangeShapeType="1"/>
            </p:cNvSpPr>
            <p:nvPr/>
          </p:nvSpPr>
          <p:spPr bwMode="auto">
            <a:xfrm>
              <a:off x="288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79" name="Line 153"/>
            <p:cNvSpPr>
              <a:spLocks noChangeShapeType="1"/>
            </p:cNvSpPr>
            <p:nvPr/>
          </p:nvSpPr>
          <p:spPr bwMode="auto">
            <a:xfrm>
              <a:off x="2544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80" name="Line 154"/>
            <p:cNvSpPr>
              <a:spLocks noChangeShapeType="1"/>
            </p:cNvSpPr>
            <p:nvPr/>
          </p:nvSpPr>
          <p:spPr bwMode="auto">
            <a:xfrm>
              <a:off x="3120" y="1838"/>
              <a:ext cx="0" cy="7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81" name="Line 155"/>
            <p:cNvSpPr>
              <a:spLocks noChangeShapeType="1"/>
            </p:cNvSpPr>
            <p:nvPr/>
          </p:nvSpPr>
          <p:spPr bwMode="auto">
            <a:xfrm>
              <a:off x="3504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82" name="Text Box 156"/>
            <p:cNvSpPr txBox="1">
              <a:spLocks noChangeArrowheads="1"/>
            </p:cNvSpPr>
            <p:nvPr/>
          </p:nvSpPr>
          <p:spPr bwMode="auto">
            <a:xfrm>
              <a:off x="2924" y="2209"/>
              <a:ext cx="301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200"/>
            </a:p>
          </p:txBody>
        </p:sp>
      </p:grpSp>
      <p:grpSp>
        <p:nvGrpSpPr>
          <p:cNvPr id="18453" name="Group 157"/>
          <p:cNvGrpSpPr>
            <a:grpSpLocks/>
          </p:cNvGrpSpPr>
          <p:nvPr/>
        </p:nvGrpSpPr>
        <p:grpSpPr bwMode="auto">
          <a:xfrm>
            <a:off x="7086600" y="3200400"/>
            <a:ext cx="762000" cy="496888"/>
            <a:chOff x="2448" y="1728"/>
            <a:chExt cx="1248" cy="1075"/>
          </a:xfrm>
        </p:grpSpPr>
        <p:sp>
          <p:nvSpPr>
            <p:cNvPr id="18667" name="Rectangle 158"/>
            <p:cNvSpPr>
              <a:spLocks noChangeArrowheads="1"/>
            </p:cNvSpPr>
            <p:nvPr/>
          </p:nvSpPr>
          <p:spPr bwMode="auto">
            <a:xfrm>
              <a:off x="2448" y="1728"/>
              <a:ext cx="1248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68" name="Line 159"/>
            <p:cNvSpPr>
              <a:spLocks noChangeShapeType="1"/>
            </p:cNvSpPr>
            <p:nvPr/>
          </p:nvSpPr>
          <p:spPr bwMode="auto">
            <a:xfrm>
              <a:off x="2832" y="2366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69" name="Line 160"/>
            <p:cNvSpPr>
              <a:spLocks noChangeShapeType="1"/>
            </p:cNvSpPr>
            <p:nvPr/>
          </p:nvSpPr>
          <p:spPr bwMode="auto">
            <a:xfrm>
              <a:off x="2976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70" name="Line 161"/>
            <p:cNvSpPr>
              <a:spLocks noChangeShapeType="1"/>
            </p:cNvSpPr>
            <p:nvPr/>
          </p:nvSpPr>
          <p:spPr bwMode="auto">
            <a:xfrm>
              <a:off x="288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71" name="Line 162"/>
            <p:cNvSpPr>
              <a:spLocks noChangeShapeType="1"/>
            </p:cNvSpPr>
            <p:nvPr/>
          </p:nvSpPr>
          <p:spPr bwMode="auto">
            <a:xfrm>
              <a:off x="2544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72" name="Line 163"/>
            <p:cNvSpPr>
              <a:spLocks noChangeShapeType="1"/>
            </p:cNvSpPr>
            <p:nvPr/>
          </p:nvSpPr>
          <p:spPr bwMode="auto">
            <a:xfrm>
              <a:off x="3120" y="1838"/>
              <a:ext cx="0" cy="7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73" name="Line 164"/>
            <p:cNvSpPr>
              <a:spLocks noChangeShapeType="1"/>
            </p:cNvSpPr>
            <p:nvPr/>
          </p:nvSpPr>
          <p:spPr bwMode="auto">
            <a:xfrm>
              <a:off x="3504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74" name="Text Box 165"/>
            <p:cNvSpPr txBox="1">
              <a:spLocks noChangeArrowheads="1"/>
            </p:cNvSpPr>
            <p:nvPr/>
          </p:nvSpPr>
          <p:spPr bwMode="auto">
            <a:xfrm>
              <a:off x="2924" y="2209"/>
              <a:ext cx="301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200"/>
            </a:p>
          </p:txBody>
        </p:sp>
      </p:grpSp>
      <p:grpSp>
        <p:nvGrpSpPr>
          <p:cNvPr id="18454" name="Group 166"/>
          <p:cNvGrpSpPr>
            <a:grpSpLocks/>
          </p:cNvGrpSpPr>
          <p:nvPr/>
        </p:nvGrpSpPr>
        <p:grpSpPr bwMode="auto">
          <a:xfrm>
            <a:off x="8001000" y="3200400"/>
            <a:ext cx="762000" cy="496888"/>
            <a:chOff x="2448" y="1728"/>
            <a:chExt cx="1248" cy="1075"/>
          </a:xfrm>
        </p:grpSpPr>
        <p:sp>
          <p:nvSpPr>
            <p:cNvPr id="18659" name="Rectangle 167"/>
            <p:cNvSpPr>
              <a:spLocks noChangeArrowheads="1"/>
            </p:cNvSpPr>
            <p:nvPr/>
          </p:nvSpPr>
          <p:spPr bwMode="auto">
            <a:xfrm>
              <a:off x="2448" y="1728"/>
              <a:ext cx="1248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60" name="Line 168"/>
            <p:cNvSpPr>
              <a:spLocks noChangeShapeType="1"/>
            </p:cNvSpPr>
            <p:nvPr/>
          </p:nvSpPr>
          <p:spPr bwMode="auto">
            <a:xfrm>
              <a:off x="2832" y="2366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61" name="Line 169"/>
            <p:cNvSpPr>
              <a:spLocks noChangeShapeType="1"/>
            </p:cNvSpPr>
            <p:nvPr/>
          </p:nvSpPr>
          <p:spPr bwMode="auto">
            <a:xfrm>
              <a:off x="2976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62" name="Line 170"/>
            <p:cNvSpPr>
              <a:spLocks noChangeShapeType="1"/>
            </p:cNvSpPr>
            <p:nvPr/>
          </p:nvSpPr>
          <p:spPr bwMode="auto">
            <a:xfrm>
              <a:off x="288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63" name="Line 171"/>
            <p:cNvSpPr>
              <a:spLocks noChangeShapeType="1"/>
            </p:cNvSpPr>
            <p:nvPr/>
          </p:nvSpPr>
          <p:spPr bwMode="auto">
            <a:xfrm>
              <a:off x="2544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64" name="Line 172"/>
            <p:cNvSpPr>
              <a:spLocks noChangeShapeType="1"/>
            </p:cNvSpPr>
            <p:nvPr/>
          </p:nvSpPr>
          <p:spPr bwMode="auto">
            <a:xfrm>
              <a:off x="3120" y="1838"/>
              <a:ext cx="0" cy="7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65" name="Line 173"/>
            <p:cNvSpPr>
              <a:spLocks noChangeShapeType="1"/>
            </p:cNvSpPr>
            <p:nvPr/>
          </p:nvSpPr>
          <p:spPr bwMode="auto">
            <a:xfrm>
              <a:off x="3504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66" name="Text Box 174"/>
            <p:cNvSpPr txBox="1">
              <a:spLocks noChangeArrowheads="1"/>
            </p:cNvSpPr>
            <p:nvPr/>
          </p:nvSpPr>
          <p:spPr bwMode="auto">
            <a:xfrm>
              <a:off x="2924" y="2209"/>
              <a:ext cx="301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200"/>
            </a:p>
          </p:txBody>
        </p:sp>
      </p:grpSp>
      <p:grpSp>
        <p:nvGrpSpPr>
          <p:cNvPr id="18455" name="Group 175"/>
          <p:cNvGrpSpPr>
            <a:grpSpLocks/>
          </p:cNvGrpSpPr>
          <p:nvPr/>
        </p:nvGrpSpPr>
        <p:grpSpPr bwMode="auto">
          <a:xfrm>
            <a:off x="4343400" y="3733800"/>
            <a:ext cx="762000" cy="496888"/>
            <a:chOff x="2448" y="1728"/>
            <a:chExt cx="1248" cy="1075"/>
          </a:xfrm>
        </p:grpSpPr>
        <p:sp>
          <p:nvSpPr>
            <p:cNvPr id="18651" name="Rectangle 176"/>
            <p:cNvSpPr>
              <a:spLocks noChangeArrowheads="1"/>
            </p:cNvSpPr>
            <p:nvPr/>
          </p:nvSpPr>
          <p:spPr bwMode="auto">
            <a:xfrm>
              <a:off x="2448" y="1728"/>
              <a:ext cx="1248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52" name="Line 177"/>
            <p:cNvSpPr>
              <a:spLocks noChangeShapeType="1"/>
            </p:cNvSpPr>
            <p:nvPr/>
          </p:nvSpPr>
          <p:spPr bwMode="auto">
            <a:xfrm>
              <a:off x="2832" y="2366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53" name="Line 178"/>
            <p:cNvSpPr>
              <a:spLocks noChangeShapeType="1"/>
            </p:cNvSpPr>
            <p:nvPr/>
          </p:nvSpPr>
          <p:spPr bwMode="auto">
            <a:xfrm>
              <a:off x="2976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54" name="Line 179"/>
            <p:cNvSpPr>
              <a:spLocks noChangeShapeType="1"/>
            </p:cNvSpPr>
            <p:nvPr/>
          </p:nvSpPr>
          <p:spPr bwMode="auto">
            <a:xfrm>
              <a:off x="288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55" name="Line 180"/>
            <p:cNvSpPr>
              <a:spLocks noChangeShapeType="1"/>
            </p:cNvSpPr>
            <p:nvPr/>
          </p:nvSpPr>
          <p:spPr bwMode="auto">
            <a:xfrm>
              <a:off x="2544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56" name="Line 181"/>
            <p:cNvSpPr>
              <a:spLocks noChangeShapeType="1"/>
            </p:cNvSpPr>
            <p:nvPr/>
          </p:nvSpPr>
          <p:spPr bwMode="auto">
            <a:xfrm>
              <a:off x="3120" y="1838"/>
              <a:ext cx="0" cy="7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57" name="Line 182"/>
            <p:cNvSpPr>
              <a:spLocks noChangeShapeType="1"/>
            </p:cNvSpPr>
            <p:nvPr/>
          </p:nvSpPr>
          <p:spPr bwMode="auto">
            <a:xfrm>
              <a:off x="3504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58" name="Text Box 183"/>
            <p:cNvSpPr txBox="1">
              <a:spLocks noChangeArrowheads="1"/>
            </p:cNvSpPr>
            <p:nvPr/>
          </p:nvSpPr>
          <p:spPr bwMode="auto">
            <a:xfrm>
              <a:off x="2924" y="2209"/>
              <a:ext cx="301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200"/>
            </a:p>
          </p:txBody>
        </p:sp>
      </p:grpSp>
      <p:grpSp>
        <p:nvGrpSpPr>
          <p:cNvPr id="18456" name="Group 184"/>
          <p:cNvGrpSpPr>
            <a:grpSpLocks/>
          </p:cNvGrpSpPr>
          <p:nvPr/>
        </p:nvGrpSpPr>
        <p:grpSpPr bwMode="auto">
          <a:xfrm>
            <a:off x="5257800" y="3733800"/>
            <a:ext cx="762000" cy="496888"/>
            <a:chOff x="2448" y="1728"/>
            <a:chExt cx="1248" cy="1075"/>
          </a:xfrm>
        </p:grpSpPr>
        <p:sp>
          <p:nvSpPr>
            <p:cNvPr id="18643" name="Rectangle 185"/>
            <p:cNvSpPr>
              <a:spLocks noChangeArrowheads="1"/>
            </p:cNvSpPr>
            <p:nvPr/>
          </p:nvSpPr>
          <p:spPr bwMode="auto">
            <a:xfrm>
              <a:off x="2448" y="1728"/>
              <a:ext cx="1248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4" name="Line 186"/>
            <p:cNvSpPr>
              <a:spLocks noChangeShapeType="1"/>
            </p:cNvSpPr>
            <p:nvPr/>
          </p:nvSpPr>
          <p:spPr bwMode="auto">
            <a:xfrm>
              <a:off x="2832" y="2366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5" name="Line 187"/>
            <p:cNvSpPr>
              <a:spLocks noChangeShapeType="1"/>
            </p:cNvSpPr>
            <p:nvPr/>
          </p:nvSpPr>
          <p:spPr bwMode="auto">
            <a:xfrm>
              <a:off x="2976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6" name="Line 188"/>
            <p:cNvSpPr>
              <a:spLocks noChangeShapeType="1"/>
            </p:cNvSpPr>
            <p:nvPr/>
          </p:nvSpPr>
          <p:spPr bwMode="auto">
            <a:xfrm>
              <a:off x="288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7" name="Line 189"/>
            <p:cNvSpPr>
              <a:spLocks noChangeShapeType="1"/>
            </p:cNvSpPr>
            <p:nvPr/>
          </p:nvSpPr>
          <p:spPr bwMode="auto">
            <a:xfrm>
              <a:off x="2544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8" name="Line 190"/>
            <p:cNvSpPr>
              <a:spLocks noChangeShapeType="1"/>
            </p:cNvSpPr>
            <p:nvPr/>
          </p:nvSpPr>
          <p:spPr bwMode="auto">
            <a:xfrm>
              <a:off x="3120" y="1838"/>
              <a:ext cx="0" cy="7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9" name="Line 191"/>
            <p:cNvSpPr>
              <a:spLocks noChangeShapeType="1"/>
            </p:cNvSpPr>
            <p:nvPr/>
          </p:nvSpPr>
          <p:spPr bwMode="auto">
            <a:xfrm>
              <a:off x="3504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50" name="Text Box 192"/>
            <p:cNvSpPr txBox="1">
              <a:spLocks noChangeArrowheads="1"/>
            </p:cNvSpPr>
            <p:nvPr/>
          </p:nvSpPr>
          <p:spPr bwMode="auto">
            <a:xfrm>
              <a:off x="2924" y="2209"/>
              <a:ext cx="301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200"/>
            </a:p>
          </p:txBody>
        </p:sp>
      </p:grpSp>
      <p:grpSp>
        <p:nvGrpSpPr>
          <p:cNvPr id="18457" name="Group 193"/>
          <p:cNvGrpSpPr>
            <a:grpSpLocks/>
          </p:cNvGrpSpPr>
          <p:nvPr/>
        </p:nvGrpSpPr>
        <p:grpSpPr bwMode="auto">
          <a:xfrm>
            <a:off x="6172200" y="3733800"/>
            <a:ext cx="762000" cy="496888"/>
            <a:chOff x="2448" y="1728"/>
            <a:chExt cx="1248" cy="1075"/>
          </a:xfrm>
        </p:grpSpPr>
        <p:sp>
          <p:nvSpPr>
            <p:cNvPr id="18635" name="Rectangle 194"/>
            <p:cNvSpPr>
              <a:spLocks noChangeArrowheads="1"/>
            </p:cNvSpPr>
            <p:nvPr/>
          </p:nvSpPr>
          <p:spPr bwMode="auto">
            <a:xfrm>
              <a:off x="2448" y="1728"/>
              <a:ext cx="1248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6" name="Line 195"/>
            <p:cNvSpPr>
              <a:spLocks noChangeShapeType="1"/>
            </p:cNvSpPr>
            <p:nvPr/>
          </p:nvSpPr>
          <p:spPr bwMode="auto">
            <a:xfrm>
              <a:off x="2832" y="2366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7" name="Line 196"/>
            <p:cNvSpPr>
              <a:spLocks noChangeShapeType="1"/>
            </p:cNvSpPr>
            <p:nvPr/>
          </p:nvSpPr>
          <p:spPr bwMode="auto">
            <a:xfrm>
              <a:off x="2976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8" name="Line 197"/>
            <p:cNvSpPr>
              <a:spLocks noChangeShapeType="1"/>
            </p:cNvSpPr>
            <p:nvPr/>
          </p:nvSpPr>
          <p:spPr bwMode="auto">
            <a:xfrm>
              <a:off x="288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9" name="Line 198"/>
            <p:cNvSpPr>
              <a:spLocks noChangeShapeType="1"/>
            </p:cNvSpPr>
            <p:nvPr/>
          </p:nvSpPr>
          <p:spPr bwMode="auto">
            <a:xfrm>
              <a:off x="2544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0" name="Line 199"/>
            <p:cNvSpPr>
              <a:spLocks noChangeShapeType="1"/>
            </p:cNvSpPr>
            <p:nvPr/>
          </p:nvSpPr>
          <p:spPr bwMode="auto">
            <a:xfrm>
              <a:off x="3120" y="1838"/>
              <a:ext cx="0" cy="7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1" name="Line 200"/>
            <p:cNvSpPr>
              <a:spLocks noChangeShapeType="1"/>
            </p:cNvSpPr>
            <p:nvPr/>
          </p:nvSpPr>
          <p:spPr bwMode="auto">
            <a:xfrm>
              <a:off x="3504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2" name="Text Box 201"/>
            <p:cNvSpPr txBox="1">
              <a:spLocks noChangeArrowheads="1"/>
            </p:cNvSpPr>
            <p:nvPr/>
          </p:nvSpPr>
          <p:spPr bwMode="auto">
            <a:xfrm>
              <a:off x="2924" y="2209"/>
              <a:ext cx="301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200"/>
            </a:p>
          </p:txBody>
        </p:sp>
      </p:grpSp>
      <p:grpSp>
        <p:nvGrpSpPr>
          <p:cNvPr id="18458" name="Group 202"/>
          <p:cNvGrpSpPr>
            <a:grpSpLocks/>
          </p:cNvGrpSpPr>
          <p:nvPr/>
        </p:nvGrpSpPr>
        <p:grpSpPr bwMode="auto">
          <a:xfrm>
            <a:off x="7086600" y="3733800"/>
            <a:ext cx="762000" cy="496888"/>
            <a:chOff x="2448" y="1728"/>
            <a:chExt cx="1248" cy="1075"/>
          </a:xfrm>
        </p:grpSpPr>
        <p:sp>
          <p:nvSpPr>
            <p:cNvPr id="18627" name="Rectangle 203"/>
            <p:cNvSpPr>
              <a:spLocks noChangeArrowheads="1"/>
            </p:cNvSpPr>
            <p:nvPr/>
          </p:nvSpPr>
          <p:spPr bwMode="auto">
            <a:xfrm>
              <a:off x="2448" y="1728"/>
              <a:ext cx="1248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28" name="Line 204"/>
            <p:cNvSpPr>
              <a:spLocks noChangeShapeType="1"/>
            </p:cNvSpPr>
            <p:nvPr/>
          </p:nvSpPr>
          <p:spPr bwMode="auto">
            <a:xfrm>
              <a:off x="2832" y="2366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29" name="Line 205"/>
            <p:cNvSpPr>
              <a:spLocks noChangeShapeType="1"/>
            </p:cNvSpPr>
            <p:nvPr/>
          </p:nvSpPr>
          <p:spPr bwMode="auto">
            <a:xfrm>
              <a:off x="2976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0" name="Line 206"/>
            <p:cNvSpPr>
              <a:spLocks noChangeShapeType="1"/>
            </p:cNvSpPr>
            <p:nvPr/>
          </p:nvSpPr>
          <p:spPr bwMode="auto">
            <a:xfrm>
              <a:off x="288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1" name="Line 207"/>
            <p:cNvSpPr>
              <a:spLocks noChangeShapeType="1"/>
            </p:cNvSpPr>
            <p:nvPr/>
          </p:nvSpPr>
          <p:spPr bwMode="auto">
            <a:xfrm>
              <a:off x="2544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2" name="Line 208"/>
            <p:cNvSpPr>
              <a:spLocks noChangeShapeType="1"/>
            </p:cNvSpPr>
            <p:nvPr/>
          </p:nvSpPr>
          <p:spPr bwMode="auto">
            <a:xfrm>
              <a:off x="3120" y="1838"/>
              <a:ext cx="0" cy="7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3" name="Line 209"/>
            <p:cNvSpPr>
              <a:spLocks noChangeShapeType="1"/>
            </p:cNvSpPr>
            <p:nvPr/>
          </p:nvSpPr>
          <p:spPr bwMode="auto">
            <a:xfrm>
              <a:off x="3504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4" name="Text Box 210"/>
            <p:cNvSpPr txBox="1">
              <a:spLocks noChangeArrowheads="1"/>
            </p:cNvSpPr>
            <p:nvPr/>
          </p:nvSpPr>
          <p:spPr bwMode="auto">
            <a:xfrm>
              <a:off x="2924" y="2209"/>
              <a:ext cx="301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200"/>
            </a:p>
          </p:txBody>
        </p:sp>
      </p:grpSp>
      <p:grpSp>
        <p:nvGrpSpPr>
          <p:cNvPr id="18459" name="Group 211"/>
          <p:cNvGrpSpPr>
            <a:grpSpLocks/>
          </p:cNvGrpSpPr>
          <p:nvPr/>
        </p:nvGrpSpPr>
        <p:grpSpPr bwMode="auto">
          <a:xfrm>
            <a:off x="8001000" y="3733800"/>
            <a:ext cx="762000" cy="496888"/>
            <a:chOff x="2448" y="1728"/>
            <a:chExt cx="1248" cy="1075"/>
          </a:xfrm>
        </p:grpSpPr>
        <p:sp>
          <p:nvSpPr>
            <p:cNvPr id="18619" name="Rectangle 212"/>
            <p:cNvSpPr>
              <a:spLocks noChangeArrowheads="1"/>
            </p:cNvSpPr>
            <p:nvPr/>
          </p:nvSpPr>
          <p:spPr bwMode="auto">
            <a:xfrm>
              <a:off x="2448" y="1728"/>
              <a:ext cx="1248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20" name="Line 213"/>
            <p:cNvSpPr>
              <a:spLocks noChangeShapeType="1"/>
            </p:cNvSpPr>
            <p:nvPr/>
          </p:nvSpPr>
          <p:spPr bwMode="auto">
            <a:xfrm>
              <a:off x="2832" y="2366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21" name="Line 214"/>
            <p:cNvSpPr>
              <a:spLocks noChangeShapeType="1"/>
            </p:cNvSpPr>
            <p:nvPr/>
          </p:nvSpPr>
          <p:spPr bwMode="auto">
            <a:xfrm>
              <a:off x="2976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22" name="Line 215"/>
            <p:cNvSpPr>
              <a:spLocks noChangeShapeType="1"/>
            </p:cNvSpPr>
            <p:nvPr/>
          </p:nvSpPr>
          <p:spPr bwMode="auto">
            <a:xfrm>
              <a:off x="288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23" name="Line 216"/>
            <p:cNvSpPr>
              <a:spLocks noChangeShapeType="1"/>
            </p:cNvSpPr>
            <p:nvPr/>
          </p:nvSpPr>
          <p:spPr bwMode="auto">
            <a:xfrm>
              <a:off x="2544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24" name="Line 217"/>
            <p:cNvSpPr>
              <a:spLocks noChangeShapeType="1"/>
            </p:cNvSpPr>
            <p:nvPr/>
          </p:nvSpPr>
          <p:spPr bwMode="auto">
            <a:xfrm>
              <a:off x="3120" y="1838"/>
              <a:ext cx="0" cy="7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25" name="Line 218"/>
            <p:cNvSpPr>
              <a:spLocks noChangeShapeType="1"/>
            </p:cNvSpPr>
            <p:nvPr/>
          </p:nvSpPr>
          <p:spPr bwMode="auto">
            <a:xfrm>
              <a:off x="3504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26" name="Text Box 219"/>
            <p:cNvSpPr txBox="1">
              <a:spLocks noChangeArrowheads="1"/>
            </p:cNvSpPr>
            <p:nvPr/>
          </p:nvSpPr>
          <p:spPr bwMode="auto">
            <a:xfrm>
              <a:off x="2924" y="2209"/>
              <a:ext cx="301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200"/>
            </a:p>
          </p:txBody>
        </p:sp>
      </p:grpSp>
      <p:grpSp>
        <p:nvGrpSpPr>
          <p:cNvPr id="18460" name="Group 220"/>
          <p:cNvGrpSpPr>
            <a:grpSpLocks/>
          </p:cNvGrpSpPr>
          <p:nvPr/>
        </p:nvGrpSpPr>
        <p:grpSpPr bwMode="auto">
          <a:xfrm>
            <a:off x="4343400" y="4343400"/>
            <a:ext cx="762000" cy="496888"/>
            <a:chOff x="2448" y="1728"/>
            <a:chExt cx="1248" cy="1075"/>
          </a:xfrm>
        </p:grpSpPr>
        <p:sp>
          <p:nvSpPr>
            <p:cNvPr id="18611" name="Rectangle 221"/>
            <p:cNvSpPr>
              <a:spLocks noChangeArrowheads="1"/>
            </p:cNvSpPr>
            <p:nvPr/>
          </p:nvSpPr>
          <p:spPr bwMode="auto">
            <a:xfrm>
              <a:off x="2448" y="1728"/>
              <a:ext cx="1248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2" name="Line 222"/>
            <p:cNvSpPr>
              <a:spLocks noChangeShapeType="1"/>
            </p:cNvSpPr>
            <p:nvPr/>
          </p:nvSpPr>
          <p:spPr bwMode="auto">
            <a:xfrm>
              <a:off x="2832" y="2366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3" name="Line 223"/>
            <p:cNvSpPr>
              <a:spLocks noChangeShapeType="1"/>
            </p:cNvSpPr>
            <p:nvPr/>
          </p:nvSpPr>
          <p:spPr bwMode="auto">
            <a:xfrm>
              <a:off x="2976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4" name="Line 224"/>
            <p:cNvSpPr>
              <a:spLocks noChangeShapeType="1"/>
            </p:cNvSpPr>
            <p:nvPr/>
          </p:nvSpPr>
          <p:spPr bwMode="auto">
            <a:xfrm>
              <a:off x="288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5" name="Line 225"/>
            <p:cNvSpPr>
              <a:spLocks noChangeShapeType="1"/>
            </p:cNvSpPr>
            <p:nvPr/>
          </p:nvSpPr>
          <p:spPr bwMode="auto">
            <a:xfrm>
              <a:off x="2544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6" name="Line 226"/>
            <p:cNvSpPr>
              <a:spLocks noChangeShapeType="1"/>
            </p:cNvSpPr>
            <p:nvPr/>
          </p:nvSpPr>
          <p:spPr bwMode="auto">
            <a:xfrm>
              <a:off x="3120" y="1838"/>
              <a:ext cx="0" cy="7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7" name="Line 227"/>
            <p:cNvSpPr>
              <a:spLocks noChangeShapeType="1"/>
            </p:cNvSpPr>
            <p:nvPr/>
          </p:nvSpPr>
          <p:spPr bwMode="auto">
            <a:xfrm>
              <a:off x="3504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8" name="Text Box 228"/>
            <p:cNvSpPr txBox="1">
              <a:spLocks noChangeArrowheads="1"/>
            </p:cNvSpPr>
            <p:nvPr/>
          </p:nvSpPr>
          <p:spPr bwMode="auto">
            <a:xfrm>
              <a:off x="2924" y="2209"/>
              <a:ext cx="301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200"/>
            </a:p>
          </p:txBody>
        </p:sp>
      </p:grpSp>
      <p:grpSp>
        <p:nvGrpSpPr>
          <p:cNvPr id="18461" name="Group 229"/>
          <p:cNvGrpSpPr>
            <a:grpSpLocks/>
          </p:cNvGrpSpPr>
          <p:nvPr/>
        </p:nvGrpSpPr>
        <p:grpSpPr bwMode="auto">
          <a:xfrm>
            <a:off x="5257800" y="4343400"/>
            <a:ext cx="762000" cy="496888"/>
            <a:chOff x="2448" y="1728"/>
            <a:chExt cx="1248" cy="1075"/>
          </a:xfrm>
        </p:grpSpPr>
        <p:sp>
          <p:nvSpPr>
            <p:cNvPr id="18603" name="Rectangle 230"/>
            <p:cNvSpPr>
              <a:spLocks noChangeArrowheads="1"/>
            </p:cNvSpPr>
            <p:nvPr/>
          </p:nvSpPr>
          <p:spPr bwMode="auto">
            <a:xfrm>
              <a:off x="2448" y="1728"/>
              <a:ext cx="1248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04" name="Line 231"/>
            <p:cNvSpPr>
              <a:spLocks noChangeShapeType="1"/>
            </p:cNvSpPr>
            <p:nvPr/>
          </p:nvSpPr>
          <p:spPr bwMode="auto">
            <a:xfrm>
              <a:off x="2832" y="2366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05" name="Line 232"/>
            <p:cNvSpPr>
              <a:spLocks noChangeShapeType="1"/>
            </p:cNvSpPr>
            <p:nvPr/>
          </p:nvSpPr>
          <p:spPr bwMode="auto">
            <a:xfrm>
              <a:off x="2976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06" name="Line 233"/>
            <p:cNvSpPr>
              <a:spLocks noChangeShapeType="1"/>
            </p:cNvSpPr>
            <p:nvPr/>
          </p:nvSpPr>
          <p:spPr bwMode="auto">
            <a:xfrm>
              <a:off x="288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07" name="Line 234"/>
            <p:cNvSpPr>
              <a:spLocks noChangeShapeType="1"/>
            </p:cNvSpPr>
            <p:nvPr/>
          </p:nvSpPr>
          <p:spPr bwMode="auto">
            <a:xfrm>
              <a:off x="2544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08" name="Line 235"/>
            <p:cNvSpPr>
              <a:spLocks noChangeShapeType="1"/>
            </p:cNvSpPr>
            <p:nvPr/>
          </p:nvSpPr>
          <p:spPr bwMode="auto">
            <a:xfrm>
              <a:off x="3120" y="1838"/>
              <a:ext cx="0" cy="7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09" name="Line 236"/>
            <p:cNvSpPr>
              <a:spLocks noChangeShapeType="1"/>
            </p:cNvSpPr>
            <p:nvPr/>
          </p:nvSpPr>
          <p:spPr bwMode="auto">
            <a:xfrm>
              <a:off x="3504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0" name="Text Box 237"/>
            <p:cNvSpPr txBox="1">
              <a:spLocks noChangeArrowheads="1"/>
            </p:cNvSpPr>
            <p:nvPr/>
          </p:nvSpPr>
          <p:spPr bwMode="auto">
            <a:xfrm>
              <a:off x="2924" y="2209"/>
              <a:ext cx="301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200"/>
            </a:p>
          </p:txBody>
        </p:sp>
      </p:grpSp>
      <p:grpSp>
        <p:nvGrpSpPr>
          <p:cNvPr id="18462" name="Group 238"/>
          <p:cNvGrpSpPr>
            <a:grpSpLocks/>
          </p:cNvGrpSpPr>
          <p:nvPr/>
        </p:nvGrpSpPr>
        <p:grpSpPr bwMode="auto">
          <a:xfrm>
            <a:off x="6172200" y="4343400"/>
            <a:ext cx="762000" cy="496888"/>
            <a:chOff x="2448" y="1728"/>
            <a:chExt cx="1248" cy="1075"/>
          </a:xfrm>
        </p:grpSpPr>
        <p:sp>
          <p:nvSpPr>
            <p:cNvPr id="18595" name="Rectangle 239"/>
            <p:cNvSpPr>
              <a:spLocks noChangeArrowheads="1"/>
            </p:cNvSpPr>
            <p:nvPr/>
          </p:nvSpPr>
          <p:spPr bwMode="auto">
            <a:xfrm>
              <a:off x="2448" y="1728"/>
              <a:ext cx="1248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6" name="Line 240"/>
            <p:cNvSpPr>
              <a:spLocks noChangeShapeType="1"/>
            </p:cNvSpPr>
            <p:nvPr/>
          </p:nvSpPr>
          <p:spPr bwMode="auto">
            <a:xfrm>
              <a:off x="2832" y="2366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7" name="Line 241"/>
            <p:cNvSpPr>
              <a:spLocks noChangeShapeType="1"/>
            </p:cNvSpPr>
            <p:nvPr/>
          </p:nvSpPr>
          <p:spPr bwMode="auto">
            <a:xfrm>
              <a:off x="2976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8" name="Line 242"/>
            <p:cNvSpPr>
              <a:spLocks noChangeShapeType="1"/>
            </p:cNvSpPr>
            <p:nvPr/>
          </p:nvSpPr>
          <p:spPr bwMode="auto">
            <a:xfrm>
              <a:off x="288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9" name="Line 243"/>
            <p:cNvSpPr>
              <a:spLocks noChangeShapeType="1"/>
            </p:cNvSpPr>
            <p:nvPr/>
          </p:nvSpPr>
          <p:spPr bwMode="auto">
            <a:xfrm>
              <a:off x="2544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00" name="Line 244"/>
            <p:cNvSpPr>
              <a:spLocks noChangeShapeType="1"/>
            </p:cNvSpPr>
            <p:nvPr/>
          </p:nvSpPr>
          <p:spPr bwMode="auto">
            <a:xfrm>
              <a:off x="3120" y="1838"/>
              <a:ext cx="0" cy="7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01" name="Line 245"/>
            <p:cNvSpPr>
              <a:spLocks noChangeShapeType="1"/>
            </p:cNvSpPr>
            <p:nvPr/>
          </p:nvSpPr>
          <p:spPr bwMode="auto">
            <a:xfrm>
              <a:off x="3504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02" name="Text Box 246"/>
            <p:cNvSpPr txBox="1">
              <a:spLocks noChangeArrowheads="1"/>
            </p:cNvSpPr>
            <p:nvPr/>
          </p:nvSpPr>
          <p:spPr bwMode="auto">
            <a:xfrm>
              <a:off x="2924" y="2209"/>
              <a:ext cx="301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200"/>
            </a:p>
          </p:txBody>
        </p:sp>
      </p:grpSp>
      <p:grpSp>
        <p:nvGrpSpPr>
          <p:cNvPr id="18463" name="Group 247"/>
          <p:cNvGrpSpPr>
            <a:grpSpLocks/>
          </p:cNvGrpSpPr>
          <p:nvPr/>
        </p:nvGrpSpPr>
        <p:grpSpPr bwMode="auto">
          <a:xfrm>
            <a:off x="7086600" y="4343400"/>
            <a:ext cx="762000" cy="496888"/>
            <a:chOff x="2448" y="1728"/>
            <a:chExt cx="1248" cy="1075"/>
          </a:xfrm>
        </p:grpSpPr>
        <p:sp>
          <p:nvSpPr>
            <p:cNvPr id="18587" name="Rectangle 248"/>
            <p:cNvSpPr>
              <a:spLocks noChangeArrowheads="1"/>
            </p:cNvSpPr>
            <p:nvPr/>
          </p:nvSpPr>
          <p:spPr bwMode="auto">
            <a:xfrm>
              <a:off x="2448" y="1728"/>
              <a:ext cx="1248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88" name="Line 249"/>
            <p:cNvSpPr>
              <a:spLocks noChangeShapeType="1"/>
            </p:cNvSpPr>
            <p:nvPr/>
          </p:nvSpPr>
          <p:spPr bwMode="auto">
            <a:xfrm>
              <a:off x="2832" y="2366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89" name="Line 250"/>
            <p:cNvSpPr>
              <a:spLocks noChangeShapeType="1"/>
            </p:cNvSpPr>
            <p:nvPr/>
          </p:nvSpPr>
          <p:spPr bwMode="auto">
            <a:xfrm>
              <a:off x="2976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0" name="Line 251"/>
            <p:cNvSpPr>
              <a:spLocks noChangeShapeType="1"/>
            </p:cNvSpPr>
            <p:nvPr/>
          </p:nvSpPr>
          <p:spPr bwMode="auto">
            <a:xfrm>
              <a:off x="288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1" name="Line 252"/>
            <p:cNvSpPr>
              <a:spLocks noChangeShapeType="1"/>
            </p:cNvSpPr>
            <p:nvPr/>
          </p:nvSpPr>
          <p:spPr bwMode="auto">
            <a:xfrm>
              <a:off x="2544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2" name="Line 253"/>
            <p:cNvSpPr>
              <a:spLocks noChangeShapeType="1"/>
            </p:cNvSpPr>
            <p:nvPr/>
          </p:nvSpPr>
          <p:spPr bwMode="auto">
            <a:xfrm>
              <a:off x="3120" y="1838"/>
              <a:ext cx="0" cy="7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3" name="Line 254"/>
            <p:cNvSpPr>
              <a:spLocks noChangeShapeType="1"/>
            </p:cNvSpPr>
            <p:nvPr/>
          </p:nvSpPr>
          <p:spPr bwMode="auto">
            <a:xfrm>
              <a:off x="3504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4" name="Text Box 255"/>
            <p:cNvSpPr txBox="1">
              <a:spLocks noChangeArrowheads="1"/>
            </p:cNvSpPr>
            <p:nvPr/>
          </p:nvSpPr>
          <p:spPr bwMode="auto">
            <a:xfrm>
              <a:off x="2924" y="2209"/>
              <a:ext cx="301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200"/>
            </a:p>
          </p:txBody>
        </p:sp>
      </p:grpSp>
      <p:grpSp>
        <p:nvGrpSpPr>
          <p:cNvPr id="18464" name="Group 256"/>
          <p:cNvGrpSpPr>
            <a:grpSpLocks/>
          </p:cNvGrpSpPr>
          <p:nvPr/>
        </p:nvGrpSpPr>
        <p:grpSpPr bwMode="auto">
          <a:xfrm>
            <a:off x="8001000" y="4343400"/>
            <a:ext cx="762000" cy="496888"/>
            <a:chOff x="2448" y="1728"/>
            <a:chExt cx="1248" cy="1075"/>
          </a:xfrm>
        </p:grpSpPr>
        <p:sp>
          <p:nvSpPr>
            <p:cNvPr id="18579" name="Rectangle 257"/>
            <p:cNvSpPr>
              <a:spLocks noChangeArrowheads="1"/>
            </p:cNvSpPr>
            <p:nvPr/>
          </p:nvSpPr>
          <p:spPr bwMode="auto">
            <a:xfrm>
              <a:off x="2448" y="1728"/>
              <a:ext cx="1248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80" name="Line 258"/>
            <p:cNvSpPr>
              <a:spLocks noChangeShapeType="1"/>
            </p:cNvSpPr>
            <p:nvPr/>
          </p:nvSpPr>
          <p:spPr bwMode="auto">
            <a:xfrm>
              <a:off x="2832" y="2366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81" name="Line 259"/>
            <p:cNvSpPr>
              <a:spLocks noChangeShapeType="1"/>
            </p:cNvSpPr>
            <p:nvPr/>
          </p:nvSpPr>
          <p:spPr bwMode="auto">
            <a:xfrm>
              <a:off x="2976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82" name="Line 260"/>
            <p:cNvSpPr>
              <a:spLocks noChangeShapeType="1"/>
            </p:cNvSpPr>
            <p:nvPr/>
          </p:nvSpPr>
          <p:spPr bwMode="auto">
            <a:xfrm>
              <a:off x="288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83" name="Line 261"/>
            <p:cNvSpPr>
              <a:spLocks noChangeShapeType="1"/>
            </p:cNvSpPr>
            <p:nvPr/>
          </p:nvSpPr>
          <p:spPr bwMode="auto">
            <a:xfrm>
              <a:off x="2544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84" name="Line 262"/>
            <p:cNvSpPr>
              <a:spLocks noChangeShapeType="1"/>
            </p:cNvSpPr>
            <p:nvPr/>
          </p:nvSpPr>
          <p:spPr bwMode="auto">
            <a:xfrm>
              <a:off x="3120" y="1838"/>
              <a:ext cx="0" cy="7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85" name="Line 263"/>
            <p:cNvSpPr>
              <a:spLocks noChangeShapeType="1"/>
            </p:cNvSpPr>
            <p:nvPr/>
          </p:nvSpPr>
          <p:spPr bwMode="auto">
            <a:xfrm>
              <a:off x="3504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86" name="Text Box 264"/>
            <p:cNvSpPr txBox="1">
              <a:spLocks noChangeArrowheads="1"/>
            </p:cNvSpPr>
            <p:nvPr/>
          </p:nvSpPr>
          <p:spPr bwMode="auto">
            <a:xfrm>
              <a:off x="2924" y="2209"/>
              <a:ext cx="301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200"/>
            </a:p>
          </p:txBody>
        </p:sp>
      </p:grpSp>
      <p:grpSp>
        <p:nvGrpSpPr>
          <p:cNvPr id="18465" name="Group 265"/>
          <p:cNvGrpSpPr>
            <a:grpSpLocks/>
          </p:cNvGrpSpPr>
          <p:nvPr/>
        </p:nvGrpSpPr>
        <p:grpSpPr bwMode="auto">
          <a:xfrm>
            <a:off x="4343400" y="4876800"/>
            <a:ext cx="762000" cy="496888"/>
            <a:chOff x="2448" y="1728"/>
            <a:chExt cx="1248" cy="1075"/>
          </a:xfrm>
        </p:grpSpPr>
        <p:sp>
          <p:nvSpPr>
            <p:cNvPr id="18571" name="Rectangle 266"/>
            <p:cNvSpPr>
              <a:spLocks noChangeArrowheads="1"/>
            </p:cNvSpPr>
            <p:nvPr/>
          </p:nvSpPr>
          <p:spPr bwMode="auto">
            <a:xfrm>
              <a:off x="2448" y="1728"/>
              <a:ext cx="1248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2" name="Line 267"/>
            <p:cNvSpPr>
              <a:spLocks noChangeShapeType="1"/>
            </p:cNvSpPr>
            <p:nvPr/>
          </p:nvSpPr>
          <p:spPr bwMode="auto">
            <a:xfrm>
              <a:off x="2832" y="2366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3" name="Line 268"/>
            <p:cNvSpPr>
              <a:spLocks noChangeShapeType="1"/>
            </p:cNvSpPr>
            <p:nvPr/>
          </p:nvSpPr>
          <p:spPr bwMode="auto">
            <a:xfrm>
              <a:off x="2976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4" name="Line 269"/>
            <p:cNvSpPr>
              <a:spLocks noChangeShapeType="1"/>
            </p:cNvSpPr>
            <p:nvPr/>
          </p:nvSpPr>
          <p:spPr bwMode="auto">
            <a:xfrm>
              <a:off x="288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5" name="Line 270"/>
            <p:cNvSpPr>
              <a:spLocks noChangeShapeType="1"/>
            </p:cNvSpPr>
            <p:nvPr/>
          </p:nvSpPr>
          <p:spPr bwMode="auto">
            <a:xfrm>
              <a:off x="2544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6" name="Line 271"/>
            <p:cNvSpPr>
              <a:spLocks noChangeShapeType="1"/>
            </p:cNvSpPr>
            <p:nvPr/>
          </p:nvSpPr>
          <p:spPr bwMode="auto">
            <a:xfrm>
              <a:off x="3120" y="1838"/>
              <a:ext cx="0" cy="7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7" name="Line 272"/>
            <p:cNvSpPr>
              <a:spLocks noChangeShapeType="1"/>
            </p:cNvSpPr>
            <p:nvPr/>
          </p:nvSpPr>
          <p:spPr bwMode="auto">
            <a:xfrm>
              <a:off x="3504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8" name="Text Box 273"/>
            <p:cNvSpPr txBox="1">
              <a:spLocks noChangeArrowheads="1"/>
            </p:cNvSpPr>
            <p:nvPr/>
          </p:nvSpPr>
          <p:spPr bwMode="auto">
            <a:xfrm>
              <a:off x="2924" y="2209"/>
              <a:ext cx="301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200"/>
            </a:p>
          </p:txBody>
        </p:sp>
      </p:grpSp>
      <p:grpSp>
        <p:nvGrpSpPr>
          <p:cNvPr id="18466" name="Group 274"/>
          <p:cNvGrpSpPr>
            <a:grpSpLocks/>
          </p:cNvGrpSpPr>
          <p:nvPr/>
        </p:nvGrpSpPr>
        <p:grpSpPr bwMode="auto">
          <a:xfrm>
            <a:off x="5257800" y="4876800"/>
            <a:ext cx="762000" cy="496888"/>
            <a:chOff x="2448" y="1728"/>
            <a:chExt cx="1248" cy="1075"/>
          </a:xfrm>
        </p:grpSpPr>
        <p:sp>
          <p:nvSpPr>
            <p:cNvPr id="18563" name="Rectangle 275"/>
            <p:cNvSpPr>
              <a:spLocks noChangeArrowheads="1"/>
            </p:cNvSpPr>
            <p:nvPr/>
          </p:nvSpPr>
          <p:spPr bwMode="auto">
            <a:xfrm>
              <a:off x="2448" y="1728"/>
              <a:ext cx="1248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64" name="Line 276"/>
            <p:cNvSpPr>
              <a:spLocks noChangeShapeType="1"/>
            </p:cNvSpPr>
            <p:nvPr/>
          </p:nvSpPr>
          <p:spPr bwMode="auto">
            <a:xfrm>
              <a:off x="2832" y="2366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65" name="Line 277"/>
            <p:cNvSpPr>
              <a:spLocks noChangeShapeType="1"/>
            </p:cNvSpPr>
            <p:nvPr/>
          </p:nvSpPr>
          <p:spPr bwMode="auto">
            <a:xfrm>
              <a:off x="2976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66" name="Line 278"/>
            <p:cNvSpPr>
              <a:spLocks noChangeShapeType="1"/>
            </p:cNvSpPr>
            <p:nvPr/>
          </p:nvSpPr>
          <p:spPr bwMode="auto">
            <a:xfrm>
              <a:off x="288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67" name="Line 279"/>
            <p:cNvSpPr>
              <a:spLocks noChangeShapeType="1"/>
            </p:cNvSpPr>
            <p:nvPr/>
          </p:nvSpPr>
          <p:spPr bwMode="auto">
            <a:xfrm>
              <a:off x="2544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68" name="Line 280"/>
            <p:cNvSpPr>
              <a:spLocks noChangeShapeType="1"/>
            </p:cNvSpPr>
            <p:nvPr/>
          </p:nvSpPr>
          <p:spPr bwMode="auto">
            <a:xfrm>
              <a:off x="3120" y="1838"/>
              <a:ext cx="0" cy="7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69" name="Line 281"/>
            <p:cNvSpPr>
              <a:spLocks noChangeShapeType="1"/>
            </p:cNvSpPr>
            <p:nvPr/>
          </p:nvSpPr>
          <p:spPr bwMode="auto">
            <a:xfrm>
              <a:off x="3504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0" name="Text Box 282"/>
            <p:cNvSpPr txBox="1">
              <a:spLocks noChangeArrowheads="1"/>
            </p:cNvSpPr>
            <p:nvPr/>
          </p:nvSpPr>
          <p:spPr bwMode="auto">
            <a:xfrm>
              <a:off x="2924" y="2209"/>
              <a:ext cx="301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200"/>
            </a:p>
          </p:txBody>
        </p:sp>
      </p:grpSp>
      <p:grpSp>
        <p:nvGrpSpPr>
          <p:cNvPr id="18467" name="Group 283"/>
          <p:cNvGrpSpPr>
            <a:grpSpLocks/>
          </p:cNvGrpSpPr>
          <p:nvPr/>
        </p:nvGrpSpPr>
        <p:grpSpPr bwMode="auto">
          <a:xfrm>
            <a:off x="6172200" y="4876800"/>
            <a:ext cx="762000" cy="496888"/>
            <a:chOff x="2448" y="1728"/>
            <a:chExt cx="1248" cy="1075"/>
          </a:xfrm>
        </p:grpSpPr>
        <p:sp>
          <p:nvSpPr>
            <p:cNvPr id="18555" name="Rectangle 284"/>
            <p:cNvSpPr>
              <a:spLocks noChangeArrowheads="1"/>
            </p:cNvSpPr>
            <p:nvPr/>
          </p:nvSpPr>
          <p:spPr bwMode="auto">
            <a:xfrm>
              <a:off x="2448" y="1728"/>
              <a:ext cx="1248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6" name="Line 285"/>
            <p:cNvSpPr>
              <a:spLocks noChangeShapeType="1"/>
            </p:cNvSpPr>
            <p:nvPr/>
          </p:nvSpPr>
          <p:spPr bwMode="auto">
            <a:xfrm>
              <a:off x="2832" y="2366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7" name="Line 286"/>
            <p:cNvSpPr>
              <a:spLocks noChangeShapeType="1"/>
            </p:cNvSpPr>
            <p:nvPr/>
          </p:nvSpPr>
          <p:spPr bwMode="auto">
            <a:xfrm>
              <a:off x="2976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8" name="Line 287"/>
            <p:cNvSpPr>
              <a:spLocks noChangeShapeType="1"/>
            </p:cNvSpPr>
            <p:nvPr/>
          </p:nvSpPr>
          <p:spPr bwMode="auto">
            <a:xfrm>
              <a:off x="288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9" name="Line 288"/>
            <p:cNvSpPr>
              <a:spLocks noChangeShapeType="1"/>
            </p:cNvSpPr>
            <p:nvPr/>
          </p:nvSpPr>
          <p:spPr bwMode="auto">
            <a:xfrm>
              <a:off x="2544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60" name="Line 289"/>
            <p:cNvSpPr>
              <a:spLocks noChangeShapeType="1"/>
            </p:cNvSpPr>
            <p:nvPr/>
          </p:nvSpPr>
          <p:spPr bwMode="auto">
            <a:xfrm>
              <a:off x="3120" y="1838"/>
              <a:ext cx="0" cy="7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61" name="Line 290"/>
            <p:cNvSpPr>
              <a:spLocks noChangeShapeType="1"/>
            </p:cNvSpPr>
            <p:nvPr/>
          </p:nvSpPr>
          <p:spPr bwMode="auto">
            <a:xfrm>
              <a:off x="3504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62" name="Text Box 291"/>
            <p:cNvSpPr txBox="1">
              <a:spLocks noChangeArrowheads="1"/>
            </p:cNvSpPr>
            <p:nvPr/>
          </p:nvSpPr>
          <p:spPr bwMode="auto">
            <a:xfrm>
              <a:off x="2924" y="2209"/>
              <a:ext cx="301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200"/>
            </a:p>
          </p:txBody>
        </p:sp>
      </p:grpSp>
      <p:grpSp>
        <p:nvGrpSpPr>
          <p:cNvPr id="18468" name="Group 292"/>
          <p:cNvGrpSpPr>
            <a:grpSpLocks/>
          </p:cNvGrpSpPr>
          <p:nvPr/>
        </p:nvGrpSpPr>
        <p:grpSpPr bwMode="auto">
          <a:xfrm>
            <a:off x="7086600" y="4876800"/>
            <a:ext cx="762000" cy="496888"/>
            <a:chOff x="2448" y="1728"/>
            <a:chExt cx="1248" cy="1075"/>
          </a:xfrm>
        </p:grpSpPr>
        <p:sp>
          <p:nvSpPr>
            <p:cNvPr id="18547" name="Rectangle 293"/>
            <p:cNvSpPr>
              <a:spLocks noChangeArrowheads="1"/>
            </p:cNvSpPr>
            <p:nvPr/>
          </p:nvSpPr>
          <p:spPr bwMode="auto">
            <a:xfrm>
              <a:off x="2448" y="1728"/>
              <a:ext cx="1248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8" name="Line 294"/>
            <p:cNvSpPr>
              <a:spLocks noChangeShapeType="1"/>
            </p:cNvSpPr>
            <p:nvPr/>
          </p:nvSpPr>
          <p:spPr bwMode="auto">
            <a:xfrm>
              <a:off x="2832" y="2366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9" name="Line 295"/>
            <p:cNvSpPr>
              <a:spLocks noChangeShapeType="1"/>
            </p:cNvSpPr>
            <p:nvPr/>
          </p:nvSpPr>
          <p:spPr bwMode="auto">
            <a:xfrm>
              <a:off x="2976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0" name="Line 296"/>
            <p:cNvSpPr>
              <a:spLocks noChangeShapeType="1"/>
            </p:cNvSpPr>
            <p:nvPr/>
          </p:nvSpPr>
          <p:spPr bwMode="auto">
            <a:xfrm>
              <a:off x="288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1" name="Line 297"/>
            <p:cNvSpPr>
              <a:spLocks noChangeShapeType="1"/>
            </p:cNvSpPr>
            <p:nvPr/>
          </p:nvSpPr>
          <p:spPr bwMode="auto">
            <a:xfrm>
              <a:off x="2544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2" name="Line 298"/>
            <p:cNvSpPr>
              <a:spLocks noChangeShapeType="1"/>
            </p:cNvSpPr>
            <p:nvPr/>
          </p:nvSpPr>
          <p:spPr bwMode="auto">
            <a:xfrm>
              <a:off x="3120" y="1838"/>
              <a:ext cx="0" cy="7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3" name="Line 299"/>
            <p:cNvSpPr>
              <a:spLocks noChangeShapeType="1"/>
            </p:cNvSpPr>
            <p:nvPr/>
          </p:nvSpPr>
          <p:spPr bwMode="auto">
            <a:xfrm>
              <a:off x="3504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4" name="Text Box 300"/>
            <p:cNvSpPr txBox="1">
              <a:spLocks noChangeArrowheads="1"/>
            </p:cNvSpPr>
            <p:nvPr/>
          </p:nvSpPr>
          <p:spPr bwMode="auto">
            <a:xfrm>
              <a:off x="2924" y="2209"/>
              <a:ext cx="301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200"/>
            </a:p>
          </p:txBody>
        </p:sp>
      </p:grpSp>
      <p:grpSp>
        <p:nvGrpSpPr>
          <p:cNvPr id="18469" name="Group 301"/>
          <p:cNvGrpSpPr>
            <a:grpSpLocks/>
          </p:cNvGrpSpPr>
          <p:nvPr/>
        </p:nvGrpSpPr>
        <p:grpSpPr bwMode="auto">
          <a:xfrm>
            <a:off x="8001000" y="4876800"/>
            <a:ext cx="762000" cy="496888"/>
            <a:chOff x="2448" y="1728"/>
            <a:chExt cx="1248" cy="1075"/>
          </a:xfrm>
        </p:grpSpPr>
        <p:sp>
          <p:nvSpPr>
            <p:cNvPr id="18539" name="Rectangle 302"/>
            <p:cNvSpPr>
              <a:spLocks noChangeArrowheads="1"/>
            </p:cNvSpPr>
            <p:nvPr/>
          </p:nvSpPr>
          <p:spPr bwMode="auto">
            <a:xfrm>
              <a:off x="2448" y="1728"/>
              <a:ext cx="1248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0" name="Line 303"/>
            <p:cNvSpPr>
              <a:spLocks noChangeShapeType="1"/>
            </p:cNvSpPr>
            <p:nvPr/>
          </p:nvSpPr>
          <p:spPr bwMode="auto">
            <a:xfrm>
              <a:off x="2832" y="2366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1" name="Line 304"/>
            <p:cNvSpPr>
              <a:spLocks noChangeShapeType="1"/>
            </p:cNvSpPr>
            <p:nvPr/>
          </p:nvSpPr>
          <p:spPr bwMode="auto">
            <a:xfrm>
              <a:off x="2976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2" name="Line 305"/>
            <p:cNvSpPr>
              <a:spLocks noChangeShapeType="1"/>
            </p:cNvSpPr>
            <p:nvPr/>
          </p:nvSpPr>
          <p:spPr bwMode="auto">
            <a:xfrm>
              <a:off x="288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3" name="Line 306"/>
            <p:cNvSpPr>
              <a:spLocks noChangeShapeType="1"/>
            </p:cNvSpPr>
            <p:nvPr/>
          </p:nvSpPr>
          <p:spPr bwMode="auto">
            <a:xfrm>
              <a:off x="2544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4" name="Line 307"/>
            <p:cNvSpPr>
              <a:spLocks noChangeShapeType="1"/>
            </p:cNvSpPr>
            <p:nvPr/>
          </p:nvSpPr>
          <p:spPr bwMode="auto">
            <a:xfrm>
              <a:off x="3120" y="1838"/>
              <a:ext cx="0" cy="7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5" name="Line 308"/>
            <p:cNvSpPr>
              <a:spLocks noChangeShapeType="1"/>
            </p:cNvSpPr>
            <p:nvPr/>
          </p:nvSpPr>
          <p:spPr bwMode="auto">
            <a:xfrm>
              <a:off x="3504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6" name="Text Box 309"/>
            <p:cNvSpPr txBox="1">
              <a:spLocks noChangeArrowheads="1"/>
            </p:cNvSpPr>
            <p:nvPr/>
          </p:nvSpPr>
          <p:spPr bwMode="auto">
            <a:xfrm>
              <a:off x="2924" y="2209"/>
              <a:ext cx="301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200"/>
            </a:p>
          </p:txBody>
        </p:sp>
      </p:grpSp>
      <p:grpSp>
        <p:nvGrpSpPr>
          <p:cNvPr id="18470" name="Group 310"/>
          <p:cNvGrpSpPr>
            <a:grpSpLocks/>
          </p:cNvGrpSpPr>
          <p:nvPr/>
        </p:nvGrpSpPr>
        <p:grpSpPr bwMode="auto">
          <a:xfrm>
            <a:off x="4343400" y="5410200"/>
            <a:ext cx="762000" cy="496888"/>
            <a:chOff x="2448" y="1728"/>
            <a:chExt cx="1248" cy="1075"/>
          </a:xfrm>
        </p:grpSpPr>
        <p:sp>
          <p:nvSpPr>
            <p:cNvPr id="18531" name="Rectangle 311"/>
            <p:cNvSpPr>
              <a:spLocks noChangeArrowheads="1"/>
            </p:cNvSpPr>
            <p:nvPr/>
          </p:nvSpPr>
          <p:spPr bwMode="auto">
            <a:xfrm>
              <a:off x="2448" y="1728"/>
              <a:ext cx="1248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2" name="Line 312"/>
            <p:cNvSpPr>
              <a:spLocks noChangeShapeType="1"/>
            </p:cNvSpPr>
            <p:nvPr/>
          </p:nvSpPr>
          <p:spPr bwMode="auto">
            <a:xfrm>
              <a:off x="2832" y="2366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3" name="Line 313"/>
            <p:cNvSpPr>
              <a:spLocks noChangeShapeType="1"/>
            </p:cNvSpPr>
            <p:nvPr/>
          </p:nvSpPr>
          <p:spPr bwMode="auto">
            <a:xfrm>
              <a:off x="2976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" name="Line 314"/>
            <p:cNvSpPr>
              <a:spLocks noChangeShapeType="1"/>
            </p:cNvSpPr>
            <p:nvPr/>
          </p:nvSpPr>
          <p:spPr bwMode="auto">
            <a:xfrm>
              <a:off x="288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5" name="Line 315"/>
            <p:cNvSpPr>
              <a:spLocks noChangeShapeType="1"/>
            </p:cNvSpPr>
            <p:nvPr/>
          </p:nvSpPr>
          <p:spPr bwMode="auto">
            <a:xfrm>
              <a:off x="2544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6" name="Line 316"/>
            <p:cNvSpPr>
              <a:spLocks noChangeShapeType="1"/>
            </p:cNvSpPr>
            <p:nvPr/>
          </p:nvSpPr>
          <p:spPr bwMode="auto">
            <a:xfrm>
              <a:off x="3120" y="1838"/>
              <a:ext cx="0" cy="7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7" name="Line 317"/>
            <p:cNvSpPr>
              <a:spLocks noChangeShapeType="1"/>
            </p:cNvSpPr>
            <p:nvPr/>
          </p:nvSpPr>
          <p:spPr bwMode="auto">
            <a:xfrm>
              <a:off x="3504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8" name="Text Box 318"/>
            <p:cNvSpPr txBox="1">
              <a:spLocks noChangeArrowheads="1"/>
            </p:cNvSpPr>
            <p:nvPr/>
          </p:nvSpPr>
          <p:spPr bwMode="auto">
            <a:xfrm>
              <a:off x="2924" y="2209"/>
              <a:ext cx="301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200"/>
            </a:p>
          </p:txBody>
        </p:sp>
      </p:grpSp>
      <p:grpSp>
        <p:nvGrpSpPr>
          <p:cNvPr id="18471" name="Group 319"/>
          <p:cNvGrpSpPr>
            <a:grpSpLocks/>
          </p:cNvGrpSpPr>
          <p:nvPr/>
        </p:nvGrpSpPr>
        <p:grpSpPr bwMode="auto">
          <a:xfrm>
            <a:off x="5257800" y="5410200"/>
            <a:ext cx="762000" cy="496888"/>
            <a:chOff x="2448" y="1728"/>
            <a:chExt cx="1248" cy="1075"/>
          </a:xfrm>
        </p:grpSpPr>
        <p:sp>
          <p:nvSpPr>
            <p:cNvPr id="18523" name="Rectangle 320"/>
            <p:cNvSpPr>
              <a:spLocks noChangeArrowheads="1"/>
            </p:cNvSpPr>
            <p:nvPr/>
          </p:nvSpPr>
          <p:spPr bwMode="auto">
            <a:xfrm>
              <a:off x="2448" y="1728"/>
              <a:ext cx="1248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4" name="Line 321"/>
            <p:cNvSpPr>
              <a:spLocks noChangeShapeType="1"/>
            </p:cNvSpPr>
            <p:nvPr/>
          </p:nvSpPr>
          <p:spPr bwMode="auto">
            <a:xfrm>
              <a:off x="2832" y="2366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5" name="Line 322"/>
            <p:cNvSpPr>
              <a:spLocks noChangeShapeType="1"/>
            </p:cNvSpPr>
            <p:nvPr/>
          </p:nvSpPr>
          <p:spPr bwMode="auto">
            <a:xfrm>
              <a:off x="2976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6" name="Line 323"/>
            <p:cNvSpPr>
              <a:spLocks noChangeShapeType="1"/>
            </p:cNvSpPr>
            <p:nvPr/>
          </p:nvSpPr>
          <p:spPr bwMode="auto">
            <a:xfrm>
              <a:off x="288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7" name="Line 324"/>
            <p:cNvSpPr>
              <a:spLocks noChangeShapeType="1"/>
            </p:cNvSpPr>
            <p:nvPr/>
          </p:nvSpPr>
          <p:spPr bwMode="auto">
            <a:xfrm>
              <a:off x="2544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8" name="Line 325"/>
            <p:cNvSpPr>
              <a:spLocks noChangeShapeType="1"/>
            </p:cNvSpPr>
            <p:nvPr/>
          </p:nvSpPr>
          <p:spPr bwMode="auto">
            <a:xfrm>
              <a:off x="3120" y="1838"/>
              <a:ext cx="0" cy="7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9" name="Line 326"/>
            <p:cNvSpPr>
              <a:spLocks noChangeShapeType="1"/>
            </p:cNvSpPr>
            <p:nvPr/>
          </p:nvSpPr>
          <p:spPr bwMode="auto">
            <a:xfrm>
              <a:off x="3504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0" name="Text Box 327"/>
            <p:cNvSpPr txBox="1">
              <a:spLocks noChangeArrowheads="1"/>
            </p:cNvSpPr>
            <p:nvPr/>
          </p:nvSpPr>
          <p:spPr bwMode="auto">
            <a:xfrm>
              <a:off x="2924" y="2209"/>
              <a:ext cx="301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200"/>
            </a:p>
          </p:txBody>
        </p:sp>
      </p:grpSp>
      <p:grpSp>
        <p:nvGrpSpPr>
          <p:cNvPr id="18472" name="Group 328"/>
          <p:cNvGrpSpPr>
            <a:grpSpLocks/>
          </p:cNvGrpSpPr>
          <p:nvPr/>
        </p:nvGrpSpPr>
        <p:grpSpPr bwMode="auto">
          <a:xfrm>
            <a:off x="6172200" y="5410200"/>
            <a:ext cx="762000" cy="496888"/>
            <a:chOff x="2448" y="1728"/>
            <a:chExt cx="1248" cy="1075"/>
          </a:xfrm>
        </p:grpSpPr>
        <p:sp>
          <p:nvSpPr>
            <p:cNvPr id="18515" name="Rectangle 329"/>
            <p:cNvSpPr>
              <a:spLocks noChangeArrowheads="1"/>
            </p:cNvSpPr>
            <p:nvPr/>
          </p:nvSpPr>
          <p:spPr bwMode="auto">
            <a:xfrm>
              <a:off x="2448" y="1728"/>
              <a:ext cx="1248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6" name="Line 330"/>
            <p:cNvSpPr>
              <a:spLocks noChangeShapeType="1"/>
            </p:cNvSpPr>
            <p:nvPr/>
          </p:nvSpPr>
          <p:spPr bwMode="auto">
            <a:xfrm>
              <a:off x="2832" y="2366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7" name="Line 331"/>
            <p:cNvSpPr>
              <a:spLocks noChangeShapeType="1"/>
            </p:cNvSpPr>
            <p:nvPr/>
          </p:nvSpPr>
          <p:spPr bwMode="auto">
            <a:xfrm>
              <a:off x="2976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8" name="Line 332"/>
            <p:cNvSpPr>
              <a:spLocks noChangeShapeType="1"/>
            </p:cNvSpPr>
            <p:nvPr/>
          </p:nvSpPr>
          <p:spPr bwMode="auto">
            <a:xfrm>
              <a:off x="288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9" name="Line 333"/>
            <p:cNvSpPr>
              <a:spLocks noChangeShapeType="1"/>
            </p:cNvSpPr>
            <p:nvPr/>
          </p:nvSpPr>
          <p:spPr bwMode="auto">
            <a:xfrm>
              <a:off x="2544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0" name="Line 334"/>
            <p:cNvSpPr>
              <a:spLocks noChangeShapeType="1"/>
            </p:cNvSpPr>
            <p:nvPr/>
          </p:nvSpPr>
          <p:spPr bwMode="auto">
            <a:xfrm>
              <a:off x="3120" y="1838"/>
              <a:ext cx="0" cy="7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1" name="Line 335"/>
            <p:cNvSpPr>
              <a:spLocks noChangeShapeType="1"/>
            </p:cNvSpPr>
            <p:nvPr/>
          </p:nvSpPr>
          <p:spPr bwMode="auto">
            <a:xfrm>
              <a:off x="3504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2" name="Text Box 336"/>
            <p:cNvSpPr txBox="1">
              <a:spLocks noChangeArrowheads="1"/>
            </p:cNvSpPr>
            <p:nvPr/>
          </p:nvSpPr>
          <p:spPr bwMode="auto">
            <a:xfrm>
              <a:off x="2924" y="2209"/>
              <a:ext cx="301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200"/>
            </a:p>
          </p:txBody>
        </p:sp>
      </p:grpSp>
      <p:grpSp>
        <p:nvGrpSpPr>
          <p:cNvPr id="18473" name="Group 337"/>
          <p:cNvGrpSpPr>
            <a:grpSpLocks/>
          </p:cNvGrpSpPr>
          <p:nvPr/>
        </p:nvGrpSpPr>
        <p:grpSpPr bwMode="auto">
          <a:xfrm>
            <a:off x="7086600" y="5410200"/>
            <a:ext cx="762000" cy="496888"/>
            <a:chOff x="2448" y="1728"/>
            <a:chExt cx="1248" cy="1075"/>
          </a:xfrm>
        </p:grpSpPr>
        <p:sp>
          <p:nvSpPr>
            <p:cNvPr id="18507" name="Rectangle 338"/>
            <p:cNvSpPr>
              <a:spLocks noChangeArrowheads="1"/>
            </p:cNvSpPr>
            <p:nvPr/>
          </p:nvSpPr>
          <p:spPr bwMode="auto">
            <a:xfrm>
              <a:off x="2448" y="1728"/>
              <a:ext cx="1248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8" name="Line 339"/>
            <p:cNvSpPr>
              <a:spLocks noChangeShapeType="1"/>
            </p:cNvSpPr>
            <p:nvPr/>
          </p:nvSpPr>
          <p:spPr bwMode="auto">
            <a:xfrm>
              <a:off x="2832" y="2366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9" name="Line 340"/>
            <p:cNvSpPr>
              <a:spLocks noChangeShapeType="1"/>
            </p:cNvSpPr>
            <p:nvPr/>
          </p:nvSpPr>
          <p:spPr bwMode="auto">
            <a:xfrm>
              <a:off x="2976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0" name="Line 341"/>
            <p:cNvSpPr>
              <a:spLocks noChangeShapeType="1"/>
            </p:cNvSpPr>
            <p:nvPr/>
          </p:nvSpPr>
          <p:spPr bwMode="auto">
            <a:xfrm>
              <a:off x="288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1" name="Line 342"/>
            <p:cNvSpPr>
              <a:spLocks noChangeShapeType="1"/>
            </p:cNvSpPr>
            <p:nvPr/>
          </p:nvSpPr>
          <p:spPr bwMode="auto">
            <a:xfrm>
              <a:off x="2544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2" name="Line 343"/>
            <p:cNvSpPr>
              <a:spLocks noChangeShapeType="1"/>
            </p:cNvSpPr>
            <p:nvPr/>
          </p:nvSpPr>
          <p:spPr bwMode="auto">
            <a:xfrm>
              <a:off x="3120" y="1838"/>
              <a:ext cx="0" cy="7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3" name="Line 344"/>
            <p:cNvSpPr>
              <a:spLocks noChangeShapeType="1"/>
            </p:cNvSpPr>
            <p:nvPr/>
          </p:nvSpPr>
          <p:spPr bwMode="auto">
            <a:xfrm>
              <a:off x="3504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" name="Text Box 345"/>
            <p:cNvSpPr txBox="1">
              <a:spLocks noChangeArrowheads="1"/>
            </p:cNvSpPr>
            <p:nvPr/>
          </p:nvSpPr>
          <p:spPr bwMode="auto">
            <a:xfrm>
              <a:off x="2924" y="2209"/>
              <a:ext cx="301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200"/>
            </a:p>
          </p:txBody>
        </p:sp>
      </p:grpSp>
      <p:grpSp>
        <p:nvGrpSpPr>
          <p:cNvPr id="18474" name="Group 346"/>
          <p:cNvGrpSpPr>
            <a:grpSpLocks/>
          </p:cNvGrpSpPr>
          <p:nvPr/>
        </p:nvGrpSpPr>
        <p:grpSpPr bwMode="auto">
          <a:xfrm>
            <a:off x="8001000" y="5410200"/>
            <a:ext cx="762000" cy="496888"/>
            <a:chOff x="2448" y="1728"/>
            <a:chExt cx="1248" cy="1075"/>
          </a:xfrm>
        </p:grpSpPr>
        <p:sp>
          <p:nvSpPr>
            <p:cNvPr id="18499" name="Rectangle 347"/>
            <p:cNvSpPr>
              <a:spLocks noChangeArrowheads="1"/>
            </p:cNvSpPr>
            <p:nvPr/>
          </p:nvSpPr>
          <p:spPr bwMode="auto">
            <a:xfrm>
              <a:off x="2448" y="1728"/>
              <a:ext cx="1248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0" name="Line 348"/>
            <p:cNvSpPr>
              <a:spLocks noChangeShapeType="1"/>
            </p:cNvSpPr>
            <p:nvPr/>
          </p:nvSpPr>
          <p:spPr bwMode="auto">
            <a:xfrm>
              <a:off x="2832" y="2366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1" name="Line 349"/>
            <p:cNvSpPr>
              <a:spLocks noChangeShapeType="1"/>
            </p:cNvSpPr>
            <p:nvPr/>
          </p:nvSpPr>
          <p:spPr bwMode="auto">
            <a:xfrm>
              <a:off x="2976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2" name="Line 350"/>
            <p:cNvSpPr>
              <a:spLocks noChangeShapeType="1"/>
            </p:cNvSpPr>
            <p:nvPr/>
          </p:nvSpPr>
          <p:spPr bwMode="auto">
            <a:xfrm>
              <a:off x="288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3" name="Line 351"/>
            <p:cNvSpPr>
              <a:spLocks noChangeShapeType="1"/>
            </p:cNvSpPr>
            <p:nvPr/>
          </p:nvSpPr>
          <p:spPr bwMode="auto">
            <a:xfrm>
              <a:off x="2544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4" name="Line 352"/>
            <p:cNvSpPr>
              <a:spLocks noChangeShapeType="1"/>
            </p:cNvSpPr>
            <p:nvPr/>
          </p:nvSpPr>
          <p:spPr bwMode="auto">
            <a:xfrm>
              <a:off x="3120" y="1838"/>
              <a:ext cx="0" cy="7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5" name="Line 353"/>
            <p:cNvSpPr>
              <a:spLocks noChangeShapeType="1"/>
            </p:cNvSpPr>
            <p:nvPr/>
          </p:nvSpPr>
          <p:spPr bwMode="auto">
            <a:xfrm>
              <a:off x="3504" y="207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6" name="Text Box 354"/>
            <p:cNvSpPr txBox="1">
              <a:spLocks noChangeArrowheads="1"/>
            </p:cNvSpPr>
            <p:nvPr/>
          </p:nvSpPr>
          <p:spPr bwMode="auto">
            <a:xfrm>
              <a:off x="2924" y="2209"/>
              <a:ext cx="301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200"/>
            </a:p>
          </p:txBody>
        </p:sp>
      </p:grpSp>
      <p:sp>
        <p:nvSpPr>
          <p:cNvPr id="200035" name="Text Box 355"/>
          <p:cNvSpPr txBox="1">
            <a:spLocks noChangeArrowheads="1"/>
          </p:cNvSpPr>
          <p:nvPr/>
        </p:nvSpPr>
        <p:spPr bwMode="auto">
          <a:xfrm>
            <a:off x="1143000" y="2209800"/>
            <a:ext cx="102235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600">
                <a:solidFill>
                  <a:schemeClr val="accent2"/>
                </a:solidFill>
                <a:latin typeface="Trebuchet MS" pitchFamily="34" charset="0"/>
                <a:sym typeface="Webdings" pitchFamily="18" charset="2"/>
              </a:rPr>
              <a:t></a:t>
            </a:r>
          </a:p>
        </p:txBody>
      </p:sp>
      <p:sp>
        <p:nvSpPr>
          <p:cNvPr id="18476" name="Rectangle 356"/>
          <p:cNvSpPr>
            <a:spLocks noChangeArrowheads="1"/>
          </p:cNvSpPr>
          <p:nvPr/>
        </p:nvSpPr>
        <p:spPr bwMode="auto">
          <a:xfrm>
            <a:off x="304800" y="1905000"/>
            <a:ext cx="2971800" cy="15001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7" name="Line 357"/>
          <p:cNvSpPr>
            <a:spLocks noChangeShapeType="1"/>
          </p:cNvSpPr>
          <p:nvPr/>
        </p:nvSpPr>
        <p:spPr bwMode="auto">
          <a:xfrm>
            <a:off x="1219200" y="3078163"/>
            <a:ext cx="0" cy="327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8" name="Line 358"/>
          <p:cNvSpPr>
            <a:spLocks noChangeShapeType="1"/>
          </p:cNvSpPr>
          <p:nvPr/>
        </p:nvSpPr>
        <p:spPr bwMode="auto">
          <a:xfrm>
            <a:off x="1931988" y="2547938"/>
            <a:ext cx="0" cy="857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9" name="Line 359"/>
          <p:cNvSpPr>
            <a:spLocks noChangeShapeType="1"/>
          </p:cNvSpPr>
          <p:nvPr/>
        </p:nvSpPr>
        <p:spPr bwMode="auto">
          <a:xfrm>
            <a:off x="1333500" y="3228975"/>
            <a:ext cx="0" cy="176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0" name="Line 360"/>
          <p:cNvSpPr>
            <a:spLocks noChangeShapeType="1"/>
          </p:cNvSpPr>
          <p:nvPr/>
        </p:nvSpPr>
        <p:spPr bwMode="auto">
          <a:xfrm>
            <a:off x="533400" y="2963863"/>
            <a:ext cx="0" cy="441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1" name="Line 361"/>
          <p:cNvSpPr>
            <a:spLocks noChangeShapeType="1"/>
          </p:cNvSpPr>
          <p:nvPr/>
        </p:nvSpPr>
        <p:spPr bwMode="auto">
          <a:xfrm>
            <a:off x="2846388" y="2106613"/>
            <a:ext cx="0" cy="1298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2" name="Line 362"/>
          <p:cNvSpPr>
            <a:spLocks noChangeShapeType="1"/>
          </p:cNvSpPr>
          <p:nvPr/>
        </p:nvSpPr>
        <p:spPr bwMode="auto">
          <a:xfrm>
            <a:off x="2274888" y="2547938"/>
            <a:ext cx="0" cy="857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3" name="Text Box 363"/>
          <p:cNvSpPr txBox="1">
            <a:spLocks noChangeArrowheads="1"/>
          </p:cNvSpPr>
          <p:nvPr/>
        </p:nvSpPr>
        <p:spPr bwMode="auto">
          <a:xfrm>
            <a:off x="1462088" y="3405188"/>
            <a:ext cx="4476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M/Z</a:t>
            </a:r>
          </a:p>
        </p:txBody>
      </p:sp>
      <p:sp>
        <p:nvSpPr>
          <p:cNvPr id="18484" name="Line 364"/>
          <p:cNvSpPr>
            <a:spLocks noChangeShapeType="1"/>
          </p:cNvSpPr>
          <p:nvPr/>
        </p:nvSpPr>
        <p:spPr bwMode="auto">
          <a:xfrm>
            <a:off x="903288" y="2547938"/>
            <a:ext cx="0" cy="857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0046" name="Text Box 366"/>
          <p:cNvSpPr txBox="1">
            <a:spLocks noChangeArrowheads="1"/>
          </p:cNvSpPr>
          <p:nvPr/>
        </p:nvSpPr>
        <p:spPr bwMode="auto">
          <a:xfrm>
            <a:off x="6172200" y="2971800"/>
            <a:ext cx="7826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rgbClr val="00FF00"/>
                </a:solidFill>
                <a:sym typeface="Wingdings" pitchFamily="2" charset="2"/>
              </a:rPr>
              <a:t></a:t>
            </a:r>
          </a:p>
        </p:txBody>
      </p:sp>
      <p:grpSp>
        <p:nvGrpSpPr>
          <p:cNvPr id="199747" name="Group 367"/>
          <p:cNvGrpSpPr>
            <a:grpSpLocks/>
          </p:cNvGrpSpPr>
          <p:nvPr/>
        </p:nvGrpSpPr>
        <p:grpSpPr bwMode="auto">
          <a:xfrm>
            <a:off x="6172200" y="3200400"/>
            <a:ext cx="762000" cy="633413"/>
            <a:chOff x="528" y="2688"/>
            <a:chExt cx="1248" cy="1435"/>
          </a:xfrm>
        </p:grpSpPr>
        <p:sp>
          <p:nvSpPr>
            <p:cNvPr id="18490" name="Rectangle 368"/>
            <p:cNvSpPr>
              <a:spLocks noChangeArrowheads="1"/>
            </p:cNvSpPr>
            <p:nvPr/>
          </p:nvSpPr>
          <p:spPr bwMode="auto">
            <a:xfrm>
              <a:off x="528" y="2688"/>
              <a:ext cx="1248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1" name="Line 369"/>
            <p:cNvSpPr>
              <a:spLocks noChangeShapeType="1"/>
            </p:cNvSpPr>
            <p:nvPr/>
          </p:nvSpPr>
          <p:spPr bwMode="auto">
            <a:xfrm>
              <a:off x="912" y="3326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2" name="Line 370"/>
            <p:cNvSpPr>
              <a:spLocks noChangeShapeType="1"/>
            </p:cNvSpPr>
            <p:nvPr/>
          </p:nvSpPr>
          <p:spPr bwMode="auto">
            <a:xfrm>
              <a:off x="1211" y="303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" name="Line 371"/>
            <p:cNvSpPr>
              <a:spLocks noChangeShapeType="1"/>
            </p:cNvSpPr>
            <p:nvPr/>
          </p:nvSpPr>
          <p:spPr bwMode="auto">
            <a:xfrm>
              <a:off x="96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4" name="Line 372"/>
            <p:cNvSpPr>
              <a:spLocks noChangeShapeType="1"/>
            </p:cNvSpPr>
            <p:nvPr/>
          </p:nvSpPr>
          <p:spPr bwMode="auto">
            <a:xfrm>
              <a:off x="624" y="326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5" name="Line 373"/>
            <p:cNvSpPr>
              <a:spLocks noChangeShapeType="1"/>
            </p:cNvSpPr>
            <p:nvPr/>
          </p:nvSpPr>
          <p:spPr bwMode="auto">
            <a:xfrm>
              <a:off x="1595" y="2798"/>
              <a:ext cx="0" cy="7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6" name="Line 374"/>
            <p:cNvSpPr>
              <a:spLocks noChangeShapeType="1"/>
            </p:cNvSpPr>
            <p:nvPr/>
          </p:nvSpPr>
          <p:spPr bwMode="auto">
            <a:xfrm>
              <a:off x="1355" y="303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7" name="Text Box 375"/>
            <p:cNvSpPr txBox="1">
              <a:spLocks noChangeArrowheads="1"/>
            </p:cNvSpPr>
            <p:nvPr/>
          </p:nvSpPr>
          <p:spPr bwMode="auto">
            <a:xfrm>
              <a:off x="996" y="3501"/>
              <a:ext cx="302" cy="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200"/>
            </a:p>
          </p:txBody>
        </p:sp>
        <p:sp>
          <p:nvSpPr>
            <p:cNvPr id="18498" name="Line 376"/>
            <p:cNvSpPr>
              <a:spLocks noChangeShapeType="1"/>
            </p:cNvSpPr>
            <p:nvPr/>
          </p:nvSpPr>
          <p:spPr bwMode="auto">
            <a:xfrm>
              <a:off x="779" y="3038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0057" name="Rectangle 377"/>
          <p:cNvSpPr>
            <a:spLocks noChangeArrowheads="1"/>
          </p:cNvSpPr>
          <p:nvPr/>
        </p:nvSpPr>
        <p:spPr bwMode="auto">
          <a:xfrm>
            <a:off x="685800" y="5486400"/>
            <a:ext cx="2214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13528A"/>
                </a:solidFill>
              </a:rPr>
              <a:t>Best search result</a:t>
            </a:r>
          </a:p>
        </p:txBody>
      </p:sp>
      <p:sp>
        <p:nvSpPr>
          <p:cNvPr id="378" name="Text Box 10"/>
          <p:cNvSpPr txBox="1">
            <a:spLocks noChangeArrowheads="1"/>
          </p:cNvSpPr>
          <p:nvPr/>
        </p:nvSpPr>
        <p:spPr bwMode="auto">
          <a:xfrm>
            <a:off x="987425" y="0"/>
            <a:ext cx="71897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>
                <a:latin typeface="Comic Sans MS" pitchFamily="66" charset="0"/>
                <a:ea typeface="+mj-ea"/>
                <a:cs typeface="+mj-cs"/>
              </a:rPr>
              <a:t>Identification – Spectrum </a:t>
            </a:r>
            <a:r>
              <a:rPr lang="en-US" sz="2800" dirty="0" smtClean="0">
                <a:latin typeface="Comic Sans MS" pitchFamily="66" charset="0"/>
                <a:ea typeface="+mj-ea"/>
                <a:cs typeface="+mj-cs"/>
              </a:rPr>
              <a:t>Library Search</a:t>
            </a:r>
            <a:endParaRPr lang="en-US" sz="2800" dirty="0"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18489" name="Line 3"/>
          <p:cNvSpPr>
            <a:spLocks noChangeShapeType="1"/>
          </p:cNvSpPr>
          <p:nvPr/>
        </p:nvSpPr>
        <p:spPr bwMode="auto">
          <a:xfrm>
            <a:off x="228600" y="609600"/>
            <a:ext cx="86106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00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0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0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77 -0.01854 C 0.06997 -0.01923 0.07934 -0.019 0.08854 -0.02086 C 0.09861 -0.02294 0.10851 -0.03152 0.11806 -0.03615 C 0.11979 -0.03824 0.12118 -0.04102 0.12309 -0.04264 C 0.12448 -0.0438 0.12657 -0.04334 0.12795 -0.04473 C 0.13125 -0.0482 0.13282 -0.05423 0.13611 -0.05794 C 0.14045 -0.06257 0.14462 -0.06744 0.14931 -0.07115 C 0.15209 -0.07323 0.15486 -0.07509 0.15747 -0.07764 C 0.16563 -0.08575 0.16459 -0.0927 0.17552 -0.09733 C 0.18473 -0.10637 0.19549 -0.11101 0.20504 -0.11912 C 0.2066 -0.12213 0.20747 -0.12607 0.2099 -0.12792 C 0.21389 -0.13094 0.22309 -0.13233 0.22309 -0.1321 C 0.22969 -0.13673 0.23577 -0.14229 0.24271 -0.14554 C 0.24913 -0.15411 0.25538 -0.15921 0.26407 -0.16292 C 0.26459 -0.16524 0.26441 -0.16802 0.26563 -0.16964 C 0.26788 -0.17265 0.27969 -0.17451 0.28368 -0.17613 C 0.30052 -0.19142 0.32778 -0.1752 0.34757 -0.17404 C 0.36719 -0.17288 0.38698 -0.17242 0.4066 -0.17173 C 0.41858 -0.16802 0.42379 -0.16663 0.43785 -0.16524 C 0.50243 -0.16779 0.56702 -0.16755 0.63125 -0.16083 C 0.66216 -0.16431 0.71302 -0.19027 0.73125 -0.15434 C 0.73455 -0.14044 0.73212 -0.12653 0.72969 -0.11263 C 0.73438 -0.02827 0.72691 -0.07115 0.62309 -0.07323 C 0.59532 -0.08111 0.62049 -0.07485 0.55591 -0.07323 C 0.48264 -0.07138 0.40938 -0.07045 0.33611 -0.06883 C 0.32674 -0.06489 0.33073 -0.06211 0.32639 -0.05353 C 0.32518 -0.05098 0.32309 -0.04913 0.32136 -0.04704 C 0.32309 -0.03105 0.32361 -0.0044 0.32969 0.00765 C 0.33073 0.01205 0.33177 0.01646 0.33282 0.02086 C 0.33455 0.02781 0.34375 0.02271 0.34931 0.02294 C 0.36841 0.0241 0.3875 0.02457 0.4066 0.02526 C 0.41545 0.02712 0.42396 0.0299 0.43282 0.03175 C 0.44045 0.03106 0.44827 0.03129 0.45591 0.02966 C 0.45834 0.0292 0.4599 0.02526 0.46233 0.02526 C 0.47657 0.02457 0.4908 0.02665 0.50504 0.02735 C 0.5132 0.02665 0.52153 0.02712 0.52969 0.02526 C 0.5316 0.0248 0.53264 0.02155 0.53455 0.02086 C 0.5382 0.01924 0.54219 0.01924 0.54601 0.01854 C 0.56094 0.01205 0.5658 0.01506 0.58542 0.01646 C 0.62726 0.01298 0.66823 0.01877 0.7099 0.02086 C 0.71372 0.02155 0.71754 0.02294 0.72136 0.02294 C 0.73837 0.02294 0.7342 0.01391 0.73785 0.02735 C 0.73733 0.03175 0.73716 0.03639 0.73611 0.04056 C 0.73542 0.04311 0.73299 0.0445 0.73282 0.04705 C 0.73247 0.05655 0.73403 0.06605 0.73455 0.07555 C 0.73403 0.07856 0.73282 0.08135 0.73282 0.08436 C 0.73282 0.09826 0.73854 0.09363 0.72969 0.09734 C 0.68021 0.09502 0.63386 0.09015 0.58368 0.08876 C 0.55382 0.08691 0.52657 0.08181 0.49688 0.07995 C 0.44896 0.08181 0.40191 0.08668 0.35417 0.08876 C 0.33542 0.09177 0.3441 0.0876 0.33611 0.10406 C 0.34497 0.12167 0.34306 0.14577 0.33455 0.16315 C 0.33802 0.17729 0.34705 0.17103 0.35747 0.16964 C 0.41077 0.1752 0.46354 0.16918 0.5165 0.16524 C 0.54844 0.15157 0.58611 0.15991 0.61979 0.16315 C 0.62136 0.16454 0.62275 0.16732 0.62466 0.16756 C 0.63282 0.16825 0.64115 0.1664 0.64931 0.16524 C 0.65157 0.16501 0.65365 0.16338 0.65591 0.16315 C 0.67223 0.16176 0.68872 0.16153 0.70504 0.16084 C 0.71146 0.15805 0.71736 0.15458 0.72466 0.16084 C 0.72761 0.16338 0.72795 0.17405 0.72795 0.17428 C 0.72743 0.18563 0.72639 0.19745 0.72639 0.20904 C 0.72639 0.25585 0.73021 0.22364 0.72639 0.24612 C 0.7257 0.24983 0.72743 0.25655 0.72466 0.25724 C 0.70521 0.26141 0.68525 0.25863 0.66563 0.25933 C 0.6533 0.26373 0.64775 0.26443 0.63282 0.26582 C 0.51459 0.26396 0.52795 0.26257 0.45261 0.25724 C 0.29844 0.26002 0.36719 0.22271 0.33125 0.27254 C 0.32709 0.28992 0.33125 0.26814 0.33125 0.28552 C 0.33125 0.3168 0.33229 0.31078 0.32795 0.32723 C 0.32848 0.33094 0.32726 0.33627 0.32969 0.33812 C 0.33247 0.34021 0.33611 0.33627 0.33941 0.33604 C 0.35417 0.33488 0.36893 0.33442 0.38368 0.33372 C 0.42188 0.32167 0.45104 0.32213 0.49358 0.32074 C 0.50504 0.32167 0.5165 0.32491 0.52795 0.32491 C 0.54219 0.32491 0.55643 0.3219 0.57066 0.32074 C 0.61025 0.30174 0.69254 0.31819 0.70504 0.31843 C 0.7099 0.32074 0.71979 0.32491 0.71979 0.32515 C 0.73056 0.3467 0.72136 0.32561 0.72466 0.38401 C 0.72518 0.39259 0.72865 0.40394 0.72969 0.41252 C 0.60782 0.41808 0.66407 0.41599 0.56077 0.419 C 0.54723 0.42549 0.5349 0.41506 0.52136 0.41483 C 0.4842 0.41414 0.44705 0.41321 0.4099 0.41252 C 0.39028 0.41391 0.37049 0.41553 0.35087 0.41692 C 0.34549 0.41738 0.33455 0.41483 0.33455 0.41506 " pathEditMode="relative" rAng="0" ptsTypes="ffffffffffffffffffffffffffffffffffffffffffffffffffffffffffffffffffffffffffffffffffffA">
                                      <p:cBhvr>
                                        <p:cTn id="12" dur="3000" fill="hold"/>
                                        <p:tgtEl>
                                          <p:spTgt spid="200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00" y="13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0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0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0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2000"/>
                                        <p:tgtEl>
                                          <p:spTgt spid="200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/>
                                        <p:tgtEl>
                                          <p:spTgt spid="200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200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4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231 C -0.0099 -0.00626 -0.04393 -0.0146 -0.05573 -0.0146 C -0.13108 -0.0146 -0.20834 0.11958 -0.20834 0.25423 C -0.20834 0.18609 -0.24705 0.11958 -0.28351 0.11958 C -0.32223 0.11958 -0.35886 0.18725 -0.35886 0.25423 C -0.35886 0.22062 -0.3783 0.18609 -0.39757 0.18609 C -0.41684 0.18609 -0.43629 0.21969 -0.43629 0.25423 C -0.43629 0.23684 -0.44584 0.22062 -0.45573 0.22062 C -0.46528 0.22062 -0.475 0.23777 -0.475 0.25423 C -0.475 0.24542 -0.48004 0.23684 -0.48438 0.23684 C -0.48716 0.23684 -0.49427 0.24542 -0.49427 0.25423 C -0.49427 0.24982 -0.49688 0.24542 -0.49931 0.24542 C -0.49931 0.24403 -0.50434 0.24982 -0.50434 0.25423 C -0.50434 0.25168 -0.50434 0.24982 -0.50695 0.24982 C -0.50695 0.25098 -0.50955 0.25191 -0.50955 0.25423 C -0.50955 0.25283 -0.50955 0.25168 -0.50955 0.25098 C -0.51198 0.25098 -0.51198 0.25191 -0.51198 0.25307 C -0.51441 0.25307 -0.51441 0.25191 -0.51441 0.25098 C -0.51667 0.25098 -0.51667 0.25191 -0.51667 0.25307 " pathEditMode="relative" rAng="0" ptsTypes="fffffffffffffffffff">
                                      <p:cBhvr>
                                        <p:cTn id="26" dur="3000" fill="hold"/>
                                        <p:tgtEl>
                                          <p:spTgt spid="1997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00" y="1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199747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0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0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035" grpId="0"/>
      <p:bldP spid="200035" grpId="1"/>
      <p:bldP spid="200035" grpId="2"/>
      <p:bldP spid="200046" grpId="0"/>
      <p:bldP spid="20005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608013" y="-76200"/>
            <a:ext cx="7926387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2800" b="1" dirty="0">
                <a:latin typeface="Comic Sans MS" pitchFamily="66" charset="0"/>
                <a:ea typeface="+mj-ea"/>
                <a:cs typeface="+mj-cs"/>
              </a:rPr>
              <a:t>X! </a:t>
            </a:r>
            <a:r>
              <a:rPr lang="en-US" sz="2800" b="1" dirty="0" smtClean="0">
                <a:latin typeface="Comic Sans MS" pitchFamily="66" charset="0"/>
                <a:ea typeface="+mj-ea"/>
                <a:cs typeface="+mj-cs"/>
              </a:rPr>
              <a:t>Hunter</a:t>
            </a:r>
            <a:endParaRPr lang="en-US" sz="2800" b="1" dirty="0"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19460" name="Line 5"/>
          <p:cNvSpPr>
            <a:spLocks noChangeShapeType="1"/>
          </p:cNvSpPr>
          <p:nvPr/>
        </p:nvSpPr>
        <p:spPr bwMode="auto">
          <a:xfrm>
            <a:off x="228600" y="609600"/>
            <a:ext cx="86106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2" t="14606" r="7913" b="6981"/>
          <a:stretch/>
        </p:blipFill>
        <p:spPr bwMode="auto">
          <a:xfrm>
            <a:off x="762000" y="685800"/>
            <a:ext cx="7315200" cy="6024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27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914400" y="1311275"/>
            <a:ext cx="777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>
                <a:latin typeface="Trebuchet MS" pitchFamily="34" charset="0"/>
              </a:rPr>
              <a:t>1. Use dot product to find a library spectrum that best matches a test spectrum.</a:t>
            </a: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914400" y="2454275"/>
            <a:ext cx="7543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>
                <a:latin typeface="Trebuchet MS" pitchFamily="34" charset="0"/>
              </a:rPr>
              <a:t>2. Calculate p-value with hypergeometric distribution.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914400" y="3702050"/>
            <a:ext cx="7696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>
                <a:latin typeface="Trebuchet MS" pitchFamily="34" charset="0"/>
              </a:rPr>
              <a:t>3. Use p-value to calculate expectation value, given the identification parameters.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914400" y="4951413"/>
            <a:ext cx="76200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>
                <a:latin typeface="Trebuchet MS" pitchFamily="34" charset="0"/>
              </a:rPr>
              <a:t>4. If expectation value is less than the median expectation value of the library spectrum, report the median value.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762000" y="609600"/>
            <a:ext cx="6416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u="sng">
                <a:latin typeface="Trebuchet MS" pitchFamily="34" charset="0"/>
              </a:rPr>
              <a:t>X! Hunter algorithm:</a:t>
            </a:r>
          </a:p>
        </p:txBody>
      </p:sp>
    </p:spTree>
    <p:extLst>
      <p:ext uri="{BB962C8B-B14F-4D97-AF65-F5344CB8AC3E}">
        <p14:creationId xmlns:p14="http://schemas.microsoft.com/office/powerpoint/2010/main" val="286589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0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0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000" fill="hold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/>
      <p:bldP spid="117763" grpId="0"/>
      <p:bldP spid="117763" grpId="1"/>
      <p:bldP spid="117764" grpId="0"/>
      <p:bldP spid="117764" grpId="1"/>
      <p:bldP spid="117765" grpId="0"/>
      <p:bldP spid="1177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Text Box 10"/>
          <p:cNvSpPr txBox="1">
            <a:spLocks noChangeArrowheads="1"/>
          </p:cNvSpPr>
          <p:nvPr/>
        </p:nvSpPr>
        <p:spPr bwMode="auto">
          <a:xfrm>
            <a:off x="1818586" y="0"/>
            <a:ext cx="55274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 err="1" smtClean="0">
                <a:latin typeface="Comic Sans MS" pitchFamily="66" charset="0"/>
              </a:rPr>
              <a:t>ProFound</a:t>
            </a:r>
            <a:r>
              <a:rPr lang="en-US" sz="2800" b="1" dirty="0" smtClean="0">
                <a:latin typeface="Comic Sans MS" pitchFamily="66" charset="0"/>
              </a:rPr>
              <a:t> – Search Parameters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6199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7874" name="Picture 2"/>
          <p:cNvPicPr>
            <a:picLocks noChangeAspect="1" noChangeArrowheads="1"/>
          </p:cNvPicPr>
          <p:nvPr/>
        </p:nvPicPr>
        <p:blipFill>
          <a:blip r:embed="rId3" cstate="print"/>
          <a:srcRect l="21972" t="31739" r="7874" b="11751"/>
          <a:stretch>
            <a:fillRect/>
          </a:stretch>
        </p:blipFill>
        <p:spPr bwMode="auto">
          <a:xfrm>
            <a:off x="838200" y="685799"/>
            <a:ext cx="7696200" cy="549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" name="TextBox 66"/>
          <p:cNvSpPr txBox="1"/>
          <p:nvPr/>
        </p:nvSpPr>
        <p:spPr>
          <a:xfrm>
            <a:off x="1828800" y="6217356"/>
            <a:ext cx="5533694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http://prowl.rockefeller.edu/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6389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14300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608013" y="-76200"/>
            <a:ext cx="7926387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2800" b="1" dirty="0">
                <a:latin typeface="Comic Sans MS" pitchFamily="66" charset="0"/>
                <a:ea typeface="+mj-ea"/>
                <a:cs typeface="+mj-cs"/>
              </a:rPr>
              <a:t>X! Hunter Result</a:t>
            </a:r>
          </a:p>
        </p:txBody>
      </p:sp>
      <p:sp>
        <p:nvSpPr>
          <p:cNvPr id="19460" name="Line 5"/>
          <p:cNvSpPr>
            <a:spLocks noChangeShapeType="1"/>
          </p:cNvSpPr>
          <p:nvPr/>
        </p:nvSpPr>
        <p:spPr bwMode="auto">
          <a:xfrm>
            <a:off x="228600" y="609600"/>
            <a:ext cx="86106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3276600" y="1219200"/>
            <a:ext cx="258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66"/>
                </a:solidFill>
              </a:rPr>
              <a:t>Query Spectrum</a:t>
            </a: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3243263" y="4038600"/>
            <a:ext cx="2657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66"/>
                </a:solidFill>
              </a:rPr>
              <a:t>Library Spectrum</a:t>
            </a:r>
          </a:p>
        </p:txBody>
      </p:sp>
    </p:spTree>
    <p:extLst>
      <p:ext uri="{BB962C8B-B14F-4D97-AF65-F5344CB8AC3E}">
        <p14:creationId xmlns:p14="http://schemas.microsoft.com/office/powerpoint/2010/main" val="208344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-76200"/>
            <a:ext cx="7926387" cy="811213"/>
          </a:xfrm>
        </p:spPr>
        <p:txBody>
          <a:bodyPr lIns="0" tIns="0" rIns="0" bIns="0"/>
          <a:lstStyle/>
          <a:p>
            <a:pPr eaLnBrk="1" hangingPunct="1">
              <a:defRPr/>
            </a:pPr>
            <a:r>
              <a:rPr lang="en-US" sz="2800" b="1" kern="1200" dirty="0" smtClean="0">
                <a:solidFill>
                  <a:schemeClr val="tx1"/>
                </a:solidFill>
                <a:latin typeface="Comic Sans MS" pitchFamily="66" charset="0"/>
              </a:rPr>
              <a:t>Significance Testing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82575" y="1600200"/>
            <a:ext cx="85566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/>
          <a:lstStyle/>
          <a:p>
            <a:pPr>
              <a:spcBef>
                <a:spcPct val="30000"/>
              </a:spcBef>
              <a:spcAft>
                <a:spcPct val="20000"/>
              </a:spcAft>
            </a:pPr>
            <a:r>
              <a:rPr lang="en-US" sz="2800" dirty="0"/>
              <a:t>False protein identification is caused by random matching</a:t>
            </a:r>
          </a:p>
          <a:p>
            <a:pPr>
              <a:spcBef>
                <a:spcPct val="30000"/>
              </a:spcBef>
              <a:spcAft>
                <a:spcPct val="20000"/>
              </a:spcAft>
            </a:pPr>
            <a:r>
              <a:rPr lang="en-US" sz="2800" dirty="0"/>
              <a:t>An objective criterion for testing the significance of protein identification results is necessary.</a:t>
            </a:r>
          </a:p>
          <a:p>
            <a:pPr>
              <a:spcBef>
                <a:spcPct val="30000"/>
              </a:spcBef>
              <a:spcAft>
                <a:spcPct val="20000"/>
              </a:spcAft>
            </a:pPr>
            <a:r>
              <a:rPr lang="en-US" sz="2800" dirty="0"/>
              <a:t>The significance of protein identifications can be tested once the distribution of scores for false results is known.</a:t>
            </a: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228600" y="685800"/>
            <a:ext cx="86106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2667000"/>
            <a:ext cx="8686800" cy="32004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3733800"/>
            <a:ext cx="8686800" cy="32004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33475" y="990600"/>
            <a:ext cx="6334125" cy="5305425"/>
            <a:chOff x="714" y="500"/>
            <a:chExt cx="3990" cy="3342"/>
          </a:xfrm>
        </p:grpSpPr>
        <p:pic>
          <p:nvPicPr>
            <p:cNvPr id="343044" name="Picture 4" descr="ProFound-Expectation-B"/>
            <p:cNvPicPr>
              <a:picLocks noChangeAspect="1" noChangeArrowheads="1"/>
            </p:cNvPicPr>
            <p:nvPr/>
          </p:nvPicPr>
          <p:blipFill>
            <a:blip r:embed="rId3" cstate="print"/>
            <a:srcRect l="2122" t="3667" r="1834" b="14780"/>
            <a:stretch>
              <a:fillRect/>
            </a:stretch>
          </p:blipFill>
          <p:spPr bwMode="auto">
            <a:xfrm>
              <a:off x="714" y="2148"/>
              <a:ext cx="3990" cy="1694"/>
            </a:xfrm>
            <a:prstGeom prst="rect">
              <a:avLst/>
            </a:prstGeom>
            <a:noFill/>
          </p:spPr>
        </p:pic>
        <p:sp>
          <p:nvSpPr>
            <p:cNvPr id="343045" name="Line 5"/>
            <p:cNvSpPr>
              <a:spLocks noChangeShapeType="1"/>
            </p:cNvSpPr>
            <p:nvPr/>
          </p:nvSpPr>
          <p:spPr bwMode="auto">
            <a:xfrm>
              <a:off x="3764" y="2848"/>
              <a:ext cx="0" cy="5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3046" name="Line 6"/>
            <p:cNvSpPr>
              <a:spLocks noChangeShapeType="1"/>
            </p:cNvSpPr>
            <p:nvPr/>
          </p:nvSpPr>
          <p:spPr bwMode="auto">
            <a:xfrm>
              <a:off x="4132" y="2850"/>
              <a:ext cx="6" cy="7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3047" name="Line 7"/>
            <p:cNvSpPr>
              <a:spLocks noChangeShapeType="1"/>
            </p:cNvSpPr>
            <p:nvPr/>
          </p:nvSpPr>
          <p:spPr bwMode="auto">
            <a:xfrm flipV="1">
              <a:off x="1044" y="3374"/>
              <a:ext cx="269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3048" name="Line 8"/>
            <p:cNvSpPr>
              <a:spLocks noChangeShapeType="1"/>
            </p:cNvSpPr>
            <p:nvPr/>
          </p:nvSpPr>
          <p:spPr bwMode="auto">
            <a:xfrm>
              <a:off x="1052" y="3548"/>
              <a:ext cx="3078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3049" name="Line 9"/>
            <p:cNvSpPr>
              <a:spLocks noChangeShapeType="1"/>
            </p:cNvSpPr>
            <p:nvPr/>
          </p:nvSpPr>
          <p:spPr bwMode="auto">
            <a:xfrm>
              <a:off x="3760" y="2580"/>
              <a:ext cx="0" cy="192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3050" name="Line 10"/>
            <p:cNvSpPr>
              <a:spLocks noChangeShapeType="1"/>
            </p:cNvSpPr>
            <p:nvPr/>
          </p:nvSpPr>
          <p:spPr bwMode="auto">
            <a:xfrm>
              <a:off x="4140" y="2578"/>
              <a:ext cx="0" cy="192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343051" name="Picture 11" descr="ProFound-Expectation-A"/>
            <p:cNvPicPr>
              <a:picLocks noChangeAspect="1" noChangeArrowheads="1"/>
            </p:cNvPicPr>
            <p:nvPr/>
          </p:nvPicPr>
          <p:blipFill>
            <a:blip r:embed="rId4" cstate="print"/>
            <a:srcRect l="890" t="18558" r="2779" b="1889"/>
            <a:stretch>
              <a:fillRect/>
            </a:stretch>
          </p:blipFill>
          <p:spPr bwMode="auto">
            <a:xfrm>
              <a:off x="714" y="500"/>
              <a:ext cx="3990" cy="1648"/>
            </a:xfrm>
            <a:prstGeom prst="rect">
              <a:avLst/>
            </a:prstGeom>
            <a:noFill/>
          </p:spPr>
        </p:pic>
        <p:sp>
          <p:nvSpPr>
            <p:cNvPr id="343052" name="Line 12"/>
            <p:cNvSpPr>
              <a:spLocks noChangeShapeType="1"/>
            </p:cNvSpPr>
            <p:nvPr/>
          </p:nvSpPr>
          <p:spPr bwMode="auto">
            <a:xfrm>
              <a:off x="3762" y="1526"/>
              <a:ext cx="0" cy="192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3053" name="Line 13"/>
            <p:cNvSpPr>
              <a:spLocks noChangeShapeType="1"/>
            </p:cNvSpPr>
            <p:nvPr/>
          </p:nvSpPr>
          <p:spPr bwMode="auto">
            <a:xfrm>
              <a:off x="4148" y="1524"/>
              <a:ext cx="0" cy="192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3054" name="Line 14"/>
          <p:cNvSpPr>
            <a:spLocks noChangeShapeType="1"/>
          </p:cNvSpPr>
          <p:nvPr/>
        </p:nvSpPr>
        <p:spPr bwMode="auto">
          <a:xfrm>
            <a:off x="228600" y="457200"/>
            <a:ext cx="86106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26987"/>
            <a:ext cx="9144000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latin typeface="Comic Sans MS" pitchFamily="66" charset="0"/>
                <a:ea typeface="+mj-ea"/>
                <a:cs typeface="+mj-cs"/>
              </a:rPr>
              <a:t>Significance Testing </a:t>
            </a:r>
            <a:r>
              <a:rPr lang="en-US" sz="2800" b="1" dirty="0" smtClean="0">
                <a:latin typeface="Comic Sans MS" pitchFamily="66" charset="0"/>
                <a:ea typeface="+mj-ea"/>
                <a:cs typeface="+mj-cs"/>
              </a:rPr>
              <a:t>- Expectation Values</a:t>
            </a:r>
            <a:endParaRPr lang="en-US" sz="2800" b="1" dirty="0"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685800" y="3581400"/>
            <a:ext cx="7718425" cy="2667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rIns="0" bIns="0"/>
          <a:lstStyle/>
          <a:p>
            <a:pPr algn="ctr">
              <a:spcBef>
                <a:spcPct val="30000"/>
              </a:spcBef>
              <a:spcAft>
                <a:spcPct val="20000"/>
              </a:spcAft>
            </a:pPr>
            <a:endParaRPr lang="en-US" sz="2800" dirty="0" smtClean="0">
              <a:solidFill>
                <a:srgbClr val="000066"/>
              </a:solidFill>
            </a:endParaRPr>
          </a:p>
          <a:p>
            <a:pPr algn="ctr">
              <a:spcBef>
                <a:spcPct val="30000"/>
              </a:spcBef>
              <a:spcAft>
                <a:spcPct val="20000"/>
              </a:spcAft>
            </a:pPr>
            <a:r>
              <a:rPr lang="en-US" sz="2800" dirty="0" smtClean="0">
                <a:solidFill>
                  <a:srgbClr val="000066"/>
                </a:solidFill>
              </a:rPr>
              <a:t>The </a:t>
            </a:r>
            <a:r>
              <a:rPr lang="en-US" sz="2800" dirty="0">
                <a:solidFill>
                  <a:srgbClr val="000066"/>
                </a:solidFill>
              </a:rPr>
              <a:t>majority of sequences in a collection will </a:t>
            </a:r>
            <a:r>
              <a:rPr lang="en-US" sz="2800" dirty="0" smtClean="0">
                <a:solidFill>
                  <a:srgbClr val="000066"/>
                </a:solidFill>
              </a:rPr>
              <a:t>give a </a:t>
            </a:r>
            <a:r>
              <a:rPr lang="en-US" sz="2800" dirty="0">
                <a:solidFill>
                  <a:srgbClr val="000066"/>
                </a:solidFill>
              </a:rPr>
              <a:t>score due to random matching.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717967" y="1579563"/>
            <a:ext cx="17684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Database Search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447800" y="1371600"/>
            <a:ext cx="1981200" cy="12954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1905000" y="1828800"/>
            <a:ext cx="0" cy="838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2057400" y="2209800"/>
            <a:ext cx="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2362200" y="1600200"/>
            <a:ext cx="0" cy="1066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2743200" y="2438400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2286000" y="2362200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2133600" y="2514600"/>
            <a:ext cx="0" cy="152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1600200" y="2286000"/>
            <a:ext cx="0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2514600" y="1905000"/>
            <a:ext cx="0" cy="762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2819400" y="2286000"/>
            <a:ext cx="0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3124200" y="1676400"/>
            <a:ext cx="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2219325" y="2667000"/>
            <a:ext cx="447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M/Z</a:t>
            </a:r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 flipH="1">
            <a:off x="4191000" y="2139950"/>
            <a:ext cx="1981200" cy="1371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3810000" y="4121150"/>
            <a:ext cx="2209800" cy="1219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 flipH="1">
            <a:off x="6324600" y="2155825"/>
            <a:ext cx="0" cy="31845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5565259" y="1747838"/>
            <a:ext cx="18261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List </a:t>
            </a:r>
            <a:r>
              <a:rPr lang="en-US" sz="1600" dirty="0">
                <a:solidFill>
                  <a:srgbClr val="000000"/>
                </a:solidFill>
              </a:rPr>
              <a:t>of Candidates</a:t>
            </a:r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 flipV="1">
            <a:off x="3657600" y="1911350"/>
            <a:ext cx="1905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3352800" y="4514850"/>
            <a:ext cx="19208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Extrapolate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And Calculate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Expectation Values</a:t>
            </a:r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4006850" y="5492750"/>
            <a:ext cx="43922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List </a:t>
            </a:r>
            <a:r>
              <a:rPr lang="en-US" sz="1600" b="1" dirty="0">
                <a:solidFill>
                  <a:srgbClr val="000000"/>
                </a:solidFill>
              </a:rPr>
              <a:t>of Candidates With Expectation Values</a:t>
            </a:r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1968500" y="3435350"/>
            <a:ext cx="23749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Distribution of Scores</a:t>
            </a:r>
          </a:p>
          <a:p>
            <a:r>
              <a:rPr lang="en-US" sz="1600" b="1">
                <a:solidFill>
                  <a:srgbClr val="000000"/>
                </a:solidFill>
              </a:rPr>
              <a:t>for Random and False </a:t>
            </a:r>
          </a:p>
          <a:p>
            <a:r>
              <a:rPr lang="en-US" sz="1600" b="1">
                <a:solidFill>
                  <a:srgbClr val="000000"/>
                </a:solidFill>
              </a:rPr>
              <a:t>Identifications</a:t>
            </a: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76200"/>
            <a:ext cx="9144000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latin typeface="Comic Sans MS" pitchFamily="66" charset="0"/>
                <a:ea typeface="+mj-ea"/>
                <a:cs typeface="+mj-cs"/>
              </a:rPr>
              <a:t>Significance Testing </a:t>
            </a:r>
            <a:r>
              <a:rPr lang="en-US" sz="2800" b="1" dirty="0" smtClean="0">
                <a:latin typeface="Comic Sans MS" pitchFamily="66" charset="0"/>
                <a:ea typeface="+mj-ea"/>
                <a:cs typeface="+mj-cs"/>
              </a:rPr>
              <a:t>- Expectation Values</a:t>
            </a:r>
            <a:endParaRPr lang="en-US" sz="2800" b="1" dirty="0"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228600" y="533400"/>
            <a:ext cx="86106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22860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Proteomics Informatics – </a:t>
            </a:r>
          </a:p>
          <a:p>
            <a:pPr algn="ctr"/>
            <a:r>
              <a:rPr lang="en-US" sz="2800" b="1" dirty="0" smtClean="0">
                <a:latin typeface="Comic Sans MS" pitchFamily="66" charset="0"/>
              </a:rPr>
              <a:t>Protein identification I: searching protein sequence collections and significance testing </a:t>
            </a:r>
            <a:r>
              <a:rPr lang="sv-SE" sz="2800" b="1" dirty="0" smtClean="0">
                <a:latin typeface="Comic Sans MS" pitchFamily="66" charset="0"/>
              </a:rPr>
              <a:t>(Week 4)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33528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noFill/>
          <a:ln/>
        </p:spPr>
        <p:txBody>
          <a:bodyPr lIns="0" tIns="0" rIns="0" bIns="0"/>
          <a:lstStyle/>
          <a:p>
            <a:r>
              <a:rPr lang="en-US" sz="2800" b="1" kern="1200" dirty="0" err="1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ProFound</a:t>
            </a:r>
            <a:r>
              <a:rPr lang="en-US" sz="2800" b="1" kern="1200" dirty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 – Protein Identification </a:t>
            </a:r>
            <a:r>
              <a:rPr lang="en-US" sz="2800" b="1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/>
            </a:r>
            <a:br>
              <a:rPr lang="en-US" sz="2800" b="1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</a:br>
            <a:r>
              <a:rPr lang="en-US" sz="2800" b="1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by </a:t>
            </a:r>
            <a:r>
              <a:rPr lang="en-US" sz="2800" b="1" kern="1200" dirty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Peptide Mapping</a:t>
            </a:r>
          </a:p>
        </p:txBody>
      </p:sp>
      <p:graphicFrame>
        <p:nvGraphicFramePr>
          <p:cNvPr id="107525" name="Object 5"/>
          <p:cNvGraphicFramePr>
            <a:graphicFrameLocks noChangeAspect="1"/>
          </p:cNvGraphicFramePr>
          <p:nvPr/>
        </p:nvGraphicFramePr>
        <p:xfrm>
          <a:off x="457200" y="2524125"/>
          <a:ext cx="83058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08" name="Equation" r:id="rId3" imgW="4991040" imgH="888840" progId="Equation.3">
                  <p:embed/>
                </p:oleObj>
              </mc:Choice>
              <mc:Fallback>
                <p:oleObj name="Equation" r:id="rId3" imgW="499104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24125"/>
                        <a:ext cx="8305800" cy="166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7391400" y="6078538"/>
            <a:ext cx="19812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200">
                <a:latin typeface="Arial" charset="0"/>
              </a:rPr>
              <a:t>W. Zhang &amp; B.T. Chait, </a:t>
            </a:r>
          </a:p>
          <a:p>
            <a:pPr algn="l"/>
            <a:r>
              <a:rPr lang="en-US" sz="1200">
                <a:latin typeface="Arial" charset="0"/>
              </a:rPr>
              <a:t>Analytical Chemistry</a:t>
            </a:r>
          </a:p>
          <a:p>
            <a:pPr algn="l"/>
            <a:r>
              <a:rPr lang="en-US" sz="1200">
                <a:latin typeface="Arial" charset="0"/>
              </a:rPr>
              <a:t>72 (2000) 2482-2489</a:t>
            </a:r>
          </a:p>
        </p:txBody>
      </p:sp>
      <p:sp>
        <p:nvSpPr>
          <p:cNvPr id="107527" name="Line 7"/>
          <p:cNvSpPr>
            <a:spLocks noChangeShapeType="1"/>
          </p:cNvSpPr>
          <p:nvPr/>
        </p:nvSpPr>
        <p:spPr bwMode="auto">
          <a:xfrm>
            <a:off x="228600" y="1066800"/>
            <a:ext cx="86106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9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Text Box 10"/>
          <p:cNvSpPr txBox="1">
            <a:spLocks noChangeArrowheads="1"/>
          </p:cNvSpPr>
          <p:nvPr/>
        </p:nvSpPr>
        <p:spPr bwMode="auto">
          <a:xfrm>
            <a:off x="3023239" y="0"/>
            <a:ext cx="31181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 err="1" smtClean="0">
                <a:latin typeface="Comic Sans MS" pitchFamily="66" charset="0"/>
              </a:rPr>
              <a:t>ProFound</a:t>
            </a:r>
            <a:r>
              <a:rPr lang="en-US" sz="2800" b="1" dirty="0" smtClean="0">
                <a:latin typeface="Comic Sans MS" pitchFamily="66" charset="0"/>
              </a:rPr>
              <a:t> Results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6199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8898" name="Picture 2"/>
          <p:cNvPicPr>
            <a:picLocks noChangeAspect="1" noChangeArrowheads="1"/>
          </p:cNvPicPr>
          <p:nvPr/>
        </p:nvPicPr>
        <p:blipFill>
          <a:blip r:embed="rId3" cstate="print"/>
          <a:srcRect l="25397" t="60146" r="13492" b="6863"/>
          <a:stretch>
            <a:fillRect/>
          </a:stretch>
        </p:blipFill>
        <p:spPr bwMode="auto">
          <a:xfrm>
            <a:off x="25834" y="914400"/>
            <a:ext cx="9071866" cy="2487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8900" name="Picture 4"/>
          <p:cNvPicPr>
            <a:picLocks noChangeAspect="1" noChangeArrowheads="1"/>
          </p:cNvPicPr>
          <p:nvPr/>
        </p:nvPicPr>
        <p:blipFill>
          <a:blip r:embed="rId4" cstate="print"/>
          <a:srcRect l="40909" t="24964" r="6818" b="55128"/>
          <a:stretch>
            <a:fillRect/>
          </a:stretch>
        </p:blipFill>
        <p:spPr bwMode="auto">
          <a:xfrm>
            <a:off x="1752600" y="2133600"/>
            <a:ext cx="5715000" cy="192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 l="2893" t="49339" r="32162" b="19385"/>
          <a:stretch>
            <a:fillRect/>
          </a:stretch>
        </p:blipFill>
        <p:spPr bwMode="auto">
          <a:xfrm>
            <a:off x="1524000" y="4191000"/>
            <a:ext cx="6248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233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59458" name="Rectangle 2"/>
          <p:cNvSpPr>
            <a:spLocks noChangeArrowheads="1"/>
          </p:cNvSpPr>
          <p:nvPr/>
        </p:nvSpPr>
        <p:spPr bwMode="auto">
          <a:xfrm>
            <a:off x="369888" y="51594"/>
            <a:ext cx="8518525" cy="405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1" hangingPunct="1">
              <a:lnSpc>
                <a:spcPct val="90000"/>
              </a:lnSpc>
            </a:pPr>
            <a:r>
              <a:rPr lang="en-US" sz="2800" b="1" dirty="0">
                <a:latin typeface="Comic Sans MS" pitchFamily="66" charset="0"/>
              </a:rPr>
              <a:t>Peptide Mapping – Mass Accuracy</a:t>
            </a:r>
          </a:p>
        </p:txBody>
      </p:sp>
      <p:sp>
        <p:nvSpPr>
          <p:cNvPr id="659470" name="Rectangle 14"/>
          <p:cNvSpPr>
            <a:spLocks noChangeArrowheads="1"/>
          </p:cNvSpPr>
          <p:nvPr/>
        </p:nvSpPr>
        <p:spPr bwMode="auto">
          <a:xfrm>
            <a:off x="0" y="1095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65946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700" y="1184275"/>
            <a:ext cx="4579938" cy="388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946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25" y="1220788"/>
            <a:ext cx="4560888" cy="387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5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/>
        </a:solidFill>
        <a:ln w="3175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4018</TotalTime>
  <Words>1776</Words>
  <Application>Microsoft Office PowerPoint</Application>
  <PresentationFormat>On-screen Show (4:3)</PresentationFormat>
  <Paragraphs>979</Paragraphs>
  <Slides>64</Slides>
  <Notes>41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67" baseType="lpstr">
      <vt:lpstr>Default Design</vt:lpstr>
      <vt:lpstr>Equation</vt:lpstr>
      <vt:lpstr>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ProFound – Protein Identification  by Peptide Mapping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Response to Random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Algorithms</vt:lpstr>
      <vt:lpstr>Comparing and Optimizing Algorithms</vt:lpstr>
      <vt:lpstr>PowerPoint Presentation</vt:lpstr>
      <vt:lpstr>PowerPoint Presentation</vt:lpstr>
      <vt:lpstr>X! Tandem - Search Parameters</vt:lpstr>
      <vt:lpstr>X! Tandem - Search Parameters</vt:lpstr>
      <vt:lpstr>X! Tandem - Search Parameters</vt:lpstr>
      <vt:lpstr>PowerPoint Presentation</vt:lpstr>
      <vt:lpstr>PowerPoint Presentation</vt:lpstr>
      <vt:lpstr>PowerPoint Presentation</vt:lpstr>
      <vt:lpstr>Search Results</vt:lpstr>
      <vt:lpstr>Search Results</vt:lpstr>
      <vt:lpstr>Sequence Annotations</vt:lpstr>
      <vt:lpstr>Search Results</vt:lpstr>
      <vt:lpstr>Search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Significance Testing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fenyo</dc:creator>
  <cp:lastModifiedBy>fenyo</cp:lastModifiedBy>
  <cp:revision>28</cp:revision>
  <dcterms:created xsi:type="dcterms:W3CDTF">2005-06-29T18:18:27Z</dcterms:created>
  <dcterms:modified xsi:type="dcterms:W3CDTF">2014-02-18T23:32:16Z</dcterms:modified>
</cp:coreProperties>
</file>