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66" r:id="rId3"/>
    <p:sldId id="268" r:id="rId4"/>
    <p:sldId id="267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9" autoAdjust="0"/>
    <p:restoredTop sz="72479" autoAdjust="0"/>
  </p:normalViewPr>
  <p:slideViewPr>
    <p:cSldViewPr snapToGrid="0" snapToObjects="1">
      <p:cViewPr>
        <p:scale>
          <a:sx n="80" d="100"/>
          <a:sy n="80" d="100"/>
        </p:scale>
        <p:origin x="-15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2D0C5-C78C-4045-8049-2043A0F496D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1DD3C-3F14-B942-960F-5F48ED8FB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7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1DD3C-3F14-B942-960F-5F48ED8FB2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3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1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2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6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9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3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6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8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4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9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05A0-F80F-D44B-8A39-B32E03C72AA6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imanshu.Grover@nyumc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activestate.com/" TargetMode="External"/><Relationship Id="rId4" Type="http://schemas.openxmlformats.org/officeDocument/2006/relationships/hyperlink" Target="http://matplotlib.org/contents.html" TargetMode="External"/><Relationship Id="rId5" Type="http://schemas.openxmlformats.org/officeDocument/2006/relationships/hyperlink" Target="http://docs.scipy.org/doc/numpy/user/" TargetMode="External"/><Relationship Id="rId6" Type="http://schemas.openxmlformats.org/officeDocument/2006/relationships/hyperlink" Target="http://docs.scipy.org/doc/scipy/referen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python.org/2/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69416"/>
            <a:ext cx="7772400" cy="106148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Python </a:t>
            </a:r>
            <a:r>
              <a:rPr lang="en-US" sz="4800" b="1" dirty="0" smtClean="0"/>
              <a:t>Lab</a:t>
            </a:r>
            <a:br>
              <a:rPr lang="en-US" sz="4800" b="1" dirty="0" smtClean="0"/>
            </a:br>
            <a:r>
              <a:rPr lang="en-US" sz="3300" b="1" dirty="0" smtClean="0"/>
              <a:t>Summary and Resources</a:t>
            </a:r>
            <a:endParaRPr lang="en-US" sz="33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63006"/>
            <a:ext cx="6400800" cy="20959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Proteomics Informatics, Spring 2014</a:t>
            </a:r>
          </a:p>
          <a:p>
            <a:r>
              <a:rPr lang="en-US" dirty="0" smtClean="0"/>
              <a:t>Week 12</a:t>
            </a:r>
          </a:p>
          <a:p>
            <a:r>
              <a:rPr lang="en-US" dirty="0" smtClean="0"/>
              <a:t>22</a:t>
            </a:r>
            <a:r>
              <a:rPr lang="en-US" baseline="30000" dirty="0" smtClean="0"/>
              <a:t>nd</a:t>
            </a:r>
            <a:r>
              <a:rPr lang="en-US" dirty="0" smtClean="0"/>
              <a:t> Apr, 2014</a:t>
            </a:r>
          </a:p>
          <a:p>
            <a:r>
              <a:rPr lang="en-US" dirty="0" smtClean="0">
                <a:hlinkClick r:id="rId2"/>
              </a:rPr>
              <a:t>Himanshu.Grover@nyumc.org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0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5375"/>
          </a:xfrm>
        </p:spPr>
        <p:txBody>
          <a:bodyPr/>
          <a:lstStyle/>
          <a:p>
            <a:r>
              <a:rPr lang="en-US" b="1" dirty="0" smtClean="0"/>
              <a:t>Covered a lot of 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375"/>
            <a:ext cx="8229600" cy="57626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Fundamentals:</a:t>
            </a:r>
          </a:p>
          <a:p>
            <a:pPr lvl="1"/>
            <a:r>
              <a:rPr lang="en-US" dirty="0" smtClean="0"/>
              <a:t>Basic data types and operations</a:t>
            </a:r>
          </a:p>
          <a:p>
            <a:pPr lvl="1"/>
            <a:r>
              <a:rPr lang="en-US" dirty="0" smtClean="0"/>
              <a:t>Core data structures </a:t>
            </a:r>
          </a:p>
          <a:p>
            <a:pPr lvl="1"/>
            <a:r>
              <a:rPr lang="en-US" dirty="0" smtClean="0"/>
              <a:t>Concept of variables, statements, expressions</a:t>
            </a:r>
          </a:p>
          <a:p>
            <a:pPr lvl="1"/>
            <a:r>
              <a:rPr lang="en-US" dirty="0" smtClean="0"/>
              <a:t>Flow control statements</a:t>
            </a:r>
          </a:p>
          <a:p>
            <a:pPr lvl="2"/>
            <a:r>
              <a:rPr lang="en-US" dirty="0" smtClean="0"/>
              <a:t>If/else conditional blocks</a:t>
            </a:r>
          </a:p>
          <a:p>
            <a:pPr lvl="2"/>
            <a:r>
              <a:rPr lang="en-US" dirty="0" smtClean="0"/>
              <a:t>Repetitive computation (for loops)</a:t>
            </a:r>
          </a:p>
          <a:p>
            <a:pPr lvl="1"/>
            <a:r>
              <a:rPr lang="en-US" dirty="0" smtClean="0"/>
              <a:t>Functions &amp; design guidelines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odules (import statements)</a:t>
            </a:r>
          </a:p>
          <a:p>
            <a:pPr lvl="1"/>
            <a:r>
              <a:rPr lang="en-US" dirty="0" smtClean="0"/>
              <a:t>Little bit of file-handling</a:t>
            </a:r>
          </a:p>
          <a:p>
            <a:r>
              <a:rPr lang="en-US" dirty="0" smtClean="0"/>
              <a:t>Toolbox:</a:t>
            </a:r>
          </a:p>
          <a:p>
            <a:pPr lvl="1"/>
            <a:r>
              <a:rPr lang="en-US" dirty="0" smtClean="0"/>
              <a:t>IDEs (Eclipse, </a:t>
            </a:r>
            <a:r>
              <a:rPr lang="en-US" dirty="0" err="1" smtClean="0"/>
              <a:t>IPython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Code exploration and debugging (</a:t>
            </a:r>
            <a:r>
              <a:rPr lang="en-US" dirty="0" err="1" smtClean="0"/>
              <a:t>ipdb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Getting help (read code documentation through </a:t>
            </a:r>
            <a:r>
              <a:rPr lang="en-US" dirty="0" err="1" smtClean="0"/>
              <a:t>ipython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450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5375"/>
          </a:xfrm>
        </p:spPr>
        <p:txBody>
          <a:bodyPr/>
          <a:lstStyle/>
          <a:p>
            <a:r>
              <a:rPr lang="en-US" b="1" dirty="0" smtClean="0"/>
              <a:t>Covered a lot of 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5375"/>
            <a:ext cx="8229600" cy="57626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Several libraries (data analytics ecosystem):</a:t>
            </a:r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Little bit of </a:t>
            </a:r>
            <a:r>
              <a:rPr lang="en-US" dirty="0" err="1" smtClean="0"/>
              <a:t>scipy</a:t>
            </a:r>
            <a:r>
              <a:rPr lang="en-US" dirty="0" smtClean="0"/>
              <a:t>/</a:t>
            </a:r>
            <a:r>
              <a:rPr lang="en-US" dirty="0" err="1" smtClean="0"/>
              <a:t>numpy</a:t>
            </a:r>
            <a:r>
              <a:rPr lang="en-US" dirty="0" smtClean="0"/>
              <a:t>/math</a:t>
            </a:r>
          </a:p>
          <a:p>
            <a:r>
              <a:rPr lang="en-US" dirty="0" smtClean="0"/>
              <a:t>Several Examples:</a:t>
            </a:r>
          </a:p>
          <a:p>
            <a:pPr lvl="1"/>
            <a:r>
              <a:rPr lang="en-US" dirty="0" smtClean="0"/>
              <a:t>Interactive vs. batch processing</a:t>
            </a:r>
          </a:p>
          <a:p>
            <a:pPr lvl="1"/>
            <a:r>
              <a:rPr lang="en-US" dirty="0" smtClean="0"/>
              <a:t>Logically breaking down your computational goal into code units</a:t>
            </a:r>
          </a:p>
          <a:p>
            <a:pPr lvl="1"/>
            <a:r>
              <a:rPr lang="en-US" dirty="0" smtClean="0"/>
              <a:t>Design choices</a:t>
            </a:r>
          </a:p>
          <a:p>
            <a:pPr lvl="2"/>
            <a:r>
              <a:rPr lang="en-US" dirty="0" smtClean="0"/>
              <a:t>What functions</a:t>
            </a:r>
          </a:p>
          <a:p>
            <a:pPr lvl="2"/>
            <a:r>
              <a:rPr lang="en-US" dirty="0" smtClean="0"/>
              <a:t>What data structures</a:t>
            </a:r>
          </a:p>
          <a:p>
            <a:pPr lvl="2"/>
            <a:r>
              <a:rPr lang="en-US" dirty="0" smtClean="0"/>
              <a:t>Etc.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>
            <a:normAutofit/>
          </a:bodyPr>
          <a:lstStyle/>
          <a:p>
            <a:r>
              <a:rPr lang="en-US" b="1" dirty="0" smtClean="0"/>
              <a:t>Practice makes Perfect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568324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Develop </a:t>
            </a:r>
            <a:r>
              <a:rPr lang="en-US" dirty="0"/>
              <a:t>your own project; implement some </a:t>
            </a:r>
            <a:r>
              <a:rPr lang="en-US" dirty="0" smtClean="0"/>
              <a:t>algorithms</a:t>
            </a:r>
          </a:p>
          <a:p>
            <a:endParaRPr lang="en-US" dirty="0"/>
          </a:p>
          <a:p>
            <a:r>
              <a:rPr lang="en-US" dirty="0"/>
              <a:t>Move day-to-day work to </a:t>
            </a:r>
            <a:r>
              <a:rPr lang="en-US" dirty="0" smtClean="0"/>
              <a:t>python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 new </a:t>
            </a:r>
            <a:r>
              <a:rPr lang="en-US" dirty="0" smtClean="0"/>
              <a:t>libraries and functionality</a:t>
            </a:r>
          </a:p>
          <a:p>
            <a:pPr lvl="1"/>
            <a:r>
              <a:rPr lang="en-US" dirty="0" smtClean="0"/>
              <a:t>Dig </a:t>
            </a:r>
            <a:r>
              <a:rPr lang="en-US" dirty="0"/>
              <a:t>deeper into </a:t>
            </a:r>
            <a:r>
              <a:rPr lang="en-US" dirty="0" err="1"/>
              <a:t>sourcecode</a:t>
            </a:r>
            <a:r>
              <a:rPr lang="en-US" dirty="0"/>
              <a:t>. Ex. </a:t>
            </a:r>
            <a:r>
              <a:rPr lang="en-US" dirty="0" smtClean="0"/>
              <a:t>Pandas,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BioPython</a:t>
            </a:r>
            <a:endParaRPr lang="en-US" dirty="0" smtClean="0"/>
          </a:p>
          <a:p>
            <a:pPr lvl="1"/>
            <a:r>
              <a:rPr lang="en-US" dirty="0" smtClean="0"/>
              <a:t>Join their team, contribute to code and/or documentation</a:t>
            </a:r>
          </a:p>
          <a:p>
            <a:endParaRPr lang="en-US" dirty="0" smtClean="0"/>
          </a:p>
          <a:p>
            <a:r>
              <a:rPr lang="en-US" dirty="0" smtClean="0"/>
              <a:t>Experiment with different design choices</a:t>
            </a:r>
          </a:p>
          <a:p>
            <a:pPr lvl="1"/>
            <a:r>
              <a:rPr lang="en-US" dirty="0" smtClean="0"/>
              <a:t>Focus on “correctness”, “elegance” and “performance”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7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4250"/>
          </a:xfrm>
        </p:spPr>
        <p:txBody>
          <a:bodyPr>
            <a:normAutofit/>
          </a:bodyPr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26" y="984250"/>
            <a:ext cx="8969374" cy="5873750"/>
          </a:xfrm>
        </p:spPr>
        <p:txBody>
          <a:bodyPr>
            <a:normAutofit fontScale="62500" lnSpcReduction="20000"/>
          </a:bodyPr>
          <a:lstStyle/>
          <a:p>
            <a:pPr marL="349250" indent="-349250"/>
            <a:r>
              <a:rPr lang="en-US" dirty="0" smtClean="0"/>
              <a:t>Python </a:t>
            </a:r>
            <a:r>
              <a:rPr lang="en-US" dirty="0" smtClean="0"/>
              <a:t>official </a:t>
            </a:r>
            <a:r>
              <a:rPr lang="en-US" dirty="0" smtClean="0"/>
              <a:t>documentation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docs.python.org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Learning Python (5</a:t>
            </a:r>
            <a:r>
              <a:rPr lang="en-US" baseline="30000" dirty="0" smtClean="0"/>
              <a:t>th</a:t>
            </a:r>
            <a:r>
              <a:rPr lang="en-US" dirty="0" smtClean="0"/>
              <a:t> Edition)</a:t>
            </a:r>
          </a:p>
          <a:p>
            <a:pPr lvl="1"/>
            <a:r>
              <a:rPr lang="en-US" dirty="0" smtClean="0"/>
              <a:t>Python for Data Analysis (Pandas Book)</a:t>
            </a:r>
          </a:p>
          <a:p>
            <a:pPr lvl="1"/>
            <a:r>
              <a:rPr lang="en-US" dirty="0" smtClean="0"/>
              <a:t>Think Series (Think Python, Think Stats, Think Complexity)</a:t>
            </a:r>
          </a:p>
          <a:p>
            <a:pPr lvl="1"/>
            <a:r>
              <a:rPr lang="en-US" dirty="0" smtClean="0"/>
              <a:t>Fundamentals of Python – From First Programs Through Data Structures</a:t>
            </a:r>
          </a:p>
          <a:p>
            <a:pPr lvl="1"/>
            <a:r>
              <a:rPr lang="en-US" dirty="0" smtClean="0"/>
              <a:t>Clean Code; Design Patterns (more general)</a:t>
            </a:r>
          </a:p>
          <a:p>
            <a:r>
              <a:rPr lang="en-US" dirty="0" smtClean="0"/>
              <a:t>Conferences </a:t>
            </a:r>
            <a:r>
              <a:rPr lang="en-US" dirty="0"/>
              <a:t>(videos): </a:t>
            </a:r>
            <a:r>
              <a:rPr lang="en-US" dirty="0" err="1"/>
              <a:t>PyCon</a:t>
            </a:r>
            <a:r>
              <a:rPr lang="en-US" dirty="0"/>
              <a:t>, </a:t>
            </a:r>
            <a:r>
              <a:rPr lang="en-US" dirty="0" err="1"/>
              <a:t>PyData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EuroSciPy</a:t>
            </a:r>
            <a:r>
              <a:rPr lang="en-US" dirty="0"/>
              <a:t>, </a:t>
            </a:r>
            <a:r>
              <a:rPr lang="en-US" dirty="0" err="1" smtClean="0"/>
              <a:t>EuroPython</a:t>
            </a:r>
            <a:endParaRPr lang="en-US" dirty="0" smtClean="0"/>
          </a:p>
          <a:p>
            <a:pPr lvl="1"/>
            <a:r>
              <a:rPr lang="en-US" dirty="0" smtClean="0"/>
              <a:t>Videos on various topics (</a:t>
            </a:r>
            <a:r>
              <a:rPr lang="en-US" dirty="0" err="1" smtClean="0"/>
              <a:t>Ipython</a:t>
            </a:r>
            <a:r>
              <a:rPr lang="en-US" dirty="0" smtClean="0"/>
              <a:t>, Pandas, web frameworks, databases, </a:t>
            </a:r>
            <a:r>
              <a:rPr lang="en-US" dirty="0" err="1" smtClean="0"/>
              <a:t>matplotlib</a:t>
            </a:r>
            <a:r>
              <a:rPr lang="en-US" dirty="0" smtClean="0"/>
              <a:t>, debugging, profiling, many, many more)</a:t>
            </a:r>
            <a:endParaRPr lang="en-US" dirty="0" smtClean="0"/>
          </a:p>
          <a:p>
            <a:r>
              <a:rPr lang="en-US" dirty="0" smtClean="0"/>
              <a:t>Online education </a:t>
            </a:r>
            <a:r>
              <a:rPr lang="en-US" dirty="0" smtClean="0"/>
              <a:t>&amp; other web resources:</a:t>
            </a:r>
          </a:p>
          <a:p>
            <a:pPr lvl="1"/>
            <a:r>
              <a:rPr lang="en-US" dirty="0" smtClean="0"/>
              <a:t>Khan’s Academy, </a:t>
            </a:r>
            <a:r>
              <a:rPr lang="en-US" dirty="0" err="1" smtClean="0"/>
              <a:t>Coursera</a:t>
            </a:r>
            <a:r>
              <a:rPr lang="en-US" dirty="0" smtClean="0"/>
              <a:t> (??)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http://code.activestate.com/</a:t>
            </a:r>
            <a:r>
              <a:rPr lang="en-US" dirty="0"/>
              <a:t> (Python cookbook </a:t>
            </a:r>
            <a:r>
              <a:rPr lang="en-US" dirty="0" err="1"/>
              <a:t>recipies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Documentation: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 user guide (</a:t>
            </a:r>
            <a:r>
              <a:rPr lang="en-US" dirty="0">
                <a:hlinkClick r:id=""/>
              </a:rPr>
              <a:t>http</a:t>
            </a:r>
            <a:r>
              <a:rPr lang="en-US" dirty="0">
                <a:hlinkClick r:id="rId4"/>
              </a:rPr>
              <a:t>://matplotlib.org/contents.html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Also has a lot of code for various examples</a:t>
            </a:r>
            <a:endParaRPr lang="en-US" dirty="0" smtClean="0"/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user guide (</a:t>
            </a:r>
            <a:r>
              <a:rPr lang="en-US" dirty="0">
                <a:hlinkClick r:id="rId5"/>
              </a:rPr>
              <a:t>http://docs.scipy.org/doc/numpy/user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Scipy</a:t>
            </a:r>
            <a:r>
              <a:rPr lang="en-US" dirty="0"/>
              <a:t> reference (</a:t>
            </a:r>
            <a:r>
              <a:rPr lang="en-US" dirty="0">
                <a:hlinkClick r:id="rId6"/>
              </a:rPr>
              <a:t>http://docs.scipy.org/doc/scipy/reference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Sackler</a:t>
            </a:r>
            <a:r>
              <a:rPr lang="en-US" dirty="0" smtClean="0"/>
              <a:t> Programming Club - Pamela Wu</a:t>
            </a:r>
          </a:p>
          <a:p>
            <a:r>
              <a:rPr lang="en-US" dirty="0" smtClean="0"/>
              <a:t>Fall term Python course</a:t>
            </a:r>
            <a:r>
              <a:rPr lang="en-US" b="1" dirty="0" smtClean="0"/>
              <a:t> (??)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39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5373</TotalTime>
  <Words>401</Words>
  <Application>Microsoft Macintosh PowerPoint</Application>
  <PresentationFormat>On-screen Show (4:3)</PresentationFormat>
  <Paragraphs>65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Python Lab Summary and Resources</vt:lpstr>
      <vt:lpstr>Covered a lot of ground</vt:lpstr>
      <vt:lpstr>Covered a lot of ground</vt:lpstr>
      <vt:lpstr>Practice makes Perfect</vt:lpstr>
      <vt:lpstr>Resources</vt:lpstr>
    </vt:vector>
  </TitlesOfParts>
  <Company>New York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Himanshu Grover</dc:creator>
  <cp:lastModifiedBy>Himanshu Grover</cp:lastModifiedBy>
  <cp:revision>329</cp:revision>
  <dcterms:created xsi:type="dcterms:W3CDTF">2014-02-25T13:42:23Z</dcterms:created>
  <dcterms:modified xsi:type="dcterms:W3CDTF">2014-04-22T20:34:07Z</dcterms:modified>
</cp:coreProperties>
</file>