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76" r:id="rId3"/>
    <p:sldId id="264" r:id="rId4"/>
    <p:sldId id="277" r:id="rId5"/>
    <p:sldId id="278" r:id="rId6"/>
    <p:sldId id="279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9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45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9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3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6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4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05A0-F80F-D44B-8A39-B32E03C72AA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imanshu.Grover@nyumc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lab.si/supp/bi-cancer/projecti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69416"/>
            <a:ext cx="7772400" cy="106148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Python Lab</a:t>
            </a:r>
            <a:br>
              <a:rPr lang="en-US" sz="4800" b="1" dirty="0" smtClean="0"/>
            </a:br>
            <a:r>
              <a:rPr lang="en-US" sz="3300" b="1" dirty="0" smtClean="0"/>
              <a:t>Pandas Library - II</a:t>
            </a:r>
            <a:endParaRPr lang="en-US" sz="33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3006"/>
            <a:ext cx="6400800" cy="20959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Proteomics Informatics, Spring 2014</a:t>
            </a:r>
          </a:p>
          <a:p>
            <a:r>
              <a:rPr lang="en-US" dirty="0" smtClean="0"/>
              <a:t>Week 8</a:t>
            </a:r>
          </a:p>
          <a:p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Mar, 2014</a:t>
            </a:r>
          </a:p>
          <a:p>
            <a:r>
              <a:rPr lang="en-US" dirty="0" smtClean="0">
                <a:hlinkClick r:id="rId2"/>
              </a:rPr>
              <a:t>Himanshu.Grover@nyumc.org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From last </a:t>
            </a:r>
            <a:r>
              <a:rPr lang="en-US" b="1" dirty="0"/>
              <a:t>w</a:t>
            </a:r>
            <a:r>
              <a:rPr lang="en-US" b="1" dirty="0" smtClean="0"/>
              <a:t>eek…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4759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761"/>
            <a:ext cx="8229600" cy="4858586"/>
          </a:xfrm>
        </p:spPr>
        <p:txBody>
          <a:bodyPr>
            <a:normAutofit/>
          </a:bodyPr>
          <a:lstStyle/>
          <a:p>
            <a:r>
              <a:rPr lang="en-US" dirty="0" smtClean="0"/>
              <a:t>Differential Gene Expression example</a:t>
            </a:r>
          </a:p>
          <a:p>
            <a:r>
              <a:rPr lang="en-US" dirty="0" smtClean="0"/>
              <a:t>leukemia dataset (</a:t>
            </a:r>
            <a:r>
              <a:rPr lang="en-US" dirty="0" err="1" smtClean="0"/>
              <a:t>Golub</a:t>
            </a:r>
            <a:r>
              <a:rPr lang="en-US" dirty="0" smtClean="0"/>
              <a:t> et. </a:t>
            </a:r>
            <a:r>
              <a:rPr lang="en-US" dirty="0"/>
              <a:t>a</a:t>
            </a:r>
            <a:r>
              <a:rPr lang="en-US" dirty="0" smtClean="0"/>
              <a:t>l. )</a:t>
            </a:r>
          </a:p>
          <a:p>
            <a:pPr lvl="1"/>
            <a:r>
              <a:rPr lang="en-US" dirty="0">
                <a:hlinkClick r:id="rId2"/>
              </a:rPr>
              <a:t>http://www.biolab.si/supp/bi-cancer/projections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61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HW-3a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top-5 differentially expressed genes (according to p-value)</a:t>
            </a:r>
          </a:p>
          <a:p>
            <a:pPr lvl="1"/>
            <a:r>
              <a:rPr lang="en-US" dirty="0" smtClean="0"/>
              <a:t>compute pairwise correlation matrix (it will actually be a data frame) </a:t>
            </a:r>
          </a:p>
          <a:p>
            <a:pPr lvl="2"/>
            <a:r>
              <a:rPr lang="en-US" dirty="0" smtClean="0"/>
              <a:t>Check out the documentation of &lt;</a:t>
            </a:r>
            <a:r>
              <a:rPr lang="en-US" dirty="0" err="1" smtClean="0"/>
              <a:t>DataFrame</a:t>
            </a:r>
            <a:r>
              <a:rPr lang="en-US" dirty="0" smtClean="0"/>
              <a:t>&gt;.</a:t>
            </a:r>
            <a:r>
              <a:rPr lang="en-US" dirty="0" err="1" smtClean="0"/>
              <a:t>corr</a:t>
            </a:r>
            <a:r>
              <a:rPr lang="en-US" dirty="0" smtClean="0"/>
              <a:t>()</a:t>
            </a:r>
          </a:p>
          <a:p>
            <a:pPr lvl="3"/>
            <a:r>
              <a:rPr lang="en-US" dirty="0"/>
              <a:t>(</a:t>
            </a:r>
            <a:r>
              <a:rPr lang="en-US" dirty="0" err="1"/>
              <a:t>exprDF.corr</a:t>
            </a:r>
            <a:r>
              <a:rPr lang="en-US" dirty="0"/>
              <a:t>? in our example</a:t>
            </a:r>
            <a:r>
              <a:rPr lang="en-US" dirty="0" smtClean="0"/>
              <a:t>)</a:t>
            </a:r>
          </a:p>
          <a:p>
            <a:pPr lvl="2"/>
            <a:r>
              <a:rPr lang="en-US" b="1" dirty="0" smtClean="0"/>
              <a:t>Hint:</a:t>
            </a:r>
          </a:p>
          <a:p>
            <a:pPr lvl="3"/>
            <a:r>
              <a:rPr lang="en-US" dirty="0" smtClean="0"/>
              <a:t>Use </a:t>
            </a:r>
            <a:r>
              <a:rPr lang="en-US" dirty="0" err="1" smtClean="0"/>
              <a:t>exprDF.ix</a:t>
            </a:r>
            <a:r>
              <a:rPr lang="en-US" dirty="0" smtClean="0"/>
              <a:t>[:, &lt;columns&gt;] to get </a:t>
            </a:r>
            <a:r>
              <a:rPr lang="en-US" dirty="0" err="1" smtClean="0"/>
              <a:t>dataframe</a:t>
            </a:r>
            <a:r>
              <a:rPr lang="en-US" dirty="0" smtClean="0"/>
              <a:t> with only top-5 genes</a:t>
            </a:r>
          </a:p>
          <a:p>
            <a:pPr lvl="3"/>
            <a:r>
              <a:rPr lang="en-US" dirty="0" smtClean="0"/>
              <a:t>Apply </a:t>
            </a:r>
            <a:r>
              <a:rPr lang="en-US" dirty="0" err="1" smtClean="0"/>
              <a:t>corr</a:t>
            </a:r>
            <a:r>
              <a:rPr lang="en-US" dirty="0" smtClean="0"/>
              <a:t> to this</a:t>
            </a:r>
          </a:p>
          <a:p>
            <a:pPr lvl="1"/>
            <a:r>
              <a:rPr lang="en-US" dirty="0" smtClean="0"/>
              <a:t>Save it to another variable</a:t>
            </a:r>
          </a:p>
          <a:p>
            <a:pPr lvl="1"/>
            <a:r>
              <a:rPr lang="en-US" dirty="0" smtClean="0"/>
              <a:t>Write it to a file:</a:t>
            </a:r>
          </a:p>
          <a:p>
            <a:pPr lvl="2"/>
            <a:r>
              <a:rPr lang="en-US" dirty="0" smtClean="0"/>
              <a:t>Check out &lt;</a:t>
            </a:r>
            <a:r>
              <a:rPr lang="en-US" dirty="0" err="1" smtClean="0"/>
              <a:t>DataFrame</a:t>
            </a:r>
            <a:r>
              <a:rPr lang="en-US" dirty="0" smtClean="0"/>
              <a:t>&gt;.</a:t>
            </a:r>
            <a:r>
              <a:rPr lang="en-US" dirty="0" err="1" smtClean="0"/>
              <a:t>to_csv</a:t>
            </a:r>
            <a:r>
              <a:rPr lang="en-US" dirty="0" smtClean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29903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HW-3b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top-5 genes output summary statistics to a file</a:t>
            </a:r>
          </a:p>
          <a:p>
            <a:pPr lvl="1"/>
            <a:r>
              <a:rPr lang="en-US" b="1" dirty="0" smtClean="0"/>
              <a:t>Hint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Check out &lt;</a:t>
            </a:r>
            <a:r>
              <a:rPr lang="en-US" dirty="0" err="1" smtClean="0"/>
              <a:t>DataFrame</a:t>
            </a:r>
            <a:r>
              <a:rPr lang="en-US" dirty="0" smtClean="0"/>
              <a:t>&gt;.describe function</a:t>
            </a:r>
          </a:p>
          <a:p>
            <a:pPr lvl="2"/>
            <a:r>
              <a:rPr lang="en-US" dirty="0" smtClean="0"/>
              <a:t>This outputs a </a:t>
            </a:r>
            <a:r>
              <a:rPr lang="en-US" dirty="0" err="1" smtClean="0"/>
              <a:t>dataframe</a:t>
            </a:r>
            <a:r>
              <a:rPr lang="en-US" dirty="0" smtClean="0"/>
              <a:t>. Save it to a variable and then to a file</a:t>
            </a:r>
          </a:p>
          <a:p>
            <a:pPr lvl="2"/>
            <a:r>
              <a:rPr lang="en-US" dirty="0" smtClean="0"/>
              <a:t>Similar ideas from previous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0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HW-3c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a new function for preprocessing all gene expression values before applying t-test</a:t>
            </a:r>
          </a:p>
          <a:p>
            <a:r>
              <a:rPr lang="en-US" dirty="0" smtClean="0"/>
              <a:t>For every gene (x), perform:</a:t>
            </a:r>
          </a:p>
          <a:p>
            <a:pPr lvl="1"/>
            <a:r>
              <a:rPr lang="en-US" dirty="0" smtClean="0"/>
              <a:t>(x-mean(x))/</a:t>
            </a:r>
            <a:r>
              <a:rPr lang="en-US" dirty="0" err="1" smtClean="0"/>
              <a:t>std</a:t>
            </a:r>
            <a:r>
              <a:rPr lang="en-US" dirty="0" smtClean="0"/>
              <a:t>(x, </a:t>
            </a:r>
            <a:r>
              <a:rPr lang="en-US" dirty="0" err="1" smtClean="0"/>
              <a:t>ddof</a:t>
            </a:r>
            <a:r>
              <a:rPr lang="en-US" dirty="0" smtClean="0"/>
              <a:t>=1)</a:t>
            </a:r>
          </a:p>
          <a:p>
            <a:pPr lvl="1"/>
            <a:r>
              <a:rPr lang="en-US" dirty="0" smtClean="0"/>
              <a:t>Return this value</a:t>
            </a:r>
          </a:p>
          <a:p>
            <a:r>
              <a:rPr lang="en-US" dirty="0" smtClean="0"/>
              <a:t>Use apply() as discussed in the case of applying t-test</a:t>
            </a:r>
          </a:p>
          <a:p>
            <a:pPr lvl="1"/>
            <a:r>
              <a:rPr lang="en-US" dirty="0" smtClean="0"/>
              <a:t>Note that this is similar to the “</a:t>
            </a:r>
            <a:r>
              <a:rPr lang="en-US" dirty="0" err="1" smtClean="0"/>
              <a:t>perform_tTest_two</a:t>
            </a:r>
            <a:r>
              <a:rPr lang="en-US" dirty="0" smtClean="0"/>
              <a:t>()” case, since this operation on each column returns back the whole column (Series) of values 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Book:</a:t>
            </a:r>
            <a:r>
              <a:rPr lang="en-US" dirty="0" smtClean="0"/>
              <a:t> Python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1377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233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Python Lab Pandas Library - II</vt:lpstr>
      <vt:lpstr>From last week…</vt:lpstr>
      <vt:lpstr>Today</vt:lpstr>
      <vt:lpstr>HW-3a</vt:lpstr>
      <vt:lpstr>HW-3b</vt:lpstr>
      <vt:lpstr>HW-3c</vt:lpstr>
      <vt:lpstr>References</vt:lpstr>
    </vt:vector>
  </TitlesOfParts>
  <Company>New York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Himanshu Grover</dc:creator>
  <cp:lastModifiedBy>fenyo</cp:lastModifiedBy>
  <cp:revision>211</cp:revision>
  <dcterms:created xsi:type="dcterms:W3CDTF">2014-02-25T13:42:23Z</dcterms:created>
  <dcterms:modified xsi:type="dcterms:W3CDTF">2014-03-18T23:54:08Z</dcterms:modified>
</cp:coreProperties>
</file>