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32918400" cy="8229600"/>
  <p:notesSz cx="6858000" cy="9144000"/>
  <p:defaultTextStyle>
    <a:defPPr>
      <a:defRPr lang="en-US"/>
    </a:defPPr>
    <a:lvl1pPr marL="0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2830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5660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8495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71325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64155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56985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49815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42650" algn="l" defTabSz="1785660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F2E2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37" d="100"/>
          <a:sy n="37" d="100"/>
        </p:scale>
        <p:origin x="-78" y="-864"/>
      </p:cViewPr>
      <p:guideLst>
        <p:guide orient="horz" pos="5179"/>
        <p:guide pos="1037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2" y="2556526"/>
            <a:ext cx="27980642" cy="1764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3" y="4663446"/>
            <a:ext cx="23042879" cy="21031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7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6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5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4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1" y="329594"/>
            <a:ext cx="7406642" cy="70218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2" y="329594"/>
            <a:ext cx="21671278" cy="70218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38" y="5288306"/>
            <a:ext cx="27980642" cy="163448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38" y="3488069"/>
            <a:ext cx="27980642" cy="1800227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89283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566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67849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5713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46415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3569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2498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1426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1920249"/>
            <a:ext cx="14538960" cy="5431151"/>
          </a:xfrm>
        </p:spPr>
        <p:txBody>
          <a:bodyPr/>
          <a:lstStyle>
            <a:lvl1pPr>
              <a:defRPr sz="5500"/>
            </a:lvl1pPr>
            <a:lvl2pPr>
              <a:defRPr sz="5000"/>
            </a:lvl2pPr>
            <a:lvl3pPr>
              <a:defRPr sz="35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1" y="1920249"/>
            <a:ext cx="14538960" cy="5431151"/>
          </a:xfrm>
        </p:spPr>
        <p:txBody>
          <a:bodyPr/>
          <a:lstStyle>
            <a:lvl1pPr>
              <a:defRPr sz="5500"/>
            </a:lvl1pPr>
            <a:lvl2pPr>
              <a:defRPr sz="5000"/>
            </a:lvl2pPr>
            <a:lvl3pPr>
              <a:defRPr sz="35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9" y="1842144"/>
            <a:ext cx="14544670" cy="767712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892830" indent="0">
              <a:buNone/>
              <a:defRPr sz="3500" b="1"/>
            </a:lvl2pPr>
            <a:lvl3pPr marL="1785660" indent="0">
              <a:buNone/>
              <a:defRPr sz="3500" b="1"/>
            </a:lvl3pPr>
            <a:lvl4pPr marL="2678495" indent="0">
              <a:buNone/>
              <a:defRPr sz="3000" b="1"/>
            </a:lvl4pPr>
            <a:lvl5pPr marL="3571325" indent="0">
              <a:buNone/>
              <a:defRPr sz="3000" b="1"/>
            </a:lvl5pPr>
            <a:lvl6pPr marL="4464155" indent="0">
              <a:buNone/>
              <a:defRPr sz="3000" b="1"/>
            </a:lvl6pPr>
            <a:lvl7pPr marL="5356985" indent="0">
              <a:buNone/>
              <a:defRPr sz="3000" b="1"/>
            </a:lvl7pPr>
            <a:lvl8pPr marL="6249815" indent="0">
              <a:buNone/>
              <a:defRPr sz="3000" b="1"/>
            </a:lvl8pPr>
            <a:lvl9pPr marL="714265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9" y="2609863"/>
            <a:ext cx="14544670" cy="4741549"/>
          </a:xfrm>
        </p:spPr>
        <p:txBody>
          <a:bodyPr/>
          <a:lstStyle>
            <a:lvl1pPr>
              <a:defRPr sz="5000"/>
            </a:lvl1pPr>
            <a:lvl2pPr>
              <a:defRPr sz="3500"/>
            </a:lvl2pPr>
            <a:lvl3pPr>
              <a:defRPr sz="35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107" y="1842144"/>
            <a:ext cx="14550396" cy="767712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892830" indent="0">
              <a:buNone/>
              <a:defRPr sz="3500" b="1"/>
            </a:lvl2pPr>
            <a:lvl3pPr marL="1785660" indent="0">
              <a:buNone/>
              <a:defRPr sz="3500" b="1"/>
            </a:lvl3pPr>
            <a:lvl4pPr marL="2678495" indent="0">
              <a:buNone/>
              <a:defRPr sz="3000" b="1"/>
            </a:lvl4pPr>
            <a:lvl5pPr marL="3571325" indent="0">
              <a:buNone/>
              <a:defRPr sz="3000" b="1"/>
            </a:lvl5pPr>
            <a:lvl6pPr marL="4464155" indent="0">
              <a:buNone/>
              <a:defRPr sz="3000" b="1"/>
            </a:lvl6pPr>
            <a:lvl7pPr marL="5356985" indent="0">
              <a:buNone/>
              <a:defRPr sz="3000" b="1"/>
            </a:lvl7pPr>
            <a:lvl8pPr marL="6249815" indent="0">
              <a:buNone/>
              <a:defRPr sz="3000" b="1"/>
            </a:lvl8pPr>
            <a:lvl9pPr marL="7142650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107" y="2609863"/>
            <a:ext cx="14550396" cy="4741549"/>
          </a:xfrm>
        </p:spPr>
        <p:txBody>
          <a:bodyPr/>
          <a:lstStyle>
            <a:lvl1pPr>
              <a:defRPr sz="5000"/>
            </a:lvl1pPr>
            <a:lvl2pPr>
              <a:defRPr sz="3500"/>
            </a:lvl2pPr>
            <a:lvl3pPr>
              <a:defRPr sz="35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32" y="327661"/>
            <a:ext cx="10829936" cy="139446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327684"/>
            <a:ext cx="18402306" cy="7023738"/>
          </a:xfrm>
        </p:spPr>
        <p:txBody>
          <a:bodyPr/>
          <a:lstStyle>
            <a:lvl1pPr>
              <a:defRPr sz="6000"/>
            </a:lvl1pPr>
            <a:lvl2pPr>
              <a:defRPr sz="5500"/>
            </a:lvl2pPr>
            <a:lvl3pPr>
              <a:defRPr sz="5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32" y="1722145"/>
            <a:ext cx="10829936" cy="5629277"/>
          </a:xfrm>
        </p:spPr>
        <p:txBody>
          <a:bodyPr/>
          <a:lstStyle>
            <a:lvl1pPr marL="0" indent="0">
              <a:buNone/>
              <a:defRPr sz="3000"/>
            </a:lvl1pPr>
            <a:lvl2pPr marL="892830" indent="0">
              <a:buNone/>
              <a:defRPr sz="2500"/>
            </a:lvl2pPr>
            <a:lvl3pPr marL="1785660" indent="0">
              <a:buNone/>
              <a:defRPr sz="2000"/>
            </a:lvl3pPr>
            <a:lvl4pPr marL="2678495" indent="0">
              <a:buNone/>
              <a:defRPr sz="2000"/>
            </a:lvl4pPr>
            <a:lvl5pPr marL="3571325" indent="0">
              <a:buNone/>
              <a:defRPr sz="2000"/>
            </a:lvl5pPr>
            <a:lvl6pPr marL="4464155" indent="0">
              <a:buNone/>
              <a:defRPr sz="2000"/>
            </a:lvl6pPr>
            <a:lvl7pPr marL="5356985" indent="0">
              <a:buNone/>
              <a:defRPr sz="2000"/>
            </a:lvl7pPr>
            <a:lvl8pPr marL="6249815" indent="0">
              <a:buNone/>
              <a:defRPr sz="2000"/>
            </a:lvl8pPr>
            <a:lvl9pPr marL="714265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1" y="5760722"/>
            <a:ext cx="19751041" cy="68008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1" y="735335"/>
            <a:ext cx="19751041" cy="4937761"/>
          </a:xfrm>
        </p:spPr>
        <p:txBody>
          <a:bodyPr/>
          <a:lstStyle>
            <a:lvl1pPr marL="0" indent="0">
              <a:buNone/>
              <a:defRPr sz="6000"/>
            </a:lvl1pPr>
            <a:lvl2pPr marL="892830" indent="0">
              <a:buNone/>
              <a:defRPr sz="5500"/>
            </a:lvl2pPr>
            <a:lvl3pPr marL="1785660" indent="0">
              <a:buNone/>
              <a:defRPr sz="5000"/>
            </a:lvl3pPr>
            <a:lvl4pPr marL="2678495" indent="0">
              <a:buNone/>
              <a:defRPr sz="3500"/>
            </a:lvl4pPr>
            <a:lvl5pPr marL="3571325" indent="0">
              <a:buNone/>
              <a:defRPr sz="3500"/>
            </a:lvl5pPr>
            <a:lvl6pPr marL="4464155" indent="0">
              <a:buNone/>
              <a:defRPr sz="3500"/>
            </a:lvl6pPr>
            <a:lvl7pPr marL="5356985" indent="0">
              <a:buNone/>
              <a:defRPr sz="3500"/>
            </a:lvl7pPr>
            <a:lvl8pPr marL="6249815" indent="0">
              <a:buNone/>
              <a:defRPr sz="3500"/>
            </a:lvl8pPr>
            <a:lvl9pPr marL="7142650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1" y="6440823"/>
            <a:ext cx="19751041" cy="965838"/>
          </a:xfrm>
        </p:spPr>
        <p:txBody>
          <a:bodyPr/>
          <a:lstStyle>
            <a:lvl1pPr marL="0" indent="0">
              <a:buNone/>
              <a:defRPr sz="3000"/>
            </a:lvl1pPr>
            <a:lvl2pPr marL="892830" indent="0">
              <a:buNone/>
              <a:defRPr sz="2500"/>
            </a:lvl2pPr>
            <a:lvl3pPr marL="1785660" indent="0">
              <a:buNone/>
              <a:defRPr sz="2000"/>
            </a:lvl3pPr>
            <a:lvl4pPr marL="2678495" indent="0">
              <a:buNone/>
              <a:defRPr sz="2000"/>
            </a:lvl4pPr>
            <a:lvl5pPr marL="3571325" indent="0">
              <a:buNone/>
              <a:defRPr sz="2000"/>
            </a:lvl5pPr>
            <a:lvl6pPr marL="4464155" indent="0">
              <a:buNone/>
              <a:defRPr sz="2000"/>
            </a:lvl6pPr>
            <a:lvl7pPr marL="5356985" indent="0">
              <a:buNone/>
              <a:defRPr sz="2000"/>
            </a:lvl7pPr>
            <a:lvl8pPr marL="6249815" indent="0">
              <a:buNone/>
              <a:defRPr sz="2000"/>
            </a:lvl8pPr>
            <a:lvl9pPr marL="714265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2" y="329579"/>
            <a:ext cx="29626562" cy="1371600"/>
          </a:xfrm>
          <a:prstGeom prst="rect">
            <a:avLst/>
          </a:prstGeom>
        </p:spPr>
        <p:txBody>
          <a:bodyPr vert="horz" lIns="178561" tIns="89283" rIns="178561" bIns="892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1920249"/>
            <a:ext cx="29626562" cy="5431151"/>
          </a:xfrm>
          <a:prstGeom prst="rect">
            <a:avLst/>
          </a:prstGeom>
        </p:spPr>
        <p:txBody>
          <a:bodyPr vert="horz" lIns="178561" tIns="89283" rIns="178561" bIns="892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19" y="7627649"/>
            <a:ext cx="7680960" cy="438150"/>
          </a:xfrm>
          <a:prstGeom prst="rect">
            <a:avLst/>
          </a:prstGeom>
        </p:spPr>
        <p:txBody>
          <a:bodyPr vert="horz" lIns="178561" tIns="89283" rIns="178561" bIns="89283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16CB-121D-4C9E-B16C-D46BF38FE538}" type="datetimeFigureOut">
              <a:rPr lang="en-US" smtClean="0"/>
              <a:pPr/>
              <a:t>2012-03-14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2" y="7627649"/>
            <a:ext cx="10424162" cy="438150"/>
          </a:xfrm>
          <a:prstGeom prst="rect">
            <a:avLst/>
          </a:prstGeom>
        </p:spPr>
        <p:txBody>
          <a:bodyPr vert="horz" lIns="178561" tIns="89283" rIns="178561" bIns="89283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1" y="7627649"/>
            <a:ext cx="7680960" cy="438150"/>
          </a:xfrm>
          <a:prstGeom prst="rect">
            <a:avLst/>
          </a:prstGeom>
        </p:spPr>
        <p:txBody>
          <a:bodyPr vert="horz" lIns="178561" tIns="89283" rIns="178561" bIns="89283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EF4F-EB8E-47FF-BD18-BA4D8737E0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5660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9625" indent="-669625" algn="l" defTabSz="1785660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50850" indent="-558020" algn="l" defTabSz="1785660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32080" indent="-446415" algn="l" defTabSz="1785660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124910" indent="-446415" algn="l" defTabSz="178566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017740" indent="-446415" algn="l" defTabSz="1785660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910570" indent="-446415" algn="l" defTabSz="178566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803400" indent="-446415" algn="l" defTabSz="178566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696235" indent="-446415" algn="l" defTabSz="178566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589065" indent="-446415" algn="l" defTabSz="178566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2830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5660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8495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71325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64155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56985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9815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42650" algn="l" defTabSz="1785660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17013322" y="1474469"/>
            <a:ext cx="7313787" cy="5126712"/>
          </a:xfrm>
          <a:prstGeom prst="rect">
            <a:avLst/>
          </a:prstGeom>
          <a:solidFill>
            <a:srgbClr val="EF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1" tIns="228595" rIns="457191" bIns="228595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51614" y="2589295"/>
            <a:ext cx="164599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111927" y="2643722"/>
            <a:ext cx="13199576" cy="2833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1" tIns="228595" rIns="457191" bIns="228595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15536" y="2409087"/>
            <a:ext cx="30162085" cy="3231644"/>
          </a:xfrm>
          <a:prstGeom prst="rect">
            <a:avLst/>
          </a:prstGeom>
          <a:noFill/>
        </p:spPr>
        <p:txBody>
          <a:bodyPr wrap="none" lIns="457191" tIns="228595" rIns="457191" bIns="228595" rtlCol="0">
            <a:spAutoFit/>
          </a:bodyPr>
          <a:lstStyle/>
          <a:p>
            <a:r>
              <a:rPr lang="en-US" sz="18000" spc="-350" dirty="0" smtClean="0">
                <a:latin typeface="Epsy Sans" pitchFamily="2" charset="0"/>
              </a:rPr>
              <a:t>computational </a:t>
            </a:r>
            <a:r>
              <a:rPr lang="en-US" sz="18000" spc="-350" dirty="0" smtClean="0">
                <a:solidFill>
                  <a:schemeClr val="bg1"/>
                </a:solidFill>
                <a:latin typeface="Epsy Sans" pitchFamily="2" charset="0"/>
              </a:rPr>
              <a:t>proteomics</a:t>
            </a:r>
            <a:endParaRPr lang="en-US" sz="18000" spc="-350" dirty="0">
              <a:solidFill>
                <a:schemeClr val="bg1"/>
              </a:solidFill>
              <a:latin typeface="Epsy Sans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39704" y="5548293"/>
            <a:ext cx="1645999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304800"/>
            <a:ext cx="32918400" cy="764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fenyo</dc:creator>
  <cp:lastModifiedBy>fenyo</cp:lastModifiedBy>
  <cp:revision>8</cp:revision>
  <dcterms:created xsi:type="dcterms:W3CDTF">2012-02-26T22:50:48Z</dcterms:created>
  <dcterms:modified xsi:type="dcterms:W3CDTF">2012-03-14T12:03:20Z</dcterms:modified>
</cp:coreProperties>
</file>