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BBA9-7EC8-45CA-B595-760DF2D75AEA}" type="datetimeFigureOut">
              <a:rPr lang="en-US" smtClean="0"/>
              <a:t>2012-03-07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8730-4577-4DBC-A538-1C82116816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2541588" y="2071340"/>
            <a:ext cx="3276600" cy="2449512"/>
            <a:chOff x="2541588" y="1770063"/>
            <a:chExt cx="3276600" cy="2449512"/>
          </a:xfrm>
        </p:grpSpPr>
        <p:grpSp>
          <p:nvGrpSpPr>
            <p:cNvPr id="243" name="Group 242"/>
            <p:cNvGrpSpPr/>
            <p:nvPr/>
          </p:nvGrpSpPr>
          <p:grpSpPr>
            <a:xfrm>
              <a:off x="2541588" y="2687637"/>
              <a:ext cx="354012" cy="741363"/>
              <a:chOff x="2928938" y="1784350"/>
              <a:chExt cx="354012" cy="741363"/>
            </a:xfrm>
          </p:grpSpPr>
          <p:sp>
            <p:nvSpPr>
              <p:cNvPr id="1135" name="Freeform 111"/>
              <p:cNvSpPr>
                <a:spLocks noEditPoints="1"/>
              </p:cNvSpPr>
              <p:nvPr/>
            </p:nvSpPr>
            <p:spPr bwMode="auto">
              <a:xfrm>
                <a:off x="2928938" y="1785938"/>
                <a:ext cx="211138" cy="739775"/>
              </a:xfrm>
              <a:custGeom>
                <a:avLst/>
                <a:gdLst/>
                <a:ahLst/>
                <a:cxnLst>
                  <a:cxn ang="0">
                    <a:pos x="123" y="23"/>
                  </a:cxn>
                  <a:cxn ang="0">
                    <a:pos x="80" y="0"/>
                  </a:cxn>
                  <a:cxn ang="0">
                    <a:pos x="25" y="38"/>
                  </a:cxn>
                  <a:cxn ang="0">
                    <a:pos x="8" y="133"/>
                  </a:cxn>
                  <a:cxn ang="0">
                    <a:pos x="12" y="217"/>
                  </a:cxn>
                  <a:cxn ang="0">
                    <a:pos x="32" y="272"/>
                  </a:cxn>
                  <a:cxn ang="0">
                    <a:pos x="16" y="328"/>
                  </a:cxn>
                  <a:cxn ang="0">
                    <a:pos x="10" y="350"/>
                  </a:cxn>
                  <a:cxn ang="0">
                    <a:pos x="6" y="378"/>
                  </a:cxn>
                  <a:cxn ang="0">
                    <a:pos x="8" y="412"/>
                  </a:cxn>
                  <a:cxn ang="0">
                    <a:pos x="5" y="442"/>
                  </a:cxn>
                  <a:cxn ang="0">
                    <a:pos x="22" y="457"/>
                  </a:cxn>
                  <a:cxn ang="0">
                    <a:pos x="26" y="465"/>
                  </a:cxn>
                  <a:cxn ang="0">
                    <a:pos x="97" y="464"/>
                  </a:cxn>
                  <a:cxn ang="0">
                    <a:pos x="105" y="453"/>
                  </a:cxn>
                  <a:cxn ang="0">
                    <a:pos x="39" y="454"/>
                  </a:cxn>
                  <a:cxn ang="0">
                    <a:pos x="66" y="442"/>
                  </a:cxn>
                  <a:cxn ang="0">
                    <a:pos x="83" y="437"/>
                  </a:cxn>
                  <a:cxn ang="0">
                    <a:pos x="73" y="429"/>
                  </a:cxn>
                  <a:cxn ang="0">
                    <a:pos x="44" y="382"/>
                  </a:cxn>
                  <a:cxn ang="0">
                    <a:pos x="50" y="361"/>
                  </a:cxn>
                  <a:cxn ang="0">
                    <a:pos x="60" y="334"/>
                  </a:cxn>
                  <a:cxn ang="0">
                    <a:pos x="74" y="276"/>
                  </a:cxn>
                  <a:cxn ang="0">
                    <a:pos x="83" y="224"/>
                  </a:cxn>
                  <a:cxn ang="0">
                    <a:pos x="90" y="203"/>
                  </a:cxn>
                  <a:cxn ang="0">
                    <a:pos x="87" y="166"/>
                  </a:cxn>
                  <a:cxn ang="0">
                    <a:pos x="77" y="69"/>
                  </a:cxn>
                  <a:cxn ang="0">
                    <a:pos x="91" y="101"/>
                  </a:cxn>
                  <a:cxn ang="0">
                    <a:pos x="96" y="151"/>
                  </a:cxn>
                  <a:cxn ang="0">
                    <a:pos x="96" y="202"/>
                  </a:cxn>
                  <a:cxn ang="0">
                    <a:pos x="105" y="240"/>
                  </a:cxn>
                  <a:cxn ang="0">
                    <a:pos x="97" y="256"/>
                  </a:cxn>
                  <a:cxn ang="0">
                    <a:pos x="119" y="235"/>
                  </a:cxn>
                  <a:cxn ang="0">
                    <a:pos x="111" y="269"/>
                  </a:cxn>
                  <a:cxn ang="0">
                    <a:pos x="119" y="277"/>
                  </a:cxn>
                  <a:cxn ang="0">
                    <a:pos x="129" y="258"/>
                  </a:cxn>
                  <a:cxn ang="0">
                    <a:pos x="126" y="223"/>
                  </a:cxn>
                  <a:cxn ang="0">
                    <a:pos x="126" y="165"/>
                  </a:cxn>
                  <a:cxn ang="0">
                    <a:pos x="127" y="129"/>
                  </a:cxn>
                  <a:cxn ang="0">
                    <a:pos x="128" y="87"/>
                  </a:cxn>
                  <a:cxn ang="0">
                    <a:pos x="109" y="65"/>
                  </a:cxn>
                  <a:cxn ang="0">
                    <a:pos x="113" y="99"/>
                  </a:cxn>
                  <a:cxn ang="0">
                    <a:pos x="114" y="143"/>
                  </a:cxn>
                  <a:cxn ang="0">
                    <a:pos x="116" y="179"/>
                  </a:cxn>
                  <a:cxn ang="0">
                    <a:pos x="109" y="179"/>
                  </a:cxn>
                  <a:cxn ang="0">
                    <a:pos x="104" y="107"/>
                  </a:cxn>
                  <a:cxn ang="0">
                    <a:pos x="51" y="316"/>
                  </a:cxn>
                  <a:cxn ang="0">
                    <a:pos x="35" y="354"/>
                  </a:cxn>
                  <a:cxn ang="0">
                    <a:pos x="30" y="379"/>
                  </a:cxn>
                  <a:cxn ang="0">
                    <a:pos x="25" y="412"/>
                  </a:cxn>
                  <a:cxn ang="0">
                    <a:pos x="19" y="393"/>
                  </a:cxn>
                  <a:cxn ang="0">
                    <a:pos x="25" y="364"/>
                  </a:cxn>
                  <a:cxn ang="0">
                    <a:pos x="29" y="341"/>
                  </a:cxn>
                  <a:cxn ang="0">
                    <a:pos x="29" y="318"/>
                  </a:cxn>
                  <a:cxn ang="0">
                    <a:pos x="49" y="276"/>
                  </a:cxn>
                  <a:cxn ang="0">
                    <a:pos x="51" y="316"/>
                  </a:cxn>
                </a:cxnLst>
                <a:rect l="0" t="0" r="r" b="b"/>
                <a:pathLst>
                  <a:path w="133" h="466">
                    <a:moveTo>
                      <a:pt x="121" y="45"/>
                    </a:moveTo>
                    <a:lnTo>
                      <a:pt x="123" y="37"/>
                    </a:lnTo>
                    <a:lnTo>
                      <a:pt x="124" y="31"/>
                    </a:lnTo>
                    <a:lnTo>
                      <a:pt x="123" y="27"/>
                    </a:lnTo>
                    <a:lnTo>
                      <a:pt x="123" y="23"/>
                    </a:lnTo>
                    <a:lnTo>
                      <a:pt x="121" y="17"/>
                    </a:lnTo>
                    <a:lnTo>
                      <a:pt x="110" y="10"/>
                    </a:lnTo>
                    <a:lnTo>
                      <a:pt x="100" y="4"/>
                    </a:lnTo>
                    <a:lnTo>
                      <a:pt x="89" y="1"/>
                    </a:lnTo>
                    <a:lnTo>
                      <a:pt x="80" y="0"/>
                    </a:lnTo>
                    <a:lnTo>
                      <a:pt x="69" y="1"/>
                    </a:lnTo>
                    <a:lnTo>
                      <a:pt x="60" y="4"/>
                    </a:lnTo>
                    <a:lnTo>
                      <a:pt x="49" y="10"/>
                    </a:lnTo>
                    <a:lnTo>
                      <a:pt x="39" y="17"/>
                    </a:lnTo>
                    <a:lnTo>
                      <a:pt x="25" y="38"/>
                    </a:lnTo>
                    <a:lnTo>
                      <a:pt x="19" y="51"/>
                    </a:lnTo>
                    <a:lnTo>
                      <a:pt x="16" y="66"/>
                    </a:lnTo>
                    <a:lnTo>
                      <a:pt x="12" y="80"/>
                    </a:lnTo>
                    <a:lnTo>
                      <a:pt x="10" y="97"/>
                    </a:lnTo>
                    <a:lnTo>
                      <a:pt x="8" y="133"/>
                    </a:lnTo>
                    <a:lnTo>
                      <a:pt x="5" y="154"/>
                    </a:lnTo>
                    <a:lnTo>
                      <a:pt x="5" y="173"/>
                    </a:lnTo>
                    <a:lnTo>
                      <a:pt x="5" y="189"/>
                    </a:lnTo>
                    <a:lnTo>
                      <a:pt x="8" y="205"/>
                    </a:lnTo>
                    <a:lnTo>
                      <a:pt x="12" y="217"/>
                    </a:lnTo>
                    <a:lnTo>
                      <a:pt x="17" y="226"/>
                    </a:lnTo>
                    <a:lnTo>
                      <a:pt x="24" y="234"/>
                    </a:lnTo>
                    <a:lnTo>
                      <a:pt x="34" y="239"/>
                    </a:lnTo>
                    <a:lnTo>
                      <a:pt x="34" y="255"/>
                    </a:lnTo>
                    <a:lnTo>
                      <a:pt x="32" y="272"/>
                    </a:lnTo>
                    <a:lnTo>
                      <a:pt x="29" y="289"/>
                    </a:lnTo>
                    <a:lnTo>
                      <a:pt x="24" y="307"/>
                    </a:lnTo>
                    <a:lnTo>
                      <a:pt x="16" y="315"/>
                    </a:lnTo>
                    <a:lnTo>
                      <a:pt x="15" y="320"/>
                    </a:lnTo>
                    <a:lnTo>
                      <a:pt x="16" y="328"/>
                    </a:lnTo>
                    <a:lnTo>
                      <a:pt x="17" y="330"/>
                    </a:lnTo>
                    <a:lnTo>
                      <a:pt x="17" y="334"/>
                    </a:lnTo>
                    <a:lnTo>
                      <a:pt x="16" y="338"/>
                    </a:lnTo>
                    <a:lnTo>
                      <a:pt x="14" y="342"/>
                    </a:lnTo>
                    <a:lnTo>
                      <a:pt x="10" y="350"/>
                    </a:lnTo>
                    <a:lnTo>
                      <a:pt x="8" y="354"/>
                    </a:lnTo>
                    <a:lnTo>
                      <a:pt x="10" y="361"/>
                    </a:lnTo>
                    <a:lnTo>
                      <a:pt x="12" y="367"/>
                    </a:lnTo>
                    <a:lnTo>
                      <a:pt x="10" y="374"/>
                    </a:lnTo>
                    <a:lnTo>
                      <a:pt x="6" y="378"/>
                    </a:lnTo>
                    <a:lnTo>
                      <a:pt x="5" y="382"/>
                    </a:lnTo>
                    <a:lnTo>
                      <a:pt x="6" y="387"/>
                    </a:lnTo>
                    <a:lnTo>
                      <a:pt x="10" y="395"/>
                    </a:lnTo>
                    <a:lnTo>
                      <a:pt x="10" y="403"/>
                    </a:lnTo>
                    <a:lnTo>
                      <a:pt x="8" y="412"/>
                    </a:lnTo>
                    <a:lnTo>
                      <a:pt x="6" y="420"/>
                    </a:lnTo>
                    <a:lnTo>
                      <a:pt x="3" y="431"/>
                    </a:lnTo>
                    <a:lnTo>
                      <a:pt x="0" y="435"/>
                    </a:lnTo>
                    <a:lnTo>
                      <a:pt x="1" y="440"/>
                    </a:lnTo>
                    <a:lnTo>
                      <a:pt x="5" y="442"/>
                    </a:lnTo>
                    <a:lnTo>
                      <a:pt x="8" y="442"/>
                    </a:lnTo>
                    <a:lnTo>
                      <a:pt x="14" y="443"/>
                    </a:lnTo>
                    <a:lnTo>
                      <a:pt x="19" y="441"/>
                    </a:lnTo>
                    <a:lnTo>
                      <a:pt x="26" y="441"/>
                    </a:lnTo>
                    <a:lnTo>
                      <a:pt x="22" y="457"/>
                    </a:lnTo>
                    <a:lnTo>
                      <a:pt x="19" y="458"/>
                    </a:lnTo>
                    <a:lnTo>
                      <a:pt x="19" y="460"/>
                    </a:lnTo>
                    <a:lnTo>
                      <a:pt x="19" y="461"/>
                    </a:lnTo>
                    <a:lnTo>
                      <a:pt x="22" y="463"/>
                    </a:lnTo>
                    <a:lnTo>
                      <a:pt x="26" y="465"/>
                    </a:lnTo>
                    <a:lnTo>
                      <a:pt x="36" y="466"/>
                    </a:lnTo>
                    <a:lnTo>
                      <a:pt x="49" y="463"/>
                    </a:lnTo>
                    <a:lnTo>
                      <a:pt x="63" y="463"/>
                    </a:lnTo>
                    <a:lnTo>
                      <a:pt x="91" y="466"/>
                    </a:lnTo>
                    <a:lnTo>
                      <a:pt x="97" y="464"/>
                    </a:lnTo>
                    <a:lnTo>
                      <a:pt x="101" y="462"/>
                    </a:lnTo>
                    <a:lnTo>
                      <a:pt x="104" y="460"/>
                    </a:lnTo>
                    <a:lnTo>
                      <a:pt x="107" y="458"/>
                    </a:lnTo>
                    <a:lnTo>
                      <a:pt x="107" y="456"/>
                    </a:lnTo>
                    <a:lnTo>
                      <a:pt x="105" y="453"/>
                    </a:lnTo>
                    <a:lnTo>
                      <a:pt x="102" y="451"/>
                    </a:lnTo>
                    <a:lnTo>
                      <a:pt x="98" y="449"/>
                    </a:lnTo>
                    <a:lnTo>
                      <a:pt x="67" y="453"/>
                    </a:lnTo>
                    <a:lnTo>
                      <a:pt x="52" y="454"/>
                    </a:lnTo>
                    <a:lnTo>
                      <a:pt x="39" y="454"/>
                    </a:lnTo>
                    <a:lnTo>
                      <a:pt x="39" y="440"/>
                    </a:lnTo>
                    <a:lnTo>
                      <a:pt x="63" y="443"/>
                    </a:lnTo>
                    <a:lnTo>
                      <a:pt x="63" y="442"/>
                    </a:lnTo>
                    <a:lnTo>
                      <a:pt x="64" y="442"/>
                    </a:lnTo>
                    <a:lnTo>
                      <a:pt x="66" y="442"/>
                    </a:lnTo>
                    <a:lnTo>
                      <a:pt x="71" y="442"/>
                    </a:lnTo>
                    <a:lnTo>
                      <a:pt x="77" y="442"/>
                    </a:lnTo>
                    <a:lnTo>
                      <a:pt x="80" y="440"/>
                    </a:lnTo>
                    <a:lnTo>
                      <a:pt x="84" y="440"/>
                    </a:lnTo>
                    <a:lnTo>
                      <a:pt x="83" y="437"/>
                    </a:lnTo>
                    <a:lnTo>
                      <a:pt x="83" y="436"/>
                    </a:lnTo>
                    <a:lnTo>
                      <a:pt x="81" y="434"/>
                    </a:lnTo>
                    <a:lnTo>
                      <a:pt x="79" y="432"/>
                    </a:lnTo>
                    <a:lnTo>
                      <a:pt x="78" y="431"/>
                    </a:lnTo>
                    <a:lnTo>
                      <a:pt x="73" y="429"/>
                    </a:lnTo>
                    <a:lnTo>
                      <a:pt x="55" y="427"/>
                    </a:lnTo>
                    <a:lnTo>
                      <a:pt x="47" y="427"/>
                    </a:lnTo>
                    <a:lnTo>
                      <a:pt x="39" y="429"/>
                    </a:lnTo>
                    <a:lnTo>
                      <a:pt x="38" y="404"/>
                    </a:lnTo>
                    <a:lnTo>
                      <a:pt x="44" y="382"/>
                    </a:lnTo>
                    <a:lnTo>
                      <a:pt x="47" y="377"/>
                    </a:lnTo>
                    <a:lnTo>
                      <a:pt x="49" y="372"/>
                    </a:lnTo>
                    <a:lnTo>
                      <a:pt x="49" y="366"/>
                    </a:lnTo>
                    <a:lnTo>
                      <a:pt x="49" y="363"/>
                    </a:lnTo>
                    <a:lnTo>
                      <a:pt x="50" y="361"/>
                    </a:lnTo>
                    <a:lnTo>
                      <a:pt x="51" y="351"/>
                    </a:lnTo>
                    <a:lnTo>
                      <a:pt x="52" y="348"/>
                    </a:lnTo>
                    <a:lnTo>
                      <a:pt x="55" y="348"/>
                    </a:lnTo>
                    <a:lnTo>
                      <a:pt x="60" y="340"/>
                    </a:lnTo>
                    <a:lnTo>
                      <a:pt x="60" y="334"/>
                    </a:lnTo>
                    <a:lnTo>
                      <a:pt x="63" y="322"/>
                    </a:lnTo>
                    <a:lnTo>
                      <a:pt x="68" y="316"/>
                    </a:lnTo>
                    <a:lnTo>
                      <a:pt x="69" y="305"/>
                    </a:lnTo>
                    <a:lnTo>
                      <a:pt x="72" y="295"/>
                    </a:lnTo>
                    <a:lnTo>
                      <a:pt x="74" y="276"/>
                    </a:lnTo>
                    <a:lnTo>
                      <a:pt x="74" y="256"/>
                    </a:lnTo>
                    <a:lnTo>
                      <a:pt x="73" y="237"/>
                    </a:lnTo>
                    <a:lnTo>
                      <a:pt x="79" y="230"/>
                    </a:lnTo>
                    <a:lnTo>
                      <a:pt x="81" y="226"/>
                    </a:lnTo>
                    <a:lnTo>
                      <a:pt x="83" y="224"/>
                    </a:lnTo>
                    <a:lnTo>
                      <a:pt x="85" y="223"/>
                    </a:lnTo>
                    <a:lnTo>
                      <a:pt x="85" y="220"/>
                    </a:lnTo>
                    <a:lnTo>
                      <a:pt x="86" y="218"/>
                    </a:lnTo>
                    <a:lnTo>
                      <a:pt x="88" y="213"/>
                    </a:lnTo>
                    <a:lnTo>
                      <a:pt x="90" y="203"/>
                    </a:lnTo>
                    <a:lnTo>
                      <a:pt x="90" y="189"/>
                    </a:lnTo>
                    <a:lnTo>
                      <a:pt x="89" y="185"/>
                    </a:lnTo>
                    <a:lnTo>
                      <a:pt x="89" y="181"/>
                    </a:lnTo>
                    <a:lnTo>
                      <a:pt x="89" y="175"/>
                    </a:lnTo>
                    <a:lnTo>
                      <a:pt x="87" y="166"/>
                    </a:lnTo>
                    <a:lnTo>
                      <a:pt x="86" y="162"/>
                    </a:lnTo>
                    <a:lnTo>
                      <a:pt x="86" y="159"/>
                    </a:lnTo>
                    <a:lnTo>
                      <a:pt x="81" y="142"/>
                    </a:lnTo>
                    <a:lnTo>
                      <a:pt x="71" y="99"/>
                    </a:lnTo>
                    <a:lnTo>
                      <a:pt x="77" y="69"/>
                    </a:lnTo>
                    <a:lnTo>
                      <a:pt x="88" y="61"/>
                    </a:lnTo>
                    <a:lnTo>
                      <a:pt x="93" y="61"/>
                    </a:lnTo>
                    <a:lnTo>
                      <a:pt x="93" y="83"/>
                    </a:lnTo>
                    <a:lnTo>
                      <a:pt x="90" y="92"/>
                    </a:lnTo>
                    <a:lnTo>
                      <a:pt x="91" y="101"/>
                    </a:lnTo>
                    <a:lnTo>
                      <a:pt x="92" y="110"/>
                    </a:lnTo>
                    <a:lnTo>
                      <a:pt x="98" y="118"/>
                    </a:lnTo>
                    <a:lnTo>
                      <a:pt x="100" y="130"/>
                    </a:lnTo>
                    <a:lnTo>
                      <a:pt x="98" y="146"/>
                    </a:lnTo>
                    <a:lnTo>
                      <a:pt x="96" y="151"/>
                    </a:lnTo>
                    <a:lnTo>
                      <a:pt x="96" y="159"/>
                    </a:lnTo>
                    <a:lnTo>
                      <a:pt x="96" y="169"/>
                    </a:lnTo>
                    <a:lnTo>
                      <a:pt x="98" y="181"/>
                    </a:lnTo>
                    <a:lnTo>
                      <a:pt x="96" y="192"/>
                    </a:lnTo>
                    <a:lnTo>
                      <a:pt x="96" y="202"/>
                    </a:lnTo>
                    <a:lnTo>
                      <a:pt x="97" y="209"/>
                    </a:lnTo>
                    <a:lnTo>
                      <a:pt x="101" y="215"/>
                    </a:lnTo>
                    <a:lnTo>
                      <a:pt x="105" y="225"/>
                    </a:lnTo>
                    <a:lnTo>
                      <a:pt x="105" y="231"/>
                    </a:lnTo>
                    <a:lnTo>
                      <a:pt x="105" y="240"/>
                    </a:lnTo>
                    <a:lnTo>
                      <a:pt x="100" y="245"/>
                    </a:lnTo>
                    <a:lnTo>
                      <a:pt x="97" y="251"/>
                    </a:lnTo>
                    <a:lnTo>
                      <a:pt x="95" y="254"/>
                    </a:lnTo>
                    <a:lnTo>
                      <a:pt x="96" y="256"/>
                    </a:lnTo>
                    <a:lnTo>
                      <a:pt x="97" y="256"/>
                    </a:lnTo>
                    <a:lnTo>
                      <a:pt x="100" y="256"/>
                    </a:lnTo>
                    <a:lnTo>
                      <a:pt x="104" y="254"/>
                    </a:lnTo>
                    <a:lnTo>
                      <a:pt x="111" y="251"/>
                    </a:lnTo>
                    <a:lnTo>
                      <a:pt x="114" y="242"/>
                    </a:lnTo>
                    <a:lnTo>
                      <a:pt x="119" y="235"/>
                    </a:lnTo>
                    <a:lnTo>
                      <a:pt x="120" y="237"/>
                    </a:lnTo>
                    <a:lnTo>
                      <a:pt x="121" y="242"/>
                    </a:lnTo>
                    <a:lnTo>
                      <a:pt x="120" y="249"/>
                    </a:lnTo>
                    <a:lnTo>
                      <a:pt x="119" y="258"/>
                    </a:lnTo>
                    <a:lnTo>
                      <a:pt x="111" y="269"/>
                    </a:lnTo>
                    <a:lnTo>
                      <a:pt x="107" y="271"/>
                    </a:lnTo>
                    <a:lnTo>
                      <a:pt x="105" y="272"/>
                    </a:lnTo>
                    <a:lnTo>
                      <a:pt x="107" y="274"/>
                    </a:lnTo>
                    <a:lnTo>
                      <a:pt x="110" y="275"/>
                    </a:lnTo>
                    <a:lnTo>
                      <a:pt x="119" y="277"/>
                    </a:lnTo>
                    <a:lnTo>
                      <a:pt x="121" y="273"/>
                    </a:lnTo>
                    <a:lnTo>
                      <a:pt x="122" y="271"/>
                    </a:lnTo>
                    <a:lnTo>
                      <a:pt x="124" y="270"/>
                    </a:lnTo>
                    <a:lnTo>
                      <a:pt x="129" y="261"/>
                    </a:lnTo>
                    <a:lnTo>
                      <a:pt x="129" y="258"/>
                    </a:lnTo>
                    <a:lnTo>
                      <a:pt x="131" y="256"/>
                    </a:lnTo>
                    <a:lnTo>
                      <a:pt x="132" y="252"/>
                    </a:lnTo>
                    <a:lnTo>
                      <a:pt x="132" y="246"/>
                    </a:lnTo>
                    <a:lnTo>
                      <a:pt x="133" y="242"/>
                    </a:lnTo>
                    <a:lnTo>
                      <a:pt x="126" y="223"/>
                    </a:lnTo>
                    <a:lnTo>
                      <a:pt x="124" y="212"/>
                    </a:lnTo>
                    <a:lnTo>
                      <a:pt x="123" y="201"/>
                    </a:lnTo>
                    <a:lnTo>
                      <a:pt x="126" y="187"/>
                    </a:lnTo>
                    <a:lnTo>
                      <a:pt x="127" y="176"/>
                    </a:lnTo>
                    <a:lnTo>
                      <a:pt x="126" y="165"/>
                    </a:lnTo>
                    <a:lnTo>
                      <a:pt x="123" y="158"/>
                    </a:lnTo>
                    <a:lnTo>
                      <a:pt x="123" y="144"/>
                    </a:lnTo>
                    <a:lnTo>
                      <a:pt x="124" y="139"/>
                    </a:lnTo>
                    <a:lnTo>
                      <a:pt x="127" y="135"/>
                    </a:lnTo>
                    <a:lnTo>
                      <a:pt x="127" y="129"/>
                    </a:lnTo>
                    <a:lnTo>
                      <a:pt x="127" y="124"/>
                    </a:lnTo>
                    <a:lnTo>
                      <a:pt x="126" y="119"/>
                    </a:lnTo>
                    <a:lnTo>
                      <a:pt x="126" y="116"/>
                    </a:lnTo>
                    <a:lnTo>
                      <a:pt x="124" y="110"/>
                    </a:lnTo>
                    <a:lnTo>
                      <a:pt x="128" y="87"/>
                    </a:lnTo>
                    <a:lnTo>
                      <a:pt x="127" y="74"/>
                    </a:lnTo>
                    <a:lnTo>
                      <a:pt x="126" y="62"/>
                    </a:lnTo>
                    <a:lnTo>
                      <a:pt x="124" y="52"/>
                    </a:lnTo>
                    <a:lnTo>
                      <a:pt x="121" y="45"/>
                    </a:lnTo>
                    <a:close/>
                    <a:moveTo>
                      <a:pt x="109" y="65"/>
                    </a:moveTo>
                    <a:lnTo>
                      <a:pt x="112" y="72"/>
                    </a:lnTo>
                    <a:lnTo>
                      <a:pt x="113" y="78"/>
                    </a:lnTo>
                    <a:lnTo>
                      <a:pt x="115" y="85"/>
                    </a:lnTo>
                    <a:lnTo>
                      <a:pt x="113" y="92"/>
                    </a:lnTo>
                    <a:lnTo>
                      <a:pt x="113" y="99"/>
                    </a:lnTo>
                    <a:lnTo>
                      <a:pt x="113" y="104"/>
                    </a:lnTo>
                    <a:lnTo>
                      <a:pt x="115" y="111"/>
                    </a:lnTo>
                    <a:lnTo>
                      <a:pt x="116" y="122"/>
                    </a:lnTo>
                    <a:lnTo>
                      <a:pt x="117" y="134"/>
                    </a:lnTo>
                    <a:lnTo>
                      <a:pt x="114" y="143"/>
                    </a:lnTo>
                    <a:lnTo>
                      <a:pt x="113" y="151"/>
                    </a:lnTo>
                    <a:lnTo>
                      <a:pt x="114" y="160"/>
                    </a:lnTo>
                    <a:lnTo>
                      <a:pt x="117" y="170"/>
                    </a:lnTo>
                    <a:lnTo>
                      <a:pt x="116" y="174"/>
                    </a:lnTo>
                    <a:lnTo>
                      <a:pt x="116" y="179"/>
                    </a:lnTo>
                    <a:lnTo>
                      <a:pt x="115" y="190"/>
                    </a:lnTo>
                    <a:lnTo>
                      <a:pt x="113" y="198"/>
                    </a:lnTo>
                    <a:lnTo>
                      <a:pt x="111" y="207"/>
                    </a:lnTo>
                    <a:lnTo>
                      <a:pt x="108" y="193"/>
                    </a:lnTo>
                    <a:lnTo>
                      <a:pt x="109" y="179"/>
                    </a:lnTo>
                    <a:lnTo>
                      <a:pt x="107" y="153"/>
                    </a:lnTo>
                    <a:lnTo>
                      <a:pt x="108" y="142"/>
                    </a:lnTo>
                    <a:lnTo>
                      <a:pt x="109" y="133"/>
                    </a:lnTo>
                    <a:lnTo>
                      <a:pt x="109" y="119"/>
                    </a:lnTo>
                    <a:lnTo>
                      <a:pt x="104" y="107"/>
                    </a:lnTo>
                    <a:lnTo>
                      <a:pt x="103" y="97"/>
                    </a:lnTo>
                    <a:lnTo>
                      <a:pt x="104" y="88"/>
                    </a:lnTo>
                    <a:lnTo>
                      <a:pt x="108" y="82"/>
                    </a:lnTo>
                    <a:lnTo>
                      <a:pt x="109" y="65"/>
                    </a:lnTo>
                    <a:close/>
                    <a:moveTo>
                      <a:pt x="51" y="316"/>
                    </a:moveTo>
                    <a:lnTo>
                      <a:pt x="46" y="322"/>
                    </a:lnTo>
                    <a:lnTo>
                      <a:pt x="44" y="334"/>
                    </a:lnTo>
                    <a:lnTo>
                      <a:pt x="44" y="340"/>
                    </a:lnTo>
                    <a:lnTo>
                      <a:pt x="40" y="347"/>
                    </a:lnTo>
                    <a:lnTo>
                      <a:pt x="35" y="354"/>
                    </a:lnTo>
                    <a:lnTo>
                      <a:pt x="36" y="364"/>
                    </a:lnTo>
                    <a:lnTo>
                      <a:pt x="36" y="372"/>
                    </a:lnTo>
                    <a:lnTo>
                      <a:pt x="34" y="377"/>
                    </a:lnTo>
                    <a:lnTo>
                      <a:pt x="31" y="379"/>
                    </a:lnTo>
                    <a:lnTo>
                      <a:pt x="30" y="379"/>
                    </a:lnTo>
                    <a:lnTo>
                      <a:pt x="30" y="380"/>
                    </a:lnTo>
                    <a:lnTo>
                      <a:pt x="30" y="382"/>
                    </a:lnTo>
                    <a:lnTo>
                      <a:pt x="27" y="388"/>
                    </a:lnTo>
                    <a:lnTo>
                      <a:pt x="26" y="399"/>
                    </a:lnTo>
                    <a:lnTo>
                      <a:pt x="25" y="412"/>
                    </a:lnTo>
                    <a:lnTo>
                      <a:pt x="26" y="428"/>
                    </a:lnTo>
                    <a:lnTo>
                      <a:pt x="18" y="428"/>
                    </a:lnTo>
                    <a:lnTo>
                      <a:pt x="19" y="414"/>
                    </a:lnTo>
                    <a:lnTo>
                      <a:pt x="20" y="402"/>
                    </a:lnTo>
                    <a:lnTo>
                      <a:pt x="19" y="393"/>
                    </a:lnTo>
                    <a:lnTo>
                      <a:pt x="19" y="385"/>
                    </a:lnTo>
                    <a:lnTo>
                      <a:pt x="20" y="378"/>
                    </a:lnTo>
                    <a:lnTo>
                      <a:pt x="23" y="372"/>
                    </a:lnTo>
                    <a:lnTo>
                      <a:pt x="24" y="367"/>
                    </a:lnTo>
                    <a:lnTo>
                      <a:pt x="25" y="364"/>
                    </a:lnTo>
                    <a:lnTo>
                      <a:pt x="25" y="363"/>
                    </a:lnTo>
                    <a:lnTo>
                      <a:pt x="23" y="351"/>
                    </a:lnTo>
                    <a:lnTo>
                      <a:pt x="24" y="346"/>
                    </a:lnTo>
                    <a:lnTo>
                      <a:pt x="27" y="342"/>
                    </a:lnTo>
                    <a:lnTo>
                      <a:pt x="29" y="341"/>
                    </a:lnTo>
                    <a:lnTo>
                      <a:pt x="29" y="339"/>
                    </a:lnTo>
                    <a:lnTo>
                      <a:pt x="30" y="337"/>
                    </a:lnTo>
                    <a:lnTo>
                      <a:pt x="30" y="329"/>
                    </a:lnTo>
                    <a:lnTo>
                      <a:pt x="28" y="322"/>
                    </a:lnTo>
                    <a:lnTo>
                      <a:pt x="29" y="318"/>
                    </a:lnTo>
                    <a:lnTo>
                      <a:pt x="32" y="314"/>
                    </a:lnTo>
                    <a:lnTo>
                      <a:pt x="38" y="311"/>
                    </a:lnTo>
                    <a:lnTo>
                      <a:pt x="42" y="300"/>
                    </a:lnTo>
                    <a:lnTo>
                      <a:pt x="47" y="289"/>
                    </a:lnTo>
                    <a:lnTo>
                      <a:pt x="49" y="276"/>
                    </a:lnTo>
                    <a:lnTo>
                      <a:pt x="51" y="263"/>
                    </a:lnTo>
                    <a:lnTo>
                      <a:pt x="53" y="273"/>
                    </a:lnTo>
                    <a:lnTo>
                      <a:pt x="54" y="286"/>
                    </a:lnTo>
                    <a:lnTo>
                      <a:pt x="53" y="300"/>
                    </a:lnTo>
                    <a:lnTo>
                      <a:pt x="51" y="316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6" name="Freeform 112"/>
              <p:cNvSpPr>
                <a:spLocks/>
              </p:cNvSpPr>
              <p:nvPr/>
            </p:nvSpPr>
            <p:spPr bwMode="auto">
              <a:xfrm>
                <a:off x="3136900" y="1784350"/>
                <a:ext cx="146050" cy="136525"/>
              </a:xfrm>
              <a:custGeom>
                <a:avLst/>
                <a:gdLst/>
                <a:ahLst/>
                <a:cxnLst>
                  <a:cxn ang="0">
                    <a:pos x="85" y="21"/>
                  </a:cxn>
                  <a:cxn ang="0">
                    <a:pos x="71" y="9"/>
                  </a:cxn>
                  <a:cxn ang="0">
                    <a:pos x="63" y="5"/>
                  </a:cxn>
                  <a:cxn ang="0">
                    <a:pos x="55" y="3"/>
                  </a:cxn>
                  <a:cxn ang="0">
                    <a:pos x="37" y="0"/>
                  </a:cxn>
                  <a:cxn ang="0">
                    <a:pos x="20" y="4"/>
                  </a:cxn>
                  <a:cxn ang="0">
                    <a:pos x="6" y="12"/>
                  </a:cxn>
                  <a:cxn ang="0">
                    <a:pos x="2" y="17"/>
                  </a:cxn>
                  <a:cxn ang="0">
                    <a:pos x="1" y="24"/>
                  </a:cxn>
                  <a:cxn ang="0">
                    <a:pos x="0" y="37"/>
                  </a:cxn>
                  <a:cxn ang="0">
                    <a:pos x="7" y="51"/>
                  </a:cxn>
                  <a:cxn ang="0">
                    <a:pos x="12" y="55"/>
                  </a:cxn>
                  <a:cxn ang="0">
                    <a:pos x="18" y="61"/>
                  </a:cxn>
                  <a:cxn ang="0">
                    <a:pos x="32" y="68"/>
                  </a:cxn>
                  <a:cxn ang="0">
                    <a:pos x="30" y="86"/>
                  </a:cxn>
                  <a:cxn ang="0">
                    <a:pos x="53" y="70"/>
                  </a:cxn>
                  <a:cxn ang="0">
                    <a:pos x="55" y="69"/>
                  </a:cxn>
                  <a:cxn ang="0">
                    <a:pos x="58" y="69"/>
                  </a:cxn>
                  <a:cxn ang="0">
                    <a:pos x="64" y="69"/>
                  </a:cxn>
                  <a:cxn ang="0">
                    <a:pos x="64" y="68"/>
                  </a:cxn>
                  <a:cxn ang="0">
                    <a:pos x="65" y="68"/>
                  </a:cxn>
                  <a:cxn ang="0">
                    <a:pos x="67" y="68"/>
                  </a:cxn>
                  <a:cxn ang="0">
                    <a:pos x="71" y="68"/>
                  </a:cxn>
                  <a:cxn ang="0">
                    <a:pos x="78" y="64"/>
                  </a:cxn>
                  <a:cxn ang="0">
                    <a:pos x="83" y="60"/>
                  </a:cxn>
                  <a:cxn ang="0">
                    <a:pos x="88" y="54"/>
                  </a:cxn>
                  <a:cxn ang="0">
                    <a:pos x="88" y="52"/>
                  </a:cxn>
                  <a:cxn ang="0">
                    <a:pos x="88" y="51"/>
                  </a:cxn>
                  <a:cxn ang="0">
                    <a:pos x="89" y="51"/>
                  </a:cxn>
                  <a:cxn ang="0">
                    <a:pos x="91" y="49"/>
                  </a:cxn>
                  <a:cxn ang="0">
                    <a:pos x="92" y="40"/>
                  </a:cxn>
                  <a:cxn ang="0">
                    <a:pos x="91" y="34"/>
                  </a:cxn>
                  <a:cxn ang="0">
                    <a:pos x="88" y="28"/>
                  </a:cxn>
                  <a:cxn ang="0">
                    <a:pos x="85" y="21"/>
                  </a:cxn>
                </a:cxnLst>
                <a:rect l="0" t="0" r="r" b="b"/>
                <a:pathLst>
                  <a:path w="92" h="86">
                    <a:moveTo>
                      <a:pt x="85" y="21"/>
                    </a:moveTo>
                    <a:lnTo>
                      <a:pt x="71" y="9"/>
                    </a:lnTo>
                    <a:lnTo>
                      <a:pt x="63" y="5"/>
                    </a:lnTo>
                    <a:lnTo>
                      <a:pt x="55" y="3"/>
                    </a:lnTo>
                    <a:lnTo>
                      <a:pt x="37" y="0"/>
                    </a:lnTo>
                    <a:lnTo>
                      <a:pt x="20" y="4"/>
                    </a:lnTo>
                    <a:lnTo>
                      <a:pt x="6" y="12"/>
                    </a:lnTo>
                    <a:lnTo>
                      <a:pt x="2" y="17"/>
                    </a:lnTo>
                    <a:lnTo>
                      <a:pt x="1" y="24"/>
                    </a:lnTo>
                    <a:lnTo>
                      <a:pt x="0" y="37"/>
                    </a:lnTo>
                    <a:lnTo>
                      <a:pt x="7" y="51"/>
                    </a:lnTo>
                    <a:lnTo>
                      <a:pt x="12" y="55"/>
                    </a:lnTo>
                    <a:lnTo>
                      <a:pt x="18" y="61"/>
                    </a:lnTo>
                    <a:lnTo>
                      <a:pt x="32" y="68"/>
                    </a:lnTo>
                    <a:lnTo>
                      <a:pt x="30" y="86"/>
                    </a:lnTo>
                    <a:lnTo>
                      <a:pt x="53" y="70"/>
                    </a:lnTo>
                    <a:lnTo>
                      <a:pt x="55" y="69"/>
                    </a:lnTo>
                    <a:lnTo>
                      <a:pt x="58" y="69"/>
                    </a:lnTo>
                    <a:lnTo>
                      <a:pt x="64" y="69"/>
                    </a:lnTo>
                    <a:lnTo>
                      <a:pt x="64" y="68"/>
                    </a:lnTo>
                    <a:lnTo>
                      <a:pt x="65" y="68"/>
                    </a:lnTo>
                    <a:lnTo>
                      <a:pt x="67" y="68"/>
                    </a:lnTo>
                    <a:lnTo>
                      <a:pt x="71" y="68"/>
                    </a:lnTo>
                    <a:lnTo>
                      <a:pt x="78" y="64"/>
                    </a:lnTo>
                    <a:lnTo>
                      <a:pt x="83" y="60"/>
                    </a:lnTo>
                    <a:lnTo>
                      <a:pt x="88" y="54"/>
                    </a:lnTo>
                    <a:lnTo>
                      <a:pt x="88" y="52"/>
                    </a:lnTo>
                    <a:lnTo>
                      <a:pt x="88" y="51"/>
                    </a:lnTo>
                    <a:lnTo>
                      <a:pt x="89" y="51"/>
                    </a:lnTo>
                    <a:lnTo>
                      <a:pt x="91" y="49"/>
                    </a:lnTo>
                    <a:lnTo>
                      <a:pt x="92" y="40"/>
                    </a:lnTo>
                    <a:lnTo>
                      <a:pt x="91" y="34"/>
                    </a:lnTo>
                    <a:lnTo>
                      <a:pt x="88" y="28"/>
                    </a:lnTo>
                    <a:lnTo>
                      <a:pt x="85" y="21"/>
                    </a:lnTo>
                    <a:close/>
                  </a:path>
                </a:pathLst>
              </a:custGeom>
              <a:solidFill>
                <a:srgbClr val="99999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7" name="Freeform 113"/>
              <p:cNvSpPr>
                <a:spLocks/>
              </p:cNvSpPr>
              <p:nvPr/>
            </p:nvSpPr>
            <p:spPr bwMode="auto">
              <a:xfrm>
                <a:off x="3136900" y="1784350"/>
                <a:ext cx="146050" cy="136525"/>
              </a:xfrm>
              <a:custGeom>
                <a:avLst/>
                <a:gdLst/>
                <a:ahLst/>
                <a:cxnLst>
                  <a:cxn ang="0">
                    <a:pos x="55" y="3"/>
                  </a:cxn>
                  <a:cxn ang="0">
                    <a:pos x="37" y="0"/>
                  </a:cxn>
                  <a:cxn ang="0">
                    <a:pos x="20" y="4"/>
                  </a:cxn>
                  <a:cxn ang="0">
                    <a:pos x="6" y="12"/>
                  </a:cxn>
                  <a:cxn ang="0">
                    <a:pos x="2" y="17"/>
                  </a:cxn>
                  <a:cxn ang="0">
                    <a:pos x="1" y="24"/>
                  </a:cxn>
                  <a:cxn ang="0">
                    <a:pos x="0" y="37"/>
                  </a:cxn>
                  <a:cxn ang="0">
                    <a:pos x="7" y="51"/>
                  </a:cxn>
                  <a:cxn ang="0">
                    <a:pos x="12" y="55"/>
                  </a:cxn>
                  <a:cxn ang="0">
                    <a:pos x="18" y="61"/>
                  </a:cxn>
                  <a:cxn ang="0">
                    <a:pos x="32" y="68"/>
                  </a:cxn>
                  <a:cxn ang="0">
                    <a:pos x="30" y="86"/>
                  </a:cxn>
                  <a:cxn ang="0">
                    <a:pos x="53" y="70"/>
                  </a:cxn>
                  <a:cxn ang="0">
                    <a:pos x="55" y="69"/>
                  </a:cxn>
                  <a:cxn ang="0">
                    <a:pos x="58" y="69"/>
                  </a:cxn>
                  <a:cxn ang="0">
                    <a:pos x="64" y="69"/>
                  </a:cxn>
                  <a:cxn ang="0">
                    <a:pos x="64" y="68"/>
                  </a:cxn>
                  <a:cxn ang="0">
                    <a:pos x="65" y="68"/>
                  </a:cxn>
                  <a:cxn ang="0">
                    <a:pos x="67" y="68"/>
                  </a:cxn>
                  <a:cxn ang="0">
                    <a:pos x="71" y="68"/>
                  </a:cxn>
                  <a:cxn ang="0">
                    <a:pos x="78" y="64"/>
                  </a:cxn>
                  <a:cxn ang="0">
                    <a:pos x="83" y="60"/>
                  </a:cxn>
                  <a:cxn ang="0">
                    <a:pos x="88" y="54"/>
                  </a:cxn>
                  <a:cxn ang="0">
                    <a:pos x="88" y="52"/>
                  </a:cxn>
                  <a:cxn ang="0">
                    <a:pos x="88" y="51"/>
                  </a:cxn>
                  <a:cxn ang="0">
                    <a:pos x="89" y="51"/>
                  </a:cxn>
                  <a:cxn ang="0">
                    <a:pos x="91" y="49"/>
                  </a:cxn>
                  <a:cxn ang="0">
                    <a:pos x="92" y="40"/>
                  </a:cxn>
                  <a:cxn ang="0">
                    <a:pos x="91" y="34"/>
                  </a:cxn>
                  <a:cxn ang="0">
                    <a:pos x="88" y="28"/>
                  </a:cxn>
                  <a:cxn ang="0">
                    <a:pos x="85" y="21"/>
                  </a:cxn>
                  <a:cxn ang="0">
                    <a:pos x="71" y="9"/>
                  </a:cxn>
                  <a:cxn ang="0">
                    <a:pos x="63" y="5"/>
                  </a:cxn>
                  <a:cxn ang="0">
                    <a:pos x="55" y="3"/>
                  </a:cxn>
                </a:cxnLst>
                <a:rect l="0" t="0" r="r" b="b"/>
                <a:pathLst>
                  <a:path w="92" h="86">
                    <a:moveTo>
                      <a:pt x="55" y="3"/>
                    </a:moveTo>
                    <a:lnTo>
                      <a:pt x="37" y="0"/>
                    </a:lnTo>
                    <a:lnTo>
                      <a:pt x="20" y="4"/>
                    </a:lnTo>
                    <a:lnTo>
                      <a:pt x="6" y="12"/>
                    </a:lnTo>
                    <a:lnTo>
                      <a:pt x="2" y="17"/>
                    </a:lnTo>
                    <a:lnTo>
                      <a:pt x="1" y="24"/>
                    </a:lnTo>
                    <a:lnTo>
                      <a:pt x="0" y="37"/>
                    </a:lnTo>
                    <a:lnTo>
                      <a:pt x="7" y="51"/>
                    </a:lnTo>
                    <a:lnTo>
                      <a:pt x="12" y="55"/>
                    </a:lnTo>
                    <a:lnTo>
                      <a:pt x="18" y="61"/>
                    </a:lnTo>
                    <a:lnTo>
                      <a:pt x="32" y="68"/>
                    </a:lnTo>
                    <a:lnTo>
                      <a:pt x="30" y="86"/>
                    </a:lnTo>
                    <a:lnTo>
                      <a:pt x="53" y="70"/>
                    </a:lnTo>
                    <a:lnTo>
                      <a:pt x="55" y="69"/>
                    </a:lnTo>
                    <a:lnTo>
                      <a:pt x="58" y="69"/>
                    </a:lnTo>
                    <a:lnTo>
                      <a:pt x="64" y="69"/>
                    </a:lnTo>
                    <a:lnTo>
                      <a:pt x="64" y="68"/>
                    </a:lnTo>
                    <a:lnTo>
                      <a:pt x="65" y="68"/>
                    </a:lnTo>
                    <a:lnTo>
                      <a:pt x="67" y="68"/>
                    </a:lnTo>
                    <a:lnTo>
                      <a:pt x="71" y="68"/>
                    </a:lnTo>
                    <a:lnTo>
                      <a:pt x="78" y="64"/>
                    </a:lnTo>
                    <a:lnTo>
                      <a:pt x="83" y="60"/>
                    </a:lnTo>
                    <a:lnTo>
                      <a:pt x="88" y="54"/>
                    </a:lnTo>
                    <a:lnTo>
                      <a:pt x="88" y="52"/>
                    </a:lnTo>
                    <a:lnTo>
                      <a:pt x="88" y="51"/>
                    </a:lnTo>
                    <a:lnTo>
                      <a:pt x="89" y="51"/>
                    </a:lnTo>
                    <a:lnTo>
                      <a:pt x="91" y="49"/>
                    </a:lnTo>
                    <a:lnTo>
                      <a:pt x="92" y="40"/>
                    </a:lnTo>
                    <a:lnTo>
                      <a:pt x="91" y="34"/>
                    </a:lnTo>
                    <a:lnTo>
                      <a:pt x="88" y="28"/>
                    </a:lnTo>
                    <a:lnTo>
                      <a:pt x="85" y="21"/>
                    </a:lnTo>
                    <a:lnTo>
                      <a:pt x="71" y="9"/>
                    </a:lnTo>
                    <a:lnTo>
                      <a:pt x="63" y="5"/>
                    </a:lnTo>
                    <a:lnTo>
                      <a:pt x="55" y="3"/>
                    </a:lnTo>
                  </a:path>
                </a:pathLst>
              </a:custGeom>
              <a:noFill/>
              <a:ln w="1588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8" name="Freeform 114"/>
              <p:cNvSpPr>
                <a:spLocks/>
              </p:cNvSpPr>
              <p:nvPr/>
            </p:nvSpPr>
            <p:spPr bwMode="auto">
              <a:xfrm>
                <a:off x="3092450" y="1889125"/>
                <a:ext cx="22225" cy="225425"/>
              </a:xfrm>
              <a:custGeom>
                <a:avLst/>
                <a:gdLst/>
                <a:ahLst/>
                <a:cxnLst>
                  <a:cxn ang="0">
                    <a:pos x="12" y="20"/>
                  </a:cxn>
                  <a:cxn ang="0">
                    <a:pos x="10" y="27"/>
                  </a:cxn>
                  <a:cxn ang="0">
                    <a:pos x="10" y="34"/>
                  </a:cxn>
                  <a:cxn ang="0">
                    <a:pos x="10" y="39"/>
                  </a:cxn>
                  <a:cxn ang="0">
                    <a:pos x="12" y="46"/>
                  </a:cxn>
                  <a:cxn ang="0">
                    <a:pos x="13" y="57"/>
                  </a:cxn>
                  <a:cxn ang="0">
                    <a:pos x="14" y="69"/>
                  </a:cxn>
                  <a:cxn ang="0">
                    <a:pos x="11" y="78"/>
                  </a:cxn>
                  <a:cxn ang="0">
                    <a:pos x="10" y="86"/>
                  </a:cxn>
                  <a:cxn ang="0">
                    <a:pos x="11" y="95"/>
                  </a:cxn>
                  <a:cxn ang="0">
                    <a:pos x="14" y="105"/>
                  </a:cxn>
                  <a:cxn ang="0">
                    <a:pos x="13" y="109"/>
                  </a:cxn>
                  <a:cxn ang="0">
                    <a:pos x="13" y="114"/>
                  </a:cxn>
                  <a:cxn ang="0">
                    <a:pos x="12" y="125"/>
                  </a:cxn>
                  <a:cxn ang="0">
                    <a:pos x="10" y="133"/>
                  </a:cxn>
                  <a:cxn ang="0">
                    <a:pos x="8" y="142"/>
                  </a:cxn>
                  <a:cxn ang="0">
                    <a:pos x="5" y="128"/>
                  </a:cxn>
                  <a:cxn ang="0">
                    <a:pos x="6" y="114"/>
                  </a:cxn>
                  <a:cxn ang="0">
                    <a:pos x="4" y="88"/>
                  </a:cxn>
                  <a:cxn ang="0">
                    <a:pos x="5" y="77"/>
                  </a:cxn>
                  <a:cxn ang="0">
                    <a:pos x="6" y="68"/>
                  </a:cxn>
                  <a:cxn ang="0">
                    <a:pos x="6" y="54"/>
                  </a:cxn>
                  <a:cxn ang="0">
                    <a:pos x="1" y="42"/>
                  </a:cxn>
                  <a:cxn ang="0">
                    <a:pos x="0" y="32"/>
                  </a:cxn>
                  <a:cxn ang="0">
                    <a:pos x="1" y="23"/>
                  </a:cxn>
                  <a:cxn ang="0">
                    <a:pos x="5" y="17"/>
                  </a:cxn>
                  <a:cxn ang="0">
                    <a:pos x="6" y="0"/>
                  </a:cxn>
                  <a:cxn ang="0">
                    <a:pos x="9" y="7"/>
                  </a:cxn>
                  <a:cxn ang="0">
                    <a:pos x="10" y="13"/>
                  </a:cxn>
                  <a:cxn ang="0">
                    <a:pos x="12" y="20"/>
                  </a:cxn>
                </a:cxnLst>
                <a:rect l="0" t="0" r="r" b="b"/>
                <a:pathLst>
                  <a:path w="14" h="142">
                    <a:moveTo>
                      <a:pt x="12" y="20"/>
                    </a:moveTo>
                    <a:lnTo>
                      <a:pt x="10" y="27"/>
                    </a:lnTo>
                    <a:lnTo>
                      <a:pt x="10" y="34"/>
                    </a:lnTo>
                    <a:lnTo>
                      <a:pt x="10" y="39"/>
                    </a:lnTo>
                    <a:lnTo>
                      <a:pt x="12" y="46"/>
                    </a:lnTo>
                    <a:lnTo>
                      <a:pt x="13" y="57"/>
                    </a:lnTo>
                    <a:lnTo>
                      <a:pt x="14" y="69"/>
                    </a:lnTo>
                    <a:lnTo>
                      <a:pt x="11" y="78"/>
                    </a:lnTo>
                    <a:lnTo>
                      <a:pt x="10" y="86"/>
                    </a:lnTo>
                    <a:lnTo>
                      <a:pt x="11" y="95"/>
                    </a:lnTo>
                    <a:lnTo>
                      <a:pt x="14" y="105"/>
                    </a:lnTo>
                    <a:lnTo>
                      <a:pt x="13" y="109"/>
                    </a:lnTo>
                    <a:lnTo>
                      <a:pt x="13" y="114"/>
                    </a:lnTo>
                    <a:lnTo>
                      <a:pt x="12" y="125"/>
                    </a:lnTo>
                    <a:lnTo>
                      <a:pt x="10" y="133"/>
                    </a:lnTo>
                    <a:lnTo>
                      <a:pt x="8" y="142"/>
                    </a:lnTo>
                    <a:lnTo>
                      <a:pt x="5" y="128"/>
                    </a:lnTo>
                    <a:lnTo>
                      <a:pt x="6" y="114"/>
                    </a:lnTo>
                    <a:lnTo>
                      <a:pt x="4" y="88"/>
                    </a:lnTo>
                    <a:lnTo>
                      <a:pt x="5" y="77"/>
                    </a:lnTo>
                    <a:lnTo>
                      <a:pt x="6" y="68"/>
                    </a:lnTo>
                    <a:lnTo>
                      <a:pt x="6" y="54"/>
                    </a:lnTo>
                    <a:lnTo>
                      <a:pt x="1" y="42"/>
                    </a:lnTo>
                    <a:lnTo>
                      <a:pt x="0" y="32"/>
                    </a:lnTo>
                    <a:lnTo>
                      <a:pt x="1" y="23"/>
                    </a:lnTo>
                    <a:lnTo>
                      <a:pt x="5" y="17"/>
                    </a:lnTo>
                    <a:lnTo>
                      <a:pt x="6" y="0"/>
                    </a:lnTo>
                    <a:lnTo>
                      <a:pt x="9" y="7"/>
                    </a:lnTo>
                    <a:lnTo>
                      <a:pt x="10" y="13"/>
                    </a:lnTo>
                    <a:lnTo>
                      <a:pt x="12" y="20"/>
                    </a:lnTo>
                  </a:path>
                </a:pathLst>
              </a:custGeom>
              <a:noFill/>
              <a:ln w="1588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9" name="Freeform 115"/>
              <p:cNvSpPr>
                <a:spLocks/>
              </p:cNvSpPr>
              <p:nvPr/>
            </p:nvSpPr>
            <p:spPr bwMode="auto">
              <a:xfrm>
                <a:off x="2957513" y="2203450"/>
                <a:ext cx="57150" cy="261938"/>
              </a:xfrm>
              <a:custGeom>
                <a:avLst/>
                <a:gdLst/>
                <a:ahLst/>
                <a:cxnLst>
                  <a:cxn ang="0">
                    <a:pos x="33" y="53"/>
                  </a:cxn>
                  <a:cxn ang="0">
                    <a:pos x="35" y="37"/>
                  </a:cxn>
                  <a:cxn ang="0">
                    <a:pos x="36" y="23"/>
                  </a:cxn>
                  <a:cxn ang="0">
                    <a:pos x="35" y="10"/>
                  </a:cxn>
                  <a:cxn ang="0">
                    <a:pos x="33" y="0"/>
                  </a:cxn>
                  <a:cxn ang="0">
                    <a:pos x="31" y="13"/>
                  </a:cxn>
                  <a:cxn ang="0">
                    <a:pos x="29" y="26"/>
                  </a:cxn>
                  <a:cxn ang="0">
                    <a:pos x="24" y="37"/>
                  </a:cxn>
                  <a:cxn ang="0">
                    <a:pos x="20" y="48"/>
                  </a:cxn>
                  <a:cxn ang="0">
                    <a:pos x="14" y="51"/>
                  </a:cxn>
                  <a:cxn ang="0">
                    <a:pos x="11" y="55"/>
                  </a:cxn>
                  <a:cxn ang="0">
                    <a:pos x="10" y="59"/>
                  </a:cxn>
                  <a:cxn ang="0">
                    <a:pos x="12" y="66"/>
                  </a:cxn>
                  <a:cxn ang="0">
                    <a:pos x="12" y="74"/>
                  </a:cxn>
                  <a:cxn ang="0">
                    <a:pos x="11" y="76"/>
                  </a:cxn>
                  <a:cxn ang="0">
                    <a:pos x="11" y="78"/>
                  </a:cxn>
                  <a:cxn ang="0">
                    <a:pos x="9" y="79"/>
                  </a:cxn>
                  <a:cxn ang="0">
                    <a:pos x="6" y="83"/>
                  </a:cxn>
                  <a:cxn ang="0">
                    <a:pos x="5" y="88"/>
                  </a:cxn>
                  <a:cxn ang="0">
                    <a:pos x="7" y="100"/>
                  </a:cxn>
                  <a:cxn ang="0">
                    <a:pos x="7" y="101"/>
                  </a:cxn>
                  <a:cxn ang="0">
                    <a:pos x="6" y="104"/>
                  </a:cxn>
                  <a:cxn ang="0">
                    <a:pos x="5" y="109"/>
                  </a:cxn>
                  <a:cxn ang="0">
                    <a:pos x="2" y="115"/>
                  </a:cxn>
                  <a:cxn ang="0">
                    <a:pos x="1" y="122"/>
                  </a:cxn>
                  <a:cxn ang="0">
                    <a:pos x="1" y="130"/>
                  </a:cxn>
                  <a:cxn ang="0">
                    <a:pos x="2" y="139"/>
                  </a:cxn>
                  <a:cxn ang="0">
                    <a:pos x="1" y="151"/>
                  </a:cxn>
                  <a:cxn ang="0">
                    <a:pos x="0" y="165"/>
                  </a:cxn>
                  <a:cxn ang="0">
                    <a:pos x="8" y="165"/>
                  </a:cxn>
                  <a:cxn ang="0">
                    <a:pos x="7" y="149"/>
                  </a:cxn>
                  <a:cxn ang="0">
                    <a:pos x="8" y="136"/>
                  </a:cxn>
                  <a:cxn ang="0">
                    <a:pos x="9" y="125"/>
                  </a:cxn>
                  <a:cxn ang="0">
                    <a:pos x="12" y="119"/>
                  </a:cxn>
                  <a:cxn ang="0">
                    <a:pos x="12" y="117"/>
                  </a:cxn>
                  <a:cxn ang="0">
                    <a:pos x="12" y="116"/>
                  </a:cxn>
                  <a:cxn ang="0">
                    <a:pos x="13" y="116"/>
                  </a:cxn>
                  <a:cxn ang="0">
                    <a:pos x="16" y="114"/>
                  </a:cxn>
                  <a:cxn ang="0">
                    <a:pos x="18" y="109"/>
                  </a:cxn>
                  <a:cxn ang="0">
                    <a:pos x="18" y="101"/>
                  </a:cxn>
                  <a:cxn ang="0">
                    <a:pos x="17" y="91"/>
                  </a:cxn>
                  <a:cxn ang="0">
                    <a:pos x="22" y="84"/>
                  </a:cxn>
                  <a:cxn ang="0">
                    <a:pos x="26" y="77"/>
                  </a:cxn>
                  <a:cxn ang="0">
                    <a:pos x="26" y="71"/>
                  </a:cxn>
                  <a:cxn ang="0">
                    <a:pos x="28" y="59"/>
                  </a:cxn>
                  <a:cxn ang="0">
                    <a:pos x="33" y="53"/>
                  </a:cxn>
                </a:cxnLst>
                <a:rect l="0" t="0" r="r" b="b"/>
                <a:pathLst>
                  <a:path w="36" h="165">
                    <a:moveTo>
                      <a:pt x="33" y="53"/>
                    </a:moveTo>
                    <a:lnTo>
                      <a:pt x="35" y="37"/>
                    </a:lnTo>
                    <a:lnTo>
                      <a:pt x="36" y="23"/>
                    </a:lnTo>
                    <a:lnTo>
                      <a:pt x="35" y="10"/>
                    </a:lnTo>
                    <a:lnTo>
                      <a:pt x="33" y="0"/>
                    </a:lnTo>
                    <a:lnTo>
                      <a:pt x="31" y="13"/>
                    </a:lnTo>
                    <a:lnTo>
                      <a:pt x="29" y="26"/>
                    </a:lnTo>
                    <a:lnTo>
                      <a:pt x="24" y="37"/>
                    </a:lnTo>
                    <a:lnTo>
                      <a:pt x="20" y="48"/>
                    </a:lnTo>
                    <a:lnTo>
                      <a:pt x="14" y="51"/>
                    </a:lnTo>
                    <a:lnTo>
                      <a:pt x="11" y="55"/>
                    </a:lnTo>
                    <a:lnTo>
                      <a:pt x="10" y="59"/>
                    </a:lnTo>
                    <a:lnTo>
                      <a:pt x="12" y="66"/>
                    </a:lnTo>
                    <a:lnTo>
                      <a:pt x="12" y="74"/>
                    </a:lnTo>
                    <a:lnTo>
                      <a:pt x="11" y="76"/>
                    </a:lnTo>
                    <a:lnTo>
                      <a:pt x="11" y="78"/>
                    </a:lnTo>
                    <a:lnTo>
                      <a:pt x="9" y="79"/>
                    </a:lnTo>
                    <a:lnTo>
                      <a:pt x="6" y="83"/>
                    </a:lnTo>
                    <a:lnTo>
                      <a:pt x="5" y="88"/>
                    </a:lnTo>
                    <a:lnTo>
                      <a:pt x="7" y="100"/>
                    </a:lnTo>
                    <a:lnTo>
                      <a:pt x="7" y="101"/>
                    </a:lnTo>
                    <a:lnTo>
                      <a:pt x="6" y="104"/>
                    </a:lnTo>
                    <a:lnTo>
                      <a:pt x="5" y="109"/>
                    </a:lnTo>
                    <a:lnTo>
                      <a:pt x="2" y="115"/>
                    </a:lnTo>
                    <a:lnTo>
                      <a:pt x="1" y="122"/>
                    </a:lnTo>
                    <a:lnTo>
                      <a:pt x="1" y="130"/>
                    </a:lnTo>
                    <a:lnTo>
                      <a:pt x="2" y="139"/>
                    </a:lnTo>
                    <a:lnTo>
                      <a:pt x="1" y="151"/>
                    </a:lnTo>
                    <a:lnTo>
                      <a:pt x="0" y="165"/>
                    </a:lnTo>
                    <a:lnTo>
                      <a:pt x="8" y="165"/>
                    </a:lnTo>
                    <a:lnTo>
                      <a:pt x="7" y="149"/>
                    </a:lnTo>
                    <a:lnTo>
                      <a:pt x="8" y="136"/>
                    </a:lnTo>
                    <a:lnTo>
                      <a:pt x="9" y="125"/>
                    </a:lnTo>
                    <a:lnTo>
                      <a:pt x="12" y="119"/>
                    </a:lnTo>
                    <a:lnTo>
                      <a:pt x="12" y="117"/>
                    </a:lnTo>
                    <a:lnTo>
                      <a:pt x="12" y="116"/>
                    </a:lnTo>
                    <a:lnTo>
                      <a:pt x="13" y="116"/>
                    </a:lnTo>
                    <a:lnTo>
                      <a:pt x="16" y="114"/>
                    </a:lnTo>
                    <a:lnTo>
                      <a:pt x="18" y="109"/>
                    </a:lnTo>
                    <a:lnTo>
                      <a:pt x="18" y="101"/>
                    </a:lnTo>
                    <a:lnTo>
                      <a:pt x="17" y="91"/>
                    </a:lnTo>
                    <a:lnTo>
                      <a:pt x="22" y="84"/>
                    </a:lnTo>
                    <a:lnTo>
                      <a:pt x="26" y="77"/>
                    </a:lnTo>
                    <a:lnTo>
                      <a:pt x="26" y="71"/>
                    </a:lnTo>
                    <a:lnTo>
                      <a:pt x="28" y="59"/>
                    </a:lnTo>
                    <a:lnTo>
                      <a:pt x="33" y="53"/>
                    </a:lnTo>
                  </a:path>
                </a:pathLst>
              </a:custGeom>
              <a:noFill/>
              <a:ln w="1588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0" name="Freeform 116"/>
              <p:cNvSpPr>
                <a:spLocks/>
              </p:cNvSpPr>
              <p:nvPr/>
            </p:nvSpPr>
            <p:spPr bwMode="auto">
              <a:xfrm>
                <a:off x="2928938" y="1785938"/>
                <a:ext cx="211138" cy="739775"/>
              </a:xfrm>
              <a:custGeom>
                <a:avLst/>
                <a:gdLst/>
                <a:ahLst/>
                <a:cxnLst>
                  <a:cxn ang="0">
                    <a:pos x="127" y="74"/>
                  </a:cxn>
                  <a:cxn ang="0">
                    <a:pos x="126" y="119"/>
                  </a:cxn>
                  <a:cxn ang="0">
                    <a:pos x="124" y="139"/>
                  </a:cxn>
                  <a:cxn ang="0">
                    <a:pos x="127" y="176"/>
                  </a:cxn>
                  <a:cxn ang="0">
                    <a:pos x="126" y="223"/>
                  </a:cxn>
                  <a:cxn ang="0">
                    <a:pos x="131" y="256"/>
                  </a:cxn>
                  <a:cxn ang="0">
                    <a:pos x="122" y="271"/>
                  </a:cxn>
                  <a:cxn ang="0">
                    <a:pos x="107" y="274"/>
                  </a:cxn>
                  <a:cxn ang="0">
                    <a:pos x="119" y="258"/>
                  </a:cxn>
                  <a:cxn ang="0">
                    <a:pos x="119" y="235"/>
                  </a:cxn>
                  <a:cxn ang="0">
                    <a:pos x="100" y="256"/>
                  </a:cxn>
                  <a:cxn ang="0">
                    <a:pos x="97" y="251"/>
                  </a:cxn>
                  <a:cxn ang="0">
                    <a:pos x="105" y="225"/>
                  </a:cxn>
                  <a:cxn ang="0">
                    <a:pos x="96" y="192"/>
                  </a:cxn>
                  <a:cxn ang="0">
                    <a:pos x="96" y="151"/>
                  </a:cxn>
                  <a:cxn ang="0">
                    <a:pos x="92" y="110"/>
                  </a:cxn>
                  <a:cxn ang="0">
                    <a:pos x="93" y="61"/>
                  </a:cxn>
                  <a:cxn ang="0">
                    <a:pos x="81" y="142"/>
                  </a:cxn>
                  <a:cxn ang="0">
                    <a:pos x="89" y="175"/>
                  </a:cxn>
                  <a:cxn ang="0">
                    <a:pos x="90" y="203"/>
                  </a:cxn>
                  <a:cxn ang="0">
                    <a:pos x="85" y="223"/>
                  </a:cxn>
                  <a:cxn ang="0">
                    <a:pos x="73" y="237"/>
                  </a:cxn>
                  <a:cxn ang="0">
                    <a:pos x="69" y="305"/>
                  </a:cxn>
                  <a:cxn ang="0">
                    <a:pos x="60" y="340"/>
                  </a:cxn>
                  <a:cxn ang="0">
                    <a:pos x="50" y="361"/>
                  </a:cxn>
                  <a:cxn ang="0">
                    <a:pos x="47" y="377"/>
                  </a:cxn>
                  <a:cxn ang="0">
                    <a:pos x="47" y="427"/>
                  </a:cxn>
                  <a:cxn ang="0">
                    <a:pos x="79" y="432"/>
                  </a:cxn>
                  <a:cxn ang="0">
                    <a:pos x="84" y="440"/>
                  </a:cxn>
                  <a:cxn ang="0">
                    <a:pos x="66" y="442"/>
                  </a:cxn>
                  <a:cxn ang="0">
                    <a:pos x="39" y="440"/>
                  </a:cxn>
                  <a:cxn ang="0">
                    <a:pos x="98" y="449"/>
                  </a:cxn>
                  <a:cxn ang="0">
                    <a:pos x="107" y="458"/>
                  </a:cxn>
                  <a:cxn ang="0">
                    <a:pos x="91" y="466"/>
                  </a:cxn>
                  <a:cxn ang="0">
                    <a:pos x="26" y="465"/>
                  </a:cxn>
                  <a:cxn ang="0">
                    <a:pos x="19" y="458"/>
                  </a:cxn>
                  <a:cxn ang="0">
                    <a:pos x="14" y="443"/>
                  </a:cxn>
                  <a:cxn ang="0">
                    <a:pos x="0" y="435"/>
                  </a:cxn>
                  <a:cxn ang="0">
                    <a:pos x="10" y="403"/>
                  </a:cxn>
                  <a:cxn ang="0">
                    <a:pos x="6" y="378"/>
                  </a:cxn>
                  <a:cxn ang="0">
                    <a:pos x="8" y="354"/>
                  </a:cxn>
                  <a:cxn ang="0">
                    <a:pos x="17" y="334"/>
                  </a:cxn>
                  <a:cxn ang="0">
                    <a:pos x="16" y="315"/>
                  </a:cxn>
                  <a:cxn ang="0">
                    <a:pos x="34" y="255"/>
                  </a:cxn>
                  <a:cxn ang="0">
                    <a:pos x="12" y="217"/>
                  </a:cxn>
                  <a:cxn ang="0">
                    <a:pos x="5" y="154"/>
                  </a:cxn>
                  <a:cxn ang="0">
                    <a:pos x="16" y="66"/>
                  </a:cxn>
                  <a:cxn ang="0">
                    <a:pos x="49" y="10"/>
                  </a:cxn>
                  <a:cxn ang="0">
                    <a:pos x="89" y="1"/>
                  </a:cxn>
                  <a:cxn ang="0">
                    <a:pos x="123" y="23"/>
                  </a:cxn>
                  <a:cxn ang="0">
                    <a:pos x="121" y="45"/>
                  </a:cxn>
                </a:cxnLst>
                <a:rect l="0" t="0" r="r" b="b"/>
                <a:pathLst>
                  <a:path w="133" h="466">
                    <a:moveTo>
                      <a:pt x="121" y="45"/>
                    </a:moveTo>
                    <a:lnTo>
                      <a:pt x="124" y="52"/>
                    </a:lnTo>
                    <a:lnTo>
                      <a:pt x="126" y="62"/>
                    </a:lnTo>
                    <a:lnTo>
                      <a:pt x="127" y="74"/>
                    </a:lnTo>
                    <a:lnTo>
                      <a:pt x="128" y="87"/>
                    </a:lnTo>
                    <a:lnTo>
                      <a:pt x="124" y="110"/>
                    </a:lnTo>
                    <a:lnTo>
                      <a:pt x="126" y="116"/>
                    </a:lnTo>
                    <a:lnTo>
                      <a:pt x="126" y="119"/>
                    </a:lnTo>
                    <a:lnTo>
                      <a:pt x="127" y="124"/>
                    </a:lnTo>
                    <a:lnTo>
                      <a:pt x="127" y="129"/>
                    </a:lnTo>
                    <a:lnTo>
                      <a:pt x="127" y="135"/>
                    </a:lnTo>
                    <a:lnTo>
                      <a:pt x="124" y="139"/>
                    </a:lnTo>
                    <a:lnTo>
                      <a:pt x="123" y="144"/>
                    </a:lnTo>
                    <a:lnTo>
                      <a:pt x="123" y="158"/>
                    </a:lnTo>
                    <a:lnTo>
                      <a:pt x="126" y="165"/>
                    </a:lnTo>
                    <a:lnTo>
                      <a:pt x="127" y="176"/>
                    </a:lnTo>
                    <a:lnTo>
                      <a:pt x="126" y="187"/>
                    </a:lnTo>
                    <a:lnTo>
                      <a:pt x="123" y="201"/>
                    </a:lnTo>
                    <a:lnTo>
                      <a:pt x="124" y="212"/>
                    </a:lnTo>
                    <a:lnTo>
                      <a:pt x="126" y="223"/>
                    </a:lnTo>
                    <a:lnTo>
                      <a:pt x="133" y="242"/>
                    </a:lnTo>
                    <a:lnTo>
                      <a:pt x="132" y="246"/>
                    </a:lnTo>
                    <a:lnTo>
                      <a:pt x="132" y="252"/>
                    </a:lnTo>
                    <a:lnTo>
                      <a:pt x="131" y="256"/>
                    </a:lnTo>
                    <a:lnTo>
                      <a:pt x="129" y="258"/>
                    </a:lnTo>
                    <a:lnTo>
                      <a:pt x="129" y="261"/>
                    </a:lnTo>
                    <a:lnTo>
                      <a:pt x="124" y="270"/>
                    </a:lnTo>
                    <a:lnTo>
                      <a:pt x="122" y="271"/>
                    </a:lnTo>
                    <a:lnTo>
                      <a:pt x="121" y="273"/>
                    </a:lnTo>
                    <a:lnTo>
                      <a:pt x="119" y="277"/>
                    </a:lnTo>
                    <a:lnTo>
                      <a:pt x="110" y="275"/>
                    </a:lnTo>
                    <a:lnTo>
                      <a:pt x="107" y="274"/>
                    </a:lnTo>
                    <a:lnTo>
                      <a:pt x="105" y="272"/>
                    </a:lnTo>
                    <a:lnTo>
                      <a:pt x="107" y="271"/>
                    </a:lnTo>
                    <a:lnTo>
                      <a:pt x="111" y="269"/>
                    </a:lnTo>
                    <a:lnTo>
                      <a:pt x="119" y="258"/>
                    </a:lnTo>
                    <a:lnTo>
                      <a:pt x="120" y="249"/>
                    </a:lnTo>
                    <a:lnTo>
                      <a:pt x="121" y="242"/>
                    </a:lnTo>
                    <a:lnTo>
                      <a:pt x="120" y="237"/>
                    </a:lnTo>
                    <a:lnTo>
                      <a:pt x="119" y="235"/>
                    </a:lnTo>
                    <a:lnTo>
                      <a:pt x="114" y="242"/>
                    </a:lnTo>
                    <a:lnTo>
                      <a:pt x="111" y="251"/>
                    </a:lnTo>
                    <a:lnTo>
                      <a:pt x="104" y="254"/>
                    </a:lnTo>
                    <a:lnTo>
                      <a:pt x="100" y="256"/>
                    </a:lnTo>
                    <a:lnTo>
                      <a:pt x="97" y="256"/>
                    </a:lnTo>
                    <a:lnTo>
                      <a:pt x="96" y="256"/>
                    </a:lnTo>
                    <a:lnTo>
                      <a:pt x="95" y="254"/>
                    </a:lnTo>
                    <a:lnTo>
                      <a:pt x="97" y="251"/>
                    </a:lnTo>
                    <a:lnTo>
                      <a:pt x="100" y="245"/>
                    </a:lnTo>
                    <a:lnTo>
                      <a:pt x="105" y="240"/>
                    </a:lnTo>
                    <a:lnTo>
                      <a:pt x="105" y="231"/>
                    </a:lnTo>
                    <a:lnTo>
                      <a:pt x="105" y="225"/>
                    </a:lnTo>
                    <a:lnTo>
                      <a:pt x="101" y="215"/>
                    </a:lnTo>
                    <a:lnTo>
                      <a:pt x="97" y="209"/>
                    </a:lnTo>
                    <a:lnTo>
                      <a:pt x="96" y="202"/>
                    </a:lnTo>
                    <a:lnTo>
                      <a:pt x="96" y="192"/>
                    </a:lnTo>
                    <a:lnTo>
                      <a:pt x="98" y="181"/>
                    </a:lnTo>
                    <a:lnTo>
                      <a:pt x="96" y="169"/>
                    </a:lnTo>
                    <a:lnTo>
                      <a:pt x="96" y="159"/>
                    </a:lnTo>
                    <a:lnTo>
                      <a:pt x="96" y="151"/>
                    </a:lnTo>
                    <a:lnTo>
                      <a:pt x="98" y="146"/>
                    </a:lnTo>
                    <a:lnTo>
                      <a:pt x="100" y="130"/>
                    </a:lnTo>
                    <a:lnTo>
                      <a:pt x="98" y="118"/>
                    </a:lnTo>
                    <a:lnTo>
                      <a:pt x="92" y="110"/>
                    </a:lnTo>
                    <a:lnTo>
                      <a:pt x="91" y="101"/>
                    </a:lnTo>
                    <a:lnTo>
                      <a:pt x="90" y="92"/>
                    </a:lnTo>
                    <a:lnTo>
                      <a:pt x="93" y="83"/>
                    </a:lnTo>
                    <a:lnTo>
                      <a:pt x="93" y="61"/>
                    </a:lnTo>
                    <a:lnTo>
                      <a:pt x="88" y="61"/>
                    </a:lnTo>
                    <a:lnTo>
                      <a:pt x="77" y="69"/>
                    </a:lnTo>
                    <a:lnTo>
                      <a:pt x="71" y="99"/>
                    </a:lnTo>
                    <a:lnTo>
                      <a:pt x="81" y="142"/>
                    </a:lnTo>
                    <a:lnTo>
                      <a:pt x="86" y="159"/>
                    </a:lnTo>
                    <a:lnTo>
                      <a:pt x="86" y="162"/>
                    </a:lnTo>
                    <a:lnTo>
                      <a:pt x="87" y="166"/>
                    </a:lnTo>
                    <a:lnTo>
                      <a:pt x="89" y="175"/>
                    </a:lnTo>
                    <a:lnTo>
                      <a:pt x="89" y="181"/>
                    </a:lnTo>
                    <a:lnTo>
                      <a:pt x="89" y="185"/>
                    </a:lnTo>
                    <a:lnTo>
                      <a:pt x="90" y="189"/>
                    </a:lnTo>
                    <a:lnTo>
                      <a:pt x="90" y="203"/>
                    </a:lnTo>
                    <a:lnTo>
                      <a:pt x="88" y="213"/>
                    </a:lnTo>
                    <a:lnTo>
                      <a:pt x="86" y="218"/>
                    </a:lnTo>
                    <a:lnTo>
                      <a:pt x="85" y="220"/>
                    </a:lnTo>
                    <a:lnTo>
                      <a:pt x="85" y="223"/>
                    </a:lnTo>
                    <a:lnTo>
                      <a:pt x="83" y="224"/>
                    </a:lnTo>
                    <a:lnTo>
                      <a:pt x="81" y="226"/>
                    </a:lnTo>
                    <a:lnTo>
                      <a:pt x="79" y="230"/>
                    </a:lnTo>
                    <a:lnTo>
                      <a:pt x="73" y="237"/>
                    </a:lnTo>
                    <a:lnTo>
                      <a:pt x="74" y="256"/>
                    </a:lnTo>
                    <a:lnTo>
                      <a:pt x="74" y="276"/>
                    </a:lnTo>
                    <a:lnTo>
                      <a:pt x="72" y="295"/>
                    </a:lnTo>
                    <a:lnTo>
                      <a:pt x="69" y="305"/>
                    </a:lnTo>
                    <a:lnTo>
                      <a:pt x="68" y="316"/>
                    </a:lnTo>
                    <a:lnTo>
                      <a:pt x="63" y="322"/>
                    </a:lnTo>
                    <a:lnTo>
                      <a:pt x="60" y="334"/>
                    </a:lnTo>
                    <a:lnTo>
                      <a:pt x="60" y="340"/>
                    </a:lnTo>
                    <a:lnTo>
                      <a:pt x="55" y="348"/>
                    </a:lnTo>
                    <a:lnTo>
                      <a:pt x="52" y="348"/>
                    </a:lnTo>
                    <a:lnTo>
                      <a:pt x="51" y="351"/>
                    </a:lnTo>
                    <a:lnTo>
                      <a:pt x="50" y="361"/>
                    </a:lnTo>
                    <a:lnTo>
                      <a:pt x="49" y="363"/>
                    </a:lnTo>
                    <a:lnTo>
                      <a:pt x="49" y="366"/>
                    </a:lnTo>
                    <a:lnTo>
                      <a:pt x="49" y="372"/>
                    </a:lnTo>
                    <a:lnTo>
                      <a:pt x="47" y="377"/>
                    </a:lnTo>
                    <a:lnTo>
                      <a:pt x="44" y="382"/>
                    </a:lnTo>
                    <a:lnTo>
                      <a:pt x="38" y="404"/>
                    </a:lnTo>
                    <a:lnTo>
                      <a:pt x="39" y="429"/>
                    </a:lnTo>
                    <a:lnTo>
                      <a:pt x="47" y="427"/>
                    </a:lnTo>
                    <a:lnTo>
                      <a:pt x="55" y="427"/>
                    </a:lnTo>
                    <a:lnTo>
                      <a:pt x="73" y="429"/>
                    </a:lnTo>
                    <a:lnTo>
                      <a:pt x="78" y="431"/>
                    </a:lnTo>
                    <a:lnTo>
                      <a:pt x="79" y="432"/>
                    </a:lnTo>
                    <a:lnTo>
                      <a:pt x="81" y="434"/>
                    </a:lnTo>
                    <a:lnTo>
                      <a:pt x="83" y="436"/>
                    </a:lnTo>
                    <a:lnTo>
                      <a:pt x="83" y="437"/>
                    </a:lnTo>
                    <a:lnTo>
                      <a:pt x="84" y="440"/>
                    </a:lnTo>
                    <a:lnTo>
                      <a:pt x="80" y="440"/>
                    </a:lnTo>
                    <a:lnTo>
                      <a:pt x="77" y="442"/>
                    </a:lnTo>
                    <a:lnTo>
                      <a:pt x="71" y="442"/>
                    </a:lnTo>
                    <a:lnTo>
                      <a:pt x="66" y="442"/>
                    </a:lnTo>
                    <a:lnTo>
                      <a:pt x="64" y="442"/>
                    </a:lnTo>
                    <a:lnTo>
                      <a:pt x="63" y="442"/>
                    </a:lnTo>
                    <a:lnTo>
                      <a:pt x="63" y="443"/>
                    </a:lnTo>
                    <a:lnTo>
                      <a:pt x="39" y="440"/>
                    </a:lnTo>
                    <a:lnTo>
                      <a:pt x="39" y="454"/>
                    </a:lnTo>
                    <a:lnTo>
                      <a:pt x="52" y="454"/>
                    </a:lnTo>
                    <a:lnTo>
                      <a:pt x="67" y="453"/>
                    </a:lnTo>
                    <a:lnTo>
                      <a:pt x="98" y="449"/>
                    </a:lnTo>
                    <a:lnTo>
                      <a:pt x="102" y="451"/>
                    </a:lnTo>
                    <a:lnTo>
                      <a:pt x="105" y="453"/>
                    </a:lnTo>
                    <a:lnTo>
                      <a:pt x="107" y="456"/>
                    </a:lnTo>
                    <a:lnTo>
                      <a:pt x="107" y="458"/>
                    </a:lnTo>
                    <a:lnTo>
                      <a:pt x="104" y="460"/>
                    </a:lnTo>
                    <a:lnTo>
                      <a:pt x="101" y="462"/>
                    </a:lnTo>
                    <a:lnTo>
                      <a:pt x="97" y="464"/>
                    </a:lnTo>
                    <a:lnTo>
                      <a:pt x="91" y="466"/>
                    </a:lnTo>
                    <a:lnTo>
                      <a:pt x="63" y="463"/>
                    </a:lnTo>
                    <a:lnTo>
                      <a:pt x="49" y="463"/>
                    </a:lnTo>
                    <a:lnTo>
                      <a:pt x="36" y="466"/>
                    </a:lnTo>
                    <a:lnTo>
                      <a:pt x="26" y="465"/>
                    </a:lnTo>
                    <a:lnTo>
                      <a:pt x="22" y="463"/>
                    </a:lnTo>
                    <a:lnTo>
                      <a:pt x="19" y="461"/>
                    </a:lnTo>
                    <a:lnTo>
                      <a:pt x="19" y="460"/>
                    </a:lnTo>
                    <a:lnTo>
                      <a:pt x="19" y="458"/>
                    </a:lnTo>
                    <a:lnTo>
                      <a:pt x="22" y="457"/>
                    </a:lnTo>
                    <a:lnTo>
                      <a:pt x="26" y="441"/>
                    </a:lnTo>
                    <a:lnTo>
                      <a:pt x="19" y="441"/>
                    </a:lnTo>
                    <a:lnTo>
                      <a:pt x="14" y="443"/>
                    </a:lnTo>
                    <a:lnTo>
                      <a:pt x="8" y="442"/>
                    </a:lnTo>
                    <a:lnTo>
                      <a:pt x="5" y="442"/>
                    </a:lnTo>
                    <a:lnTo>
                      <a:pt x="1" y="440"/>
                    </a:lnTo>
                    <a:lnTo>
                      <a:pt x="0" y="435"/>
                    </a:lnTo>
                    <a:lnTo>
                      <a:pt x="3" y="431"/>
                    </a:lnTo>
                    <a:lnTo>
                      <a:pt x="6" y="420"/>
                    </a:lnTo>
                    <a:lnTo>
                      <a:pt x="8" y="412"/>
                    </a:lnTo>
                    <a:lnTo>
                      <a:pt x="10" y="403"/>
                    </a:lnTo>
                    <a:lnTo>
                      <a:pt x="10" y="395"/>
                    </a:lnTo>
                    <a:lnTo>
                      <a:pt x="6" y="387"/>
                    </a:lnTo>
                    <a:lnTo>
                      <a:pt x="5" y="382"/>
                    </a:lnTo>
                    <a:lnTo>
                      <a:pt x="6" y="378"/>
                    </a:lnTo>
                    <a:lnTo>
                      <a:pt x="10" y="374"/>
                    </a:lnTo>
                    <a:lnTo>
                      <a:pt x="12" y="367"/>
                    </a:lnTo>
                    <a:lnTo>
                      <a:pt x="10" y="361"/>
                    </a:lnTo>
                    <a:lnTo>
                      <a:pt x="8" y="354"/>
                    </a:lnTo>
                    <a:lnTo>
                      <a:pt x="10" y="350"/>
                    </a:lnTo>
                    <a:lnTo>
                      <a:pt x="14" y="342"/>
                    </a:lnTo>
                    <a:lnTo>
                      <a:pt x="16" y="338"/>
                    </a:lnTo>
                    <a:lnTo>
                      <a:pt x="17" y="334"/>
                    </a:lnTo>
                    <a:lnTo>
                      <a:pt x="17" y="330"/>
                    </a:lnTo>
                    <a:lnTo>
                      <a:pt x="16" y="328"/>
                    </a:lnTo>
                    <a:lnTo>
                      <a:pt x="15" y="320"/>
                    </a:lnTo>
                    <a:lnTo>
                      <a:pt x="16" y="315"/>
                    </a:lnTo>
                    <a:lnTo>
                      <a:pt x="24" y="307"/>
                    </a:lnTo>
                    <a:lnTo>
                      <a:pt x="29" y="289"/>
                    </a:lnTo>
                    <a:lnTo>
                      <a:pt x="32" y="272"/>
                    </a:lnTo>
                    <a:lnTo>
                      <a:pt x="34" y="255"/>
                    </a:lnTo>
                    <a:lnTo>
                      <a:pt x="34" y="239"/>
                    </a:lnTo>
                    <a:lnTo>
                      <a:pt x="24" y="234"/>
                    </a:lnTo>
                    <a:lnTo>
                      <a:pt x="17" y="226"/>
                    </a:lnTo>
                    <a:lnTo>
                      <a:pt x="12" y="217"/>
                    </a:lnTo>
                    <a:lnTo>
                      <a:pt x="8" y="205"/>
                    </a:lnTo>
                    <a:lnTo>
                      <a:pt x="5" y="189"/>
                    </a:lnTo>
                    <a:lnTo>
                      <a:pt x="5" y="173"/>
                    </a:lnTo>
                    <a:lnTo>
                      <a:pt x="5" y="154"/>
                    </a:lnTo>
                    <a:lnTo>
                      <a:pt x="8" y="133"/>
                    </a:lnTo>
                    <a:lnTo>
                      <a:pt x="10" y="97"/>
                    </a:lnTo>
                    <a:lnTo>
                      <a:pt x="12" y="80"/>
                    </a:lnTo>
                    <a:lnTo>
                      <a:pt x="16" y="66"/>
                    </a:lnTo>
                    <a:lnTo>
                      <a:pt x="19" y="51"/>
                    </a:lnTo>
                    <a:lnTo>
                      <a:pt x="25" y="38"/>
                    </a:lnTo>
                    <a:lnTo>
                      <a:pt x="39" y="17"/>
                    </a:lnTo>
                    <a:lnTo>
                      <a:pt x="49" y="10"/>
                    </a:lnTo>
                    <a:lnTo>
                      <a:pt x="60" y="4"/>
                    </a:lnTo>
                    <a:lnTo>
                      <a:pt x="69" y="1"/>
                    </a:lnTo>
                    <a:lnTo>
                      <a:pt x="80" y="0"/>
                    </a:lnTo>
                    <a:lnTo>
                      <a:pt x="89" y="1"/>
                    </a:lnTo>
                    <a:lnTo>
                      <a:pt x="100" y="4"/>
                    </a:lnTo>
                    <a:lnTo>
                      <a:pt x="110" y="10"/>
                    </a:lnTo>
                    <a:lnTo>
                      <a:pt x="121" y="17"/>
                    </a:lnTo>
                    <a:lnTo>
                      <a:pt x="123" y="23"/>
                    </a:lnTo>
                    <a:lnTo>
                      <a:pt x="123" y="27"/>
                    </a:lnTo>
                    <a:lnTo>
                      <a:pt x="124" y="31"/>
                    </a:lnTo>
                    <a:lnTo>
                      <a:pt x="123" y="37"/>
                    </a:lnTo>
                    <a:lnTo>
                      <a:pt x="121" y="45"/>
                    </a:lnTo>
                  </a:path>
                </a:pathLst>
              </a:custGeom>
              <a:noFill/>
              <a:ln w="1588">
                <a:solidFill>
                  <a:srgbClr val="333333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1" name="Group 240"/>
            <p:cNvGrpSpPr/>
            <p:nvPr/>
          </p:nvGrpSpPr>
          <p:grpSpPr>
            <a:xfrm>
              <a:off x="4953000" y="1770063"/>
              <a:ext cx="498475" cy="747712"/>
              <a:chOff x="4598988" y="1770063"/>
              <a:chExt cx="498475" cy="747712"/>
            </a:xfrm>
          </p:grpSpPr>
          <p:sp>
            <p:nvSpPr>
              <p:cNvPr id="1222" name="Freeform 198"/>
              <p:cNvSpPr>
                <a:spLocks/>
              </p:cNvSpPr>
              <p:nvPr/>
            </p:nvSpPr>
            <p:spPr bwMode="auto">
              <a:xfrm>
                <a:off x="4913313" y="1817688"/>
                <a:ext cx="184150" cy="211138"/>
              </a:xfrm>
              <a:custGeom>
                <a:avLst/>
                <a:gdLst/>
                <a:ahLst/>
                <a:cxnLst>
                  <a:cxn ang="0">
                    <a:pos x="210" y="9"/>
                  </a:cxn>
                  <a:cxn ang="0">
                    <a:pos x="202" y="0"/>
                  </a:cxn>
                  <a:cxn ang="0">
                    <a:pos x="195" y="2"/>
                  </a:cxn>
                  <a:cxn ang="0">
                    <a:pos x="190" y="11"/>
                  </a:cxn>
                  <a:cxn ang="0">
                    <a:pos x="184" y="24"/>
                  </a:cxn>
                  <a:cxn ang="0">
                    <a:pos x="177" y="35"/>
                  </a:cxn>
                  <a:cxn ang="0">
                    <a:pos x="155" y="52"/>
                  </a:cxn>
                  <a:cxn ang="0">
                    <a:pos x="131" y="67"/>
                  </a:cxn>
                  <a:cxn ang="0">
                    <a:pos x="131" y="79"/>
                  </a:cxn>
                  <a:cxn ang="0">
                    <a:pos x="143" y="92"/>
                  </a:cxn>
                  <a:cxn ang="0">
                    <a:pos x="167" y="120"/>
                  </a:cxn>
                  <a:cxn ang="0">
                    <a:pos x="179" y="139"/>
                  </a:cxn>
                  <a:cxn ang="0">
                    <a:pos x="190" y="157"/>
                  </a:cxn>
                  <a:cxn ang="0">
                    <a:pos x="197" y="173"/>
                  </a:cxn>
                  <a:cxn ang="0">
                    <a:pos x="202" y="198"/>
                  </a:cxn>
                  <a:cxn ang="0">
                    <a:pos x="200" y="219"/>
                  </a:cxn>
                  <a:cxn ang="0">
                    <a:pos x="198" y="220"/>
                  </a:cxn>
                  <a:cxn ang="0">
                    <a:pos x="198" y="227"/>
                  </a:cxn>
                  <a:cxn ang="0">
                    <a:pos x="149" y="186"/>
                  </a:cxn>
                  <a:cxn ang="0">
                    <a:pos x="102" y="158"/>
                  </a:cxn>
                  <a:cxn ang="0">
                    <a:pos x="58" y="141"/>
                  </a:cxn>
                  <a:cxn ang="0">
                    <a:pos x="18" y="138"/>
                  </a:cxn>
                  <a:cxn ang="0">
                    <a:pos x="0" y="157"/>
                  </a:cxn>
                  <a:cxn ang="0">
                    <a:pos x="10" y="180"/>
                  </a:cxn>
                  <a:cxn ang="0">
                    <a:pos x="38" y="192"/>
                  </a:cxn>
                  <a:cxn ang="0">
                    <a:pos x="89" y="199"/>
                  </a:cxn>
                  <a:cxn ang="0">
                    <a:pos x="128" y="216"/>
                  </a:cxn>
                  <a:cxn ang="0">
                    <a:pos x="167" y="239"/>
                  </a:cxn>
                  <a:cxn ang="0">
                    <a:pos x="192" y="257"/>
                  </a:cxn>
                  <a:cxn ang="0">
                    <a:pos x="207" y="265"/>
                  </a:cxn>
                  <a:cxn ang="0">
                    <a:pos x="215" y="265"/>
                  </a:cxn>
                  <a:cxn ang="0">
                    <a:pos x="230" y="243"/>
                  </a:cxn>
                  <a:cxn ang="0">
                    <a:pos x="231" y="232"/>
                  </a:cxn>
                  <a:cxn ang="0">
                    <a:pos x="232" y="201"/>
                  </a:cxn>
                  <a:cxn ang="0">
                    <a:pos x="231" y="198"/>
                  </a:cxn>
                  <a:cxn ang="0">
                    <a:pos x="231" y="191"/>
                  </a:cxn>
                  <a:cxn ang="0">
                    <a:pos x="225" y="170"/>
                  </a:cxn>
                  <a:cxn ang="0">
                    <a:pos x="221" y="159"/>
                  </a:cxn>
                  <a:cxn ang="0">
                    <a:pos x="198" y="114"/>
                  </a:cxn>
                  <a:cxn ang="0">
                    <a:pos x="177" y="85"/>
                  </a:cxn>
                  <a:cxn ang="0">
                    <a:pos x="176" y="74"/>
                  </a:cxn>
                  <a:cxn ang="0">
                    <a:pos x="190" y="57"/>
                  </a:cxn>
                  <a:cxn ang="0">
                    <a:pos x="209" y="29"/>
                  </a:cxn>
                </a:cxnLst>
                <a:rect l="0" t="0" r="r" b="b"/>
                <a:pathLst>
                  <a:path w="233" h="265">
                    <a:moveTo>
                      <a:pt x="215" y="17"/>
                    </a:moveTo>
                    <a:lnTo>
                      <a:pt x="210" y="9"/>
                    </a:lnTo>
                    <a:lnTo>
                      <a:pt x="207" y="3"/>
                    </a:lnTo>
                    <a:lnTo>
                      <a:pt x="202" y="0"/>
                    </a:lnTo>
                    <a:lnTo>
                      <a:pt x="200" y="1"/>
                    </a:lnTo>
                    <a:lnTo>
                      <a:pt x="195" y="2"/>
                    </a:lnTo>
                    <a:lnTo>
                      <a:pt x="192" y="6"/>
                    </a:lnTo>
                    <a:lnTo>
                      <a:pt x="190" y="11"/>
                    </a:lnTo>
                    <a:lnTo>
                      <a:pt x="188" y="22"/>
                    </a:lnTo>
                    <a:lnTo>
                      <a:pt x="184" y="24"/>
                    </a:lnTo>
                    <a:lnTo>
                      <a:pt x="182" y="28"/>
                    </a:lnTo>
                    <a:lnTo>
                      <a:pt x="177" y="35"/>
                    </a:lnTo>
                    <a:lnTo>
                      <a:pt x="164" y="47"/>
                    </a:lnTo>
                    <a:lnTo>
                      <a:pt x="155" y="52"/>
                    </a:lnTo>
                    <a:lnTo>
                      <a:pt x="148" y="57"/>
                    </a:lnTo>
                    <a:lnTo>
                      <a:pt x="131" y="67"/>
                    </a:lnTo>
                    <a:lnTo>
                      <a:pt x="130" y="72"/>
                    </a:lnTo>
                    <a:lnTo>
                      <a:pt x="131" y="79"/>
                    </a:lnTo>
                    <a:lnTo>
                      <a:pt x="135" y="85"/>
                    </a:lnTo>
                    <a:lnTo>
                      <a:pt x="143" y="92"/>
                    </a:lnTo>
                    <a:lnTo>
                      <a:pt x="160" y="111"/>
                    </a:lnTo>
                    <a:lnTo>
                      <a:pt x="167" y="120"/>
                    </a:lnTo>
                    <a:lnTo>
                      <a:pt x="174" y="131"/>
                    </a:lnTo>
                    <a:lnTo>
                      <a:pt x="179" y="139"/>
                    </a:lnTo>
                    <a:lnTo>
                      <a:pt x="185" y="148"/>
                    </a:lnTo>
                    <a:lnTo>
                      <a:pt x="190" y="157"/>
                    </a:lnTo>
                    <a:lnTo>
                      <a:pt x="195" y="166"/>
                    </a:lnTo>
                    <a:lnTo>
                      <a:pt x="197" y="173"/>
                    </a:lnTo>
                    <a:lnTo>
                      <a:pt x="200" y="181"/>
                    </a:lnTo>
                    <a:lnTo>
                      <a:pt x="202" y="198"/>
                    </a:lnTo>
                    <a:lnTo>
                      <a:pt x="201" y="212"/>
                    </a:lnTo>
                    <a:lnTo>
                      <a:pt x="200" y="219"/>
                    </a:lnTo>
                    <a:lnTo>
                      <a:pt x="198" y="219"/>
                    </a:lnTo>
                    <a:lnTo>
                      <a:pt x="198" y="220"/>
                    </a:lnTo>
                    <a:lnTo>
                      <a:pt x="198" y="223"/>
                    </a:lnTo>
                    <a:lnTo>
                      <a:pt x="198" y="227"/>
                    </a:lnTo>
                    <a:lnTo>
                      <a:pt x="173" y="205"/>
                    </a:lnTo>
                    <a:lnTo>
                      <a:pt x="149" y="186"/>
                    </a:lnTo>
                    <a:lnTo>
                      <a:pt x="125" y="170"/>
                    </a:lnTo>
                    <a:lnTo>
                      <a:pt x="102" y="158"/>
                    </a:lnTo>
                    <a:lnTo>
                      <a:pt x="80" y="147"/>
                    </a:lnTo>
                    <a:lnTo>
                      <a:pt x="58" y="141"/>
                    </a:lnTo>
                    <a:lnTo>
                      <a:pt x="38" y="138"/>
                    </a:lnTo>
                    <a:lnTo>
                      <a:pt x="18" y="138"/>
                    </a:lnTo>
                    <a:lnTo>
                      <a:pt x="6" y="147"/>
                    </a:lnTo>
                    <a:lnTo>
                      <a:pt x="0" y="157"/>
                    </a:lnTo>
                    <a:lnTo>
                      <a:pt x="2" y="168"/>
                    </a:lnTo>
                    <a:lnTo>
                      <a:pt x="10" y="180"/>
                    </a:lnTo>
                    <a:lnTo>
                      <a:pt x="28" y="192"/>
                    </a:lnTo>
                    <a:lnTo>
                      <a:pt x="38" y="192"/>
                    </a:lnTo>
                    <a:lnTo>
                      <a:pt x="71" y="196"/>
                    </a:lnTo>
                    <a:lnTo>
                      <a:pt x="89" y="199"/>
                    </a:lnTo>
                    <a:lnTo>
                      <a:pt x="108" y="207"/>
                    </a:lnTo>
                    <a:lnTo>
                      <a:pt x="128" y="216"/>
                    </a:lnTo>
                    <a:lnTo>
                      <a:pt x="147" y="226"/>
                    </a:lnTo>
                    <a:lnTo>
                      <a:pt x="167" y="239"/>
                    </a:lnTo>
                    <a:lnTo>
                      <a:pt x="189" y="255"/>
                    </a:lnTo>
                    <a:lnTo>
                      <a:pt x="192" y="257"/>
                    </a:lnTo>
                    <a:lnTo>
                      <a:pt x="197" y="260"/>
                    </a:lnTo>
                    <a:lnTo>
                      <a:pt x="207" y="265"/>
                    </a:lnTo>
                    <a:lnTo>
                      <a:pt x="210" y="265"/>
                    </a:lnTo>
                    <a:lnTo>
                      <a:pt x="215" y="265"/>
                    </a:lnTo>
                    <a:lnTo>
                      <a:pt x="225" y="264"/>
                    </a:lnTo>
                    <a:lnTo>
                      <a:pt x="230" y="243"/>
                    </a:lnTo>
                    <a:lnTo>
                      <a:pt x="230" y="237"/>
                    </a:lnTo>
                    <a:lnTo>
                      <a:pt x="231" y="232"/>
                    </a:lnTo>
                    <a:lnTo>
                      <a:pt x="233" y="223"/>
                    </a:lnTo>
                    <a:lnTo>
                      <a:pt x="232" y="201"/>
                    </a:lnTo>
                    <a:lnTo>
                      <a:pt x="231" y="199"/>
                    </a:lnTo>
                    <a:lnTo>
                      <a:pt x="231" y="198"/>
                    </a:lnTo>
                    <a:lnTo>
                      <a:pt x="231" y="196"/>
                    </a:lnTo>
                    <a:lnTo>
                      <a:pt x="231" y="191"/>
                    </a:lnTo>
                    <a:lnTo>
                      <a:pt x="230" y="181"/>
                    </a:lnTo>
                    <a:lnTo>
                      <a:pt x="225" y="170"/>
                    </a:lnTo>
                    <a:lnTo>
                      <a:pt x="222" y="164"/>
                    </a:lnTo>
                    <a:lnTo>
                      <a:pt x="221" y="159"/>
                    </a:lnTo>
                    <a:lnTo>
                      <a:pt x="212" y="138"/>
                    </a:lnTo>
                    <a:lnTo>
                      <a:pt x="198" y="114"/>
                    </a:lnTo>
                    <a:lnTo>
                      <a:pt x="183" y="93"/>
                    </a:lnTo>
                    <a:lnTo>
                      <a:pt x="177" y="85"/>
                    </a:lnTo>
                    <a:lnTo>
                      <a:pt x="174" y="79"/>
                    </a:lnTo>
                    <a:lnTo>
                      <a:pt x="176" y="74"/>
                    </a:lnTo>
                    <a:lnTo>
                      <a:pt x="179" y="72"/>
                    </a:lnTo>
                    <a:lnTo>
                      <a:pt x="190" y="57"/>
                    </a:lnTo>
                    <a:lnTo>
                      <a:pt x="201" y="43"/>
                    </a:lnTo>
                    <a:lnTo>
                      <a:pt x="209" y="29"/>
                    </a:lnTo>
                    <a:lnTo>
                      <a:pt x="215" y="17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3" name="Freeform 199"/>
              <p:cNvSpPr>
                <a:spLocks/>
              </p:cNvSpPr>
              <p:nvPr/>
            </p:nvSpPr>
            <p:spPr bwMode="auto">
              <a:xfrm>
                <a:off x="4751388" y="1770063"/>
                <a:ext cx="139700" cy="166688"/>
              </a:xfrm>
              <a:custGeom>
                <a:avLst/>
                <a:gdLst/>
                <a:ahLst/>
                <a:cxnLst>
                  <a:cxn ang="0">
                    <a:pos x="173" y="84"/>
                  </a:cxn>
                  <a:cxn ang="0">
                    <a:pos x="165" y="64"/>
                  </a:cxn>
                  <a:cxn ang="0">
                    <a:pos x="155" y="46"/>
                  </a:cxn>
                  <a:cxn ang="0">
                    <a:pos x="142" y="31"/>
                  </a:cxn>
                  <a:cxn ang="0">
                    <a:pos x="129" y="18"/>
                  </a:cxn>
                  <a:cxn ang="0">
                    <a:pos x="112" y="8"/>
                  </a:cxn>
                  <a:cxn ang="0">
                    <a:pos x="95" y="3"/>
                  </a:cxn>
                  <a:cxn ang="0">
                    <a:pos x="78" y="0"/>
                  </a:cxn>
                  <a:cxn ang="0">
                    <a:pos x="61" y="4"/>
                  </a:cxn>
                  <a:cxn ang="0">
                    <a:pos x="43" y="10"/>
                  </a:cxn>
                  <a:cxn ang="0">
                    <a:pos x="30" y="19"/>
                  </a:cxn>
                  <a:cxn ang="0">
                    <a:pos x="18" y="32"/>
                  </a:cxn>
                  <a:cxn ang="0">
                    <a:pos x="10" y="50"/>
                  </a:cxn>
                  <a:cxn ang="0">
                    <a:pos x="3" y="68"/>
                  </a:cxn>
                  <a:cxn ang="0">
                    <a:pos x="0" y="87"/>
                  </a:cxn>
                  <a:cxn ang="0">
                    <a:pos x="0" y="107"/>
                  </a:cxn>
                  <a:cxn ang="0">
                    <a:pos x="5" y="128"/>
                  </a:cxn>
                  <a:cxn ang="0">
                    <a:pos x="11" y="148"/>
                  </a:cxn>
                  <a:cxn ang="0">
                    <a:pos x="15" y="156"/>
                  </a:cxn>
                  <a:cxn ang="0">
                    <a:pos x="21" y="166"/>
                  </a:cxn>
                  <a:cxn ang="0">
                    <a:pos x="34" y="181"/>
                  </a:cxn>
                  <a:cxn ang="0">
                    <a:pos x="49" y="194"/>
                  </a:cxn>
                  <a:cxn ang="0">
                    <a:pos x="65" y="203"/>
                  </a:cxn>
                  <a:cxn ang="0">
                    <a:pos x="82" y="209"/>
                  </a:cxn>
                  <a:cxn ang="0">
                    <a:pos x="99" y="211"/>
                  </a:cxn>
                  <a:cxn ang="0">
                    <a:pos x="117" y="208"/>
                  </a:cxn>
                  <a:cxn ang="0">
                    <a:pos x="124" y="205"/>
                  </a:cxn>
                  <a:cxn ang="0">
                    <a:pos x="127" y="202"/>
                  </a:cxn>
                  <a:cxn ang="0">
                    <a:pos x="132" y="201"/>
                  </a:cxn>
                  <a:cxn ang="0">
                    <a:pos x="147" y="192"/>
                  </a:cxn>
                  <a:cxn ang="0">
                    <a:pos x="152" y="185"/>
                  </a:cxn>
                  <a:cxn ang="0">
                    <a:pos x="158" y="177"/>
                  </a:cxn>
                  <a:cxn ang="0">
                    <a:pos x="162" y="169"/>
                  </a:cxn>
                  <a:cxn ang="0">
                    <a:pos x="168" y="162"/>
                  </a:cxn>
                  <a:cxn ang="0">
                    <a:pos x="171" y="152"/>
                  </a:cxn>
                  <a:cxn ang="0">
                    <a:pos x="174" y="142"/>
                  </a:cxn>
                  <a:cxn ang="0">
                    <a:pos x="178" y="123"/>
                  </a:cxn>
                  <a:cxn ang="0">
                    <a:pos x="177" y="121"/>
                  </a:cxn>
                  <a:cxn ang="0">
                    <a:pos x="177" y="120"/>
                  </a:cxn>
                  <a:cxn ang="0">
                    <a:pos x="177" y="117"/>
                  </a:cxn>
                  <a:cxn ang="0">
                    <a:pos x="177" y="113"/>
                  </a:cxn>
                  <a:cxn ang="0">
                    <a:pos x="177" y="103"/>
                  </a:cxn>
                  <a:cxn ang="0">
                    <a:pos x="173" y="84"/>
                  </a:cxn>
                </a:cxnLst>
                <a:rect l="0" t="0" r="r" b="b"/>
                <a:pathLst>
                  <a:path w="178" h="211">
                    <a:moveTo>
                      <a:pt x="173" y="84"/>
                    </a:moveTo>
                    <a:lnTo>
                      <a:pt x="165" y="64"/>
                    </a:lnTo>
                    <a:lnTo>
                      <a:pt x="155" y="46"/>
                    </a:lnTo>
                    <a:lnTo>
                      <a:pt x="142" y="31"/>
                    </a:lnTo>
                    <a:lnTo>
                      <a:pt x="129" y="18"/>
                    </a:lnTo>
                    <a:lnTo>
                      <a:pt x="112" y="8"/>
                    </a:lnTo>
                    <a:lnTo>
                      <a:pt x="95" y="3"/>
                    </a:lnTo>
                    <a:lnTo>
                      <a:pt x="78" y="0"/>
                    </a:lnTo>
                    <a:lnTo>
                      <a:pt x="61" y="4"/>
                    </a:lnTo>
                    <a:lnTo>
                      <a:pt x="43" y="10"/>
                    </a:lnTo>
                    <a:lnTo>
                      <a:pt x="30" y="19"/>
                    </a:lnTo>
                    <a:lnTo>
                      <a:pt x="18" y="32"/>
                    </a:lnTo>
                    <a:lnTo>
                      <a:pt x="10" y="50"/>
                    </a:lnTo>
                    <a:lnTo>
                      <a:pt x="3" y="68"/>
                    </a:lnTo>
                    <a:lnTo>
                      <a:pt x="0" y="87"/>
                    </a:lnTo>
                    <a:lnTo>
                      <a:pt x="0" y="107"/>
                    </a:lnTo>
                    <a:lnTo>
                      <a:pt x="5" y="128"/>
                    </a:lnTo>
                    <a:lnTo>
                      <a:pt x="11" y="148"/>
                    </a:lnTo>
                    <a:lnTo>
                      <a:pt x="15" y="156"/>
                    </a:lnTo>
                    <a:lnTo>
                      <a:pt x="21" y="166"/>
                    </a:lnTo>
                    <a:lnTo>
                      <a:pt x="34" y="181"/>
                    </a:lnTo>
                    <a:lnTo>
                      <a:pt x="49" y="194"/>
                    </a:lnTo>
                    <a:lnTo>
                      <a:pt x="65" y="203"/>
                    </a:lnTo>
                    <a:lnTo>
                      <a:pt x="82" y="209"/>
                    </a:lnTo>
                    <a:lnTo>
                      <a:pt x="99" y="211"/>
                    </a:lnTo>
                    <a:lnTo>
                      <a:pt x="117" y="208"/>
                    </a:lnTo>
                    <a:lnTo>
                      <a:pt x="124" y="205"/>
                    </a:lnTo>
                    <a:lnTo>
                      <a:pt x="127" y="202"/>
                    </a:lnTo>
                    <a:lnTo>
                      <a:pt x="132" y="201"/>
                    </a:lnTo>
                    <a:lnTo>
                      <a:pt x="147" y="192"/>
                    </a:lnTo>
                    <a:lnTo>
                      <a:pt x="152" y="185"/>
                    </a:lnTo>
                    <a:lnTo>
                      <a:pt x="158" y="177"/>
                    </a:lnTo>
                    <a:lnTo>
                      <a:pt x="162" y="169"/>
                    </a:lnTo>
                    <a:lnTo>
                      <a:pt x="168" y="162"/>
                    </a:lnTo>
                    <a:lnTo>
                      <a:pt x="171" y="152"/>
                    </a:lnTo>
                    <a:lnTo>
                      <a:pt x="174" y="142"/>
                    </a:lnTo>
                    <a:lnTo>
                      <a:pt x="178" y="123"/>
                    </a:lnTo>
                    <a:lnTo>
                      <a:pt x="177" y="121"/>
                    </a:lnTo>
                    <a:lnTo>
                      <a:pt x="177" y="120"/>
                    </a:lnTo>
                    <a:lnTo>
                      <a:pt x="177" y="117"/>
                    </a:lnTo>
                    <a:lnTo>
                      <a:pt x="177" y="113"/>
                    </a:lnTo>
                    <a:lnTo>
                      <a:pt x="177" y="103"/>
                    </a:lnTo>
                    <a:lnTo>
                      <a:pt x="173" y="84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4" name="Freeform 200"/>
              <p:cNvSpPr>
                <a:spLocks/>
              </p:cNvSpPr>
              <p:nvPr/>
            </p:nvSpPr>
            <p:spPr bwMode="auto">
              <a:xfrm>
                <a:off x="4598988" y="1958975"/>
                <a:ext cx="211138" cy="185738"/>
              </a:xfrm>
              <a:custGeom>
                <a:avLst/>
                <a:gdLst/>
                <a:ahLst/>
                <a:cxnLst>
                  <a:cxn ang="0">
                    <a:pos x="258" y="62"/>
                  </a:cxn>
                  <a:cxn ang="0">
                    <a:pos x="264" y="44"/>
                  </a:cxn>
                  <a:cxn ang="0">
                    <a:pos x="266" y="29"/>
                  </a:cxn>
                  <a:cxn ang="0">
                    <a:pos x="260" y="19"/>
                  </a:cxn>
                  <a:cxn ang="0">
                    <a:pos x="250" y="14"/>
                  </a:cxn>
                  <a:cxn ang="0">
                    <a:pos x="234" y="13"/>
                  </a:cxn>
                  <a:cxn ang="0">
                    <a:pos x="201" y="39"/>
                  </a:cxn>
                  <a:cxn ang="0">
                    <a:pos x="174" y="77"/>
                  </a:cxn>
                  <a:cxn ang="0">
                    <a:pos x="153" y="125"/>
                  </a:cxn>
                  <a:cxn ang="0">
                    <a:pos x="137" y="186"/>
                  </a:cxn>
                  <a:cxn ang="0">
                    <a:pos x="116" y="165"/>
                  </a:cxn>
                  <a:cxn ang="0">
                    <a:pos x="104" y="136"/>
                  </a:cxn>
                  <a:cxn ang="0">
                    <a:pos x="99" y="94"/>
                  </a:cxn>
                  <a:cxn ang="0">
                    <a:pos x="105" y="45"/>
                  </a:cxn>
                  <a:cxn ang="0">
                    <a:pos x="106" y="27"/>
                  </a:cxn>
                  <a:cxn ang="0">
                    <a:pos x="100" y="18"/>
                  </a:cxn>
                  <a:cxn ang="0">
                    <a:pos x="60" y="19"/>
                  </a:cxn>
                  <a:cxn ang="0">
                    <a:pos x="27" y="12"/>
                  </a:cxn>
                  <a:cxn ang="0">
                    <a:pos x="12" y="2"/>
                  </a:cxn>
                  <a:cxn ang="0">
                    <a:pos x="4" y="1"/>
                  </a:cxn>
                  <a:cxn ang="0">
                    <a:pos x="0" y="8"/>
                  </a:cxn>
                  <a:cxn ang="0">
                    <a:pos x="3" y="23"/>
                  </a:cxn>
                  <a:cxn ang="0">
                    <a:pos x="28" y="39"/>
                  </a:cxn>
                  <a:cxn ang="0">
                    <a:pos x="63" y="48"/>
                  </a:cxn>
                  <a:cxn ang="0">
                    <a:pos x="71" y="52"/>
                  </a:cxn>
                  <a:cxn ang="0">
                    <a:pos x="72" y="61"/>
                  </a:cxn>
                  <a:cxn ang="0">
                    <a:pos x="72" y="94"/>
                  </a:cxn>
                  <a:cxn ang="0">
                    <a:pos x="77" y="144"/>
                  </a:cxn>
                  <a:cxn ang="0">
                    <a:pos x="84" y="166"/>
                  </a:cxn>
                  <a:cxn ang="0">
                    <a:pos x="106" y="203"/>
                  </a:cxn>
                  <a:cxn ang="0">
                    <a:pos x="137" y="232"/>
                  </a:cxn>
                  <a:cxn ang="0">
                    <a:pos x="152" y="224"/>
                  </a:cxn>
                  <a:cxn ang="0">
                    <a:pos x="161" y="204"/>
                  </a:cxn>
                  <a:cxn ang="0">
                    <a:pos x="178" y="158"/>
                  </a:cxn>
                  <a:cxn ang="0">
                    <a:pos x="209" y="104"/>
                  </a:cxn>
                  <a:cxn ang="0">
                    <a:pos x="250" y="68"/>
                  </a:cxn>
                </a:cxnLst>
                <a:rect l="0" t="0" r="r" b="b"/>
                <a:pathLst>
                  <a:path w="266" h="232">
                    <a:moveTo>
                      <a:pt x="250" y="68"/>
                    </a:moveTo>
                    <a:lnTo>
                      <a:pt x="258" y="62"/>
                    </a:lnTo>
                    <a:lnTo>
                      <a:pt x="262" y="52"/>
                    </a:lnTo>
                    <a:lnTo>
                      <a:pt x="264" y="44"/>
                    </a:lnTo>
                    <a:lnTo>
                      <a:pt x="266" y="35"/>
                    </a:lnTo>
                    <a:lnTo>
                      <a:pt x="266" y="29"/>
                    </a:lnTo>
                    <a:lnTo>
                      <a:pt x="263" y="23"/>
                    </a:lnTo>
                    <a:lnTo>
                      <a:pt x="260" y="19"/>
                    </a:lnTo>
                    <a:lnTo>
                      <a:pt x="255" y="15"/>
                    </a:lnTo>
                    <a:lnTo>
                      <a:pt x="250" y="14"/>
                    </a:lnTo>
                    <a:lnTo>
                      <a:pt x="242" y="12"/>
                    </a:lnTo>
                    <a:lnTo>
                      <a:pt x="234" y="13"/>
                    </a:lnTo>
                    <a:lnTo>
                      <a:pt x="216" y="23"/>
                    </a:lnTo>
                    <a:lnTo>
                      <a:pt x="201" y="39"/>
                    </a:lnTo>
                    <a:lnTo>
                      <a:pt x="186" y="57"/>
                    </a:lnTo>
                    <a:lnTo>
                      <a:pt x="174" y="77"/>
                    </a:lnTo>
                    <a:lnTo>
                      <a:pt x="162" y="99"/>
                    </a:lnTo>
                    <a:lnTo>
                      <a:pt x="153" y="125"/>
                    </a:lnTo>
                    <a:lnTo>
                      <a:pt x="143" y="155"/>
                    </a:lnTo>
                    <a:lnTo>
                      <a:pt x="137" y="186"/>
                    </a:lnTo>
                    <a:lnTo>
                      <a:pt x="124" y="176"/>
                    </a:lnTo>
                    <a:lnTo>
                      <a:pt x="116" y="165"/>
                    </a:lnTo>
                    <a:lnTo>
                      <a:pt x="107" y="151"/>
                    </a:lnTo>
                    <a:lnTo>
                      <a:pt x="104" y="136"/>
                    </a:lnTo>
                    <a:lnTo>
                      <a:pt x="100" y="116"/>
                    </a:lnTo>
                    <a:lnTo>
                      <a:pt x="99" y="94"/>
                    </a:lnTo>
                    <a:lnTo>
                      <a:pt x="100" y="70"/>
                    </a:lnTo>
                    <a:lnTo>
                      <a:pt x="105" y="45"/>
                    </a:lnTo>
                    <a:lnTo>
                      <a:pt x="106" y="34"/>
                    </a:lnTo>
                    <a:lnTo>
                      <a:pt x="106" y="27"/>
                    </a:lnTo>
                    <a:lnTo>
                      <a:pt x="104" y="21"/>
                    </a:lnTo>
                    <a:lnTo>
                      <a:pt x="100" y="18"/>
                    </a:lnTo>
                    <a:lnTo>
                      <a:pt x="78" y="19"/>
                    </a:lnTo>
                    <a:lnTo>
                      <a:pt x="60" y="19"/>
                    </a:lnTo>
                    <a:lnTo>
                      <a:pt x="42" y="15"/>
                    </a:lnTo>
                    <a:lnTo>
                      <a:pt x="27" y="12"/>
                    </a:lnTo>
                    <a:lnTo>
                      <a:pt x="18" y="6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23"/>
                    </a:lnTo>
                    <a:lnTo>
                      <a:pt x="14" y="32"/>
                    </a:lnTo>
                    <a:lnTo>
                      <a:pt x="28" y="39"/>
                    </a:lnTo>
                    <a:lnTo>
                      <a:pt x="44" y="44"/>
                    </a:lnTo>
                    <a:lnTo>
                      <a:pt x="63" y="48"/>
                    </a:lnTo>
                    <a:lnTo>
                      <a:pt x="68" y="48"/>
                    </a:lnTo>
                    <a:lnTo>
                      <a:pt x="71" y="52"/>
                    </a:lnTo>
                    <a:lnTo>
                      <a:pt x="72" y="58"/>
                    </a:lnTo>
                    <a:lnTo>
                      <a:pt x="72" y="61"/>
                    </a:lnTo>
                    <a:lnTo>
                      <a:pt x="74" y="67"/>
                    </a:lnTo>
                    <a:lnTo>
                      <a:pt x="72" y="94"/>
                    </a:lnTo>
                    <a:lnTo>
                      <a:pt x="74" y="120"/>
                    </a:lnTo>
                    <a:lnTo>
                      <a:pt x="77" y="144"/>
                    </a:lnTo>
                    <a:lnTo>
                      <a:pt x="80" y="155"/>
                    </a:lnTo>
                    <a:lnTo>
                      <a:pt x="84" y="166"/>
                    </a:lnTo>
                    <a:lnTo>
                      <a:pt x="93" y="185"/>
                    </a:lnTo>
                    <a:lnTo>
                      <a:pt x="106" y="203"/>
                    </a:lnTo>
                    <a:lnTo>
                      <a:pt x="119" y="218"/>
                    </a:lnTo>
                    <a:lnTo>
                      <a:pt x="137" y="232"/>
                    </a:lnTo>
                    <a:lnTo>
                      <a:pt x="144" y="229"/>
                    </a:lnTo>
                    <a:lnTo>
                      <a:pt x="152" y="224"/>
                    </a:lnTo>
                    <a:lnTo>
                      <a:pt x="156" y="215"/>
                    </a:lnTo>
                    <a:lnTo>
                      <a:pt x="161" y="204"/>
                    </a:lnTo>
                    <a:lnTo>
                      <a:pt x="168" y="179"/>
                    </a:lnTo>
                    <a:lnTo>
                      <a:pt x="178" y="158"/>
                    </a:lnTo>
                    <a:lnTo>
                      <a:pt x="198" y="121"/>
                    </a:lnTo>
                    <a:lnTo>
                      <a:pt x="209" y="104"/>
                    </a:lnTo>
                    <a:lnTo>
                      <a:pt x="222" y="91"/>
                    </a:lnTo>
                    <a:lnTo>
                      <a:pt x="250" y="68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5" name="Freeform 201"/>
              <p:cNvSpPr>
                <a:spLocks/>
              </p:cNvSpPr>
              <p:nvPr/>
            </p:nvSpPr>
            <p:spPr bwMode="auto">
              <a:xfrm>
                <a:off x="4652963" y="1943100"/>
                <a:ext cx="355600" cy="574675"/>
              </a:xfrm>
              <a:custGeom>
                <a:avLst/>
                <a:gdLst/>
                <a:ahLst/>
                <a:cxnLst>
                  <a:cxn ang="0">
                    <a:pos x="319" y="30"/>
                  </a:cxn>
                  <a:cxn ang="0">
                    <a:pos x="289" y="4"/>
                  </a:cxn>
                  <a:cxn ang="0">
                    <a:pos x="263" y="1"/>
                  </a:cxn>
                  <a:cxn ang="0">
                    <a:pos x="237" y="19"/>
                  </a:cxn>
                  <a:cxn ang="0">
                    <a:pos x="216" y="57"/>
                  </a:cxn>
                  <a:cxn ang="0">
                    <a:pos x="207" y="125"/>
                  </a:cxn>
                  <a:cxn ang="0">
                    <a:pos x="212" y="212"/>
                  </a:cxn>
                  <a:cxn ang="0">
                    <a:pos x="198" y="301"/>
                  </a:cxn>
                  <a:cxn ang="0">
                    <a:pos x="153" y="355"/>
                  </a:cxn>
                  <a:cxn ang="0">
                    <a:pos x="109" y="417"/>
                  </a:cxn>
                  <a:cxn ang="0">
                    <a:pos x="75" y="514"/>
                  </a:cxn>
                  <a:cxn ang="0">
                    <a:pos x="84" y="549"/>
                  </a:cxn>
                  <a:cxn ang="0">
                    <a:pos x="133" y="606"/>
                  </a:cxn>
                  <a:cxn ang="0">
                    <a:pos x="158" y="678"/>
                  </a:cxn>
                  <a:cxn ang="0">
                    <a:pos x="40" y="684"/>
                  </a:cxn>
                  <a:cxn ang="0">
                    <a:pos x="1" y="709"/>
                  </a:cxn>
                  <a:cxn ang="0">
                    <a:pos x="15" y="721"/>
                  </a:cxn>
                  <a:cxn ang="0">
                    <a:pos x="55" y="724"/>
                  </a:cxn>
                  <a:cxn ang="0">
                    <a:pos x="139" y="702"/>
                  </a:cxn>
                  <a:cxn ang="0">
                    <a:pos x="169" y="702"/>
                  </a:cxn>
                  <a:cxn ang="0">
                    <a:pos x="180" y="700"/>
                  </a:cxn>
                  <a:cxn ang="0">
                    <a:pos x="189" y="693"/>
                  </a:cxn>
                  <a:cxn ang="0">
                    <a:pos x="171" y="619"/>
                  </a:cxn>
                  <a:cxn ang="0">
                    <a:pos x="130" y="559"/>
                  </a:cxn>
                  <a:cxn ang="0">
                    <a:pos x="127" y="485"/>
                  </a:cxn>
                  <a:cxn ang="0">
                    <a:pos x="168" y="428"/>
                  </a:cxn>
                  <a:cxn ang="0">
                    <a:pos x="218" y="396"/>
                  </a:cxn>
                  <a:cxn ang="0">
                    <a:pos x="246" y="392"/>
                  </a:cxn>
                  <a:cxn ang="0">
                    <a:pos x="342" y="456"/>
                  </a:cxn>
                  <a:cxn ang="0">
                    <a:pos x="414" y="538"/>
                  </a:cxn>
                  <a:cxn ang="0">
                    <a:pos x="291" y="680"/>
                  </a:cxn>
                  <a:cxn ang="0">
                    <a:pos x="300" y="690"/>
                  </a:cxn>
                  <a:cxn ang="0">
                    <a:pos x="323" y="696"/>
                  </a:cxn>
                  <a:cxn ang="0">
                    <a:pos x="371" y="704"/>
                  </a:cxn>
                  <a:cxn ang="0">
                    <a:pos x="410" y="723"/>
                  </a:cxn>
                  <a:cxn ang="0">
                    <a:pos x="419" y="723"/>
                  </a:cxn>
                  <a:cxn ang="0">
                    <a:pos x="422" y="722"/>
                  </a:cxn>
                  <a:cxn ang="0">
                    <a:pos x="429" y="718"/>
                  </a:cxn>
                  <a:cxn ang="0">
                    <a:pos x="434" y="716"/>
                  </a:cxn>
                  <a:cxn ang="0">
                    <a:pos x="438" y="709"/>
                  </a:cxn>
                  <a:cxn ang="0">
                    <a:pos x="431" y="690"/>
                  </a:cxn>
                  <a:cxn ang="0">
                    <a:pos x="351" y="672"/>
                  </a:cxn>
                  <a:cxn ang="0">
                    <a:pos x="350" y="629"/>
                  </a:cxn>
                  <a:cxn ang="0">
                    <a:pos x="439" y="563"/>
                  </a:cxn>
                  <a:cxn ang="0">
                    <a:pos x="446" y="513"/>
                  </a:cxn>
                  <a:cxn ang="0">
                    <a:pos x="384" y="421"/>
                  </a:cxn>
                  <a:cxn ang="0">
                    <a:pos x="331" y="311"/>
                  </a:cxn>
                  <a:cxn ang="0">
                    <a:pos x="359" y="201"/>
                  </a:cxn>
                  <a:cxn ang="0">
                    <a:pos x="350" y="94"/>
                  </a:cxn>
                </a:cxnLst>
                <a:rect l="0" t="0" r="r" b="b"/>
                <a:pathLst>
                  <a:path w="449" h="724">
                    <a:moveTo>
                      <a:pt x="341" y="61"/>
                    </a:moveTo>
                    <a:lnTo>
                      <a:pt x="329" y="43"/>
                    </a:lnTo>
                    <a:lnTo>
                      <a:pt x="319" y="30"/>
                    </a:lnTo>
                    <a:lnTo>
                      <a:pt x="308" y="20"/>
                    </a:lnTo>
                    <a:lnTo>
                      <a:pt x="299" y="11"/>
                    </a:lnTo>
                    <a:lnTo>
                      <a:pt x="289" y="4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1"/>
                    </a:lnTo>
                    <a:lnTo>
                      <a:pt x="253" y="4"/>
                    </a:lnTo>
                    <a:lnTo>
                      <a:pt x="246" y="10"/>
                    </a:lnTo>
                    <a:lnTo>
                      <a:pt x="237" y="19"/>
                    </a:lnTo>
                    <a:lnTo>
                      <a:pt x="230" y="29"/>
                    </a:lnTo>
                    <a:lnTo>
                      <a:pt x="223" y="42"/>
                    </a:lnTo>
                    <a:lnTo>
                      <a:pt x="216" y="57"/>
                    </a:lnTo>
                    <a:lnTo>
                      <a:pt x="208" y="75"/>
                    </a:lnTo>
                    <a:lnTo>
                      <a:pt x="202" y="96"/>
                    </a:lnTo>
                    <a:lnTo>
                      <a:pt x="207" y="125"/>
                    </a:lnTo>
                    <a:lnTo>
                      <a:pt x="211" y="153"/>
                    </a:lnTo>
                    <a:lnTo>
                      <a:pt x="212" y="181"/>
                    </a:lnTo>
                    <a:lnTo>
                      <a:pt x="212" y="212"/>
                    </a:lnTo>
                    <a:lnTo>
                      <a:pt x="208" y="240"/>
                    </a:lnTo>
                    <a:lnTo>
                      <a:pt x="205" y="271"/>
                    </a:lnTo>
                    <a:lnTo>
                      <a:pt x="198" y="301"/>
                    </a:lnTo>
                    <a:lnTo>
                      <a:pt x="189" y="331"/>
                    </a:lnTo>
                    <a:lnTo>
                      <a:pt x="170" y="341"/>
                    </a:lnTo>
                    <a:lnTo>
                      <a:pt x="153" y="355"/>
                    </a:lnTo>
                    <a:lnTo>
                      <a:pt x="138" y="373"/>
                    </a:lnTo>
                    <a:lnTo>
                      <a:pt x="123" y="394"/>
                    </a:lnTo>
                    <a:lnTo>
                      <a:pt x="109" y="417"/>
                    </a:lnTo>
                    <a:lnTo>
                      <a:pt x="97" y="446"/>
                    </a:lnTo>
                    <a:lnTo>
                      <a:pt x="85" y="478"/>
                    </a:lnTo>
                    <a:lnTo>
                      <a:pt x="75" y="514"/>
                    </a:lnTo>
                    <a:lnTo>
                      <a:pt x="74" y="527"/>
                    </a:lnTo>
                    <a:lnTo>
                      <a:pt x="78" y="540"/>
                    </a:lnTo>
                    <a:lnTo>
                      <a:pt x="84" y="549"/>
                    </a:lnTo>
                    <a:lnTo>
                      <a:pt x="94" y="557"/>
                    </a:lnTo>
                    <a:lnTo>
                      <a:pt x="115" y="579"/>
                    </a:lnTo>
                    <a:lnTo>
                      <a:pt x="133" y="606"/>
                    </a:lnTo>
                    <a:lnTo>
                      <a:pt x="150" y="635"/>
                    </a:lnTo>
                    <a:lnTo>
                      <a:pt x="165" y="667"/>
                    </a:lnTo>
                    <a:lnTo>
                      <a:pt x="158" y="678"/>
                    </a:lnTo>
                    <a:lnTo>
                      <a:pt x="117" y="675"/>
                    </a:lnTo>
                    <a:lnTo>
                      <a:pt x="79" y="677"/>
                    </a:lnTo>
                    <a:lnTo>
                      <a:pt x="40" y="684"/>
                    </a:lnTo>
                    <a:lnTo>
                      <a:pt x="3" y="696"/>
                    </a:lnTo>
                    <a:lnTo>
                      <a:pt x="0" y="702"/>
                    </a:lnTo>
                    <a:lnTo>
                      <a:pt x="1" y="709"/>
                    </a:lnTo>
                    <a:lnTo>
                      <a:pt x="2" y="714"/>
                    </a:lnTo>
                    <a:lnTo>
                      <a:pt x="8" y="718"/>
                    </a:lnTo>
                    <a:lnTo>
                      <a:pt x="15" y="721"/>
                    </a:lnTo>
                    <a:lnTo>
                      <a:pt x="26" y="723"/>
                    </a:lnTo>
                    <a:lnTo>
                      <a:pt x="39" y="723"/>
                    </a:lnTo>
                    <a:lnTo>
                      <a:pt x="55" y="724"/>
                    </a:lnTo>
                    <a:lnTo>
                      <a:pt x="81" y="713"/>
                    </a:lnTo>
                    <a:lnTo>
                      <a:pt x="110" y="706"/>
                    </a:lnTo>
                    <a:lnTo>
                      <a:pt x="139" y="702"/>
                    </a:lnTo>
                    <a:lnTo>
                      <a:pt x="168" y="703"/>
                    </a:lnTo>
                    <a:lnTo>
                      <a:pt x="168" y="702"/>
                    </a:lnTo>
                    <a:lnTo>
                      <a:pt x="169" y="702"/>
                    </a:lnTo>
                    <a:lnTo>
                      <a:pt x="171" y="702"/>
                    </a:lnTo>
                    <a:lnTo>
                      <a:pt x="176" y="702"/>
                    </a:lnTo>
                    <a:lnTo>
                      <a:pt x="180" y="700"/>
                    </a:lnTo>
                    <a:lnTo>
                      <a:pt x="184" y="698"/>
                    </a:lnTo>
                    <a:lnTo>
                      <a:pt x="187" y="695"/>
                    </a:lnTo>
                    <a:lnTo>
                      <a:pt x="189" y="693"/>
                    </a:lnTo>
                    <a:lnTo>
                      <a:pt x="193" y="685"/>
                    </a:lnTo>
                    <a:lnTo>
                      <a:pt x="187" y="656"/>
                    </a:lnTo>
                    <a:lnTo>
                      <a:pt x="171" y="619"/>
                    </a:lnTo>
                    <a:lnTo>
                      <a:pt x="153" y="587"/>
                    </a:lnTo>
                    <a:lnTo>
                      <a:pt x="141" y="572"/>
                    </a:lnTo>
                    <a:lnTo>
                      <a:pt x="130" y="559"/>
                    </a:lnTo>
                    <a:lnTo>
                      <a:pt x="105" y="534"/>
                    </a:lnTo>
                    <a:lnTo>
                      <a:pt x="115" y="507"/>
                    </a:lnTo>
                    <a:lnTo>
                      <a:pt x="127" y="485"/>
                    </a:lnTo>
                    <a:lnTo>
                      <a:pt x="139" y="464"/>
                    </a:lnTo>
                    <a:lnTo>
                      <a:pt x="153" y="446"/>
                    </a:lnTo>
                    <a:lnTo>
                      <a:pt x="168" y="428"/>
                    </a:lnTo>
                    <a:lnTo>
                      <a:pt x="183" y="415"/>
                    </a:lnTo>
                    <a:lnTo>
                      <a:pt x="200" y="405"/>
                    </a:lnTo>
                    <a:lnTo>
                      <a:pt x="218" y="396"/>
                    </a:lnTo>
                    <a:lnTo>
                      <a:pt x="226" y="396"/>
                    </a:lnTo>
                    <a:lnTo>
                      <a:pt x="236" y="395"/>
                    </a:lnTo>
                    <a:lnTo>
                      <a:pt x="246" y="392"/>
                    </a:lnTo>
                    <a:lnTo>
                      <a:pt x="258" y="388"/>
                    </a:lnTo>
                    <a:lnTo>
                      <a:pt x="301" y="420"/>
                    </a:lnTo>
                    <a:lnTo>
                      <a:pt x="342" y="456"/>
                    </a:lnTo>
                    <a:lnTo>
                      <a:pt x="379" y="495"/>
                    </a:lnTo>
                    <a:lnTo>
                      <a:pt x="396" y="515"/>
                    </a:lnTo>
                    <a:lnTo>
                      <a:pt x="414" y="538"/>
                    </a:lnTo>
                    <a:lnTo>
                      <a:pt x="307" y="635"/>
                    </a:lnTo>
                    <a:lnTo>
                      <a:pt x="291" y="657"/>
                    </a:lnTo>
                    <a:lnTo>
                      <a:pt x="291" y="680"/>
                    </a:lnTo>
                    <a:lnTo>
                      <a:pt x="291" y="682"/>
                    </a:lnTo>
                    <a:lnTo>
                      <a:pt x="294" y="685"/>
                    </a:lnTo>
                    <a:lnTo>
                      <a:pt x="300" y="690"/>
                    </a:lnTo>
                    <a:lnTo>
                      <a:pt x="303" y="691"/>
                    </a:lnTo>
                    <a:lnTo>
                      <a:pt x="309" y="694"/>
                    </a:lnTo>
                    <a:lnTo>
                      <a:pt x="323" y="696"/>
                    </a:lnTo>
                    <a:lnTo>
                      <a:pt x="335" y="696"/>
                    </a:lnTo>
                    <a:lnTo>
                      <a:pt x="348" y="698"/>
                    </a:lnTo>
                    <a:lnTo>
                      <a:pt x="371" y="704"/>
                    </a:lnTo>
                    <a:lnTo>
                      <a:pt x="391" y="713"/>
                    </a:lnTo>
                    <a:lnTo>
                      <a:pt x="410" y="724"/>
                    </a:lnTo>
                    <a:lnTo>
                      <a:pt x="410" y="723"/>
                    </a:lnTo>
                    <a:lnTo>
                      <a:pt x="411" y="723"/>
                    </a:lnTo>
                    <a:lnTo>
                      <a:pt x="414" y="723"/>
                    </a:lnTo>
                    <a:lnTo>
                      <a:pt x="419" y="723"/>
                    </a:lnTo>
                    <a:lnTo>
                      <a:pt x="419" y="722"/>
                    </a:lnTo>
                    <a:lnTo>
                      <a:pt x="420" y="722"/>
                    </a:lnTo>
                    <a:lnTo>
                      <a:pt x="422" y="722"/>
                    </a:lnTo>
                    <a:lnTo>
                      <a:pt x="427" y="722"/>
                    </a:lnTo>
                    <a:lnTo>
                      <a:pt x="429" y="720"/>
                    </a:lnTo>
                    <a:lnTo>
                      <a:pt x="429" y="718"/>
                    </a:lnTo>
                    <a:lnTo>
                      <a:pt x="431" y="718"/>
                    </a:lnTo>
                    <a:lnTo>
                      <a:pt x="433" y="718"/>
                    </a:lnTo>
                    <a:lnTo>
                      <a:pt x="434" y="716"/>
                    </a:lnTo>
                    <a:lnTo>
                      <a:pt x="437" y="715"/>
                    </a:lnTo>
                    <a:lnTo>
                      <a:pt x="437" y="711"/>
                    </a:lnTo>
                    <a:lnTo>
                      <a:pt x="438" y="709"/>
                    </a:lnTo>
                    <a:lnTo>
                      <a:pt x="438" y="704"/>
                    </a:lnTo>
                    <a:lnTo>
                      <a:pt x="434" y="697"/>
                    </a:lnTo>
                    <a:lnTo>
                      <a:pt x="431" y="690"/>
                    </a:lnTo>
                    <a:lnTo>
                      <a:pt x="405" y="682"/>
                    </a:lnTo>
                    <a:lnTo>
                      <a:pt x="380" y="677"/>
                    </a:lnTo>
                    <a:lnTo>
                      <a:pt x="351" y="672"/>
                    </a:lnTo>
                    <a:lnTo>
                      <a:pt x="321" y="670"/>
                    </a:lnTo>
                    <a:lnTo>
                      <a:pt x="321" y="657"/>
                    </a:lnTo>
                    <a:lnTo>
                      <a:pt x="350" y="629"/>
                    </a:lnTo>
                    <a:lnTo>
                      <a:pt x="379" y="604"/>
                    </a:lnTo>
                    <a:lnTo>
                      <a:pt x="408" y="582"/>
                    </a:lnTo>
                    <a:lnTo>
                      <a:pt x="439" y="563"/>
                    </a:lnTo>
                    <a:lnTo>
                      <a:pt x="446" y="544"/>
                    </a:lnTo>
                    <a:lnTo>
                      <a:pt x="449" y="528"/>
                    </a:lnTo>
                    <a:lnTo>
                      <a:pt x="446" y="513"/>
                    </a:lnTo>
                    <a:lnTo>
                      <a:pt x="439" y="500"/>
                    </a:lnTo>
                    <a:lnTo>
                      <a:pt x="413" y="459"/>
                    </a:lnTo>
                    <a:lnTo>
                      <a:pt x="384" y="421"/>
                    </a:lnTo>
                    <a:lnTo>
                      <a:pt x="350" y="384"/>
                    </a:lnTo>
                    <a:lnTo>
                      <a:pt x="314" y="350"/>
                    </a:lnTo>
                    <a:lnTo>
                      <a:pt x="331" y="311"/>
                    </a:lnTo>
                    <a:lnTo>
                      <a:pt x="344" y="273"/>
                    </a:lnTo>
                    <a:lnTo>
                      <a:pt x="353" y="237"/>
                    </a:lnTo>
                    <a:lnTo>
                      <a:pt x="359" y="201"/>
                    </a:lnTo>
                    <a:lnTo>
                      <a:pt x="360" y="165"/>
                    </a:lnTo>
                    <a:lnTo>
                      <a:pt x="357" y="129"/>
                    </a:lnTo>
                    <a:lnTo>
                      <a:pt x="350" y="94"/>
                    </a:lnTo>
                    <a:lnTo>
                      <a:pt x="341" y="61"/>
                    </a:lnTo>
                    <a:close/>
                  </a:path>
                </a:pathLst>
              </a:custGeom>
              <a:solidFill>
                <a:srgbClr val="FFCC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6" name="Freeform 202"/>
              <p:cNvSpPr>
                <a:spLocks/>
              </p:cNvSpPr>
              <p:nvPr/>
            </p:nvSpPr>
            <p:spPr bwMode="auto">
              <a:xfrm>
                <a:off x="4751388" y="1770063"/>
                <a:ext cx="139700" cy="166688"/>
              </a:xfrm>
              <a:custGeom>
                <a:avLst/>
                <a:gdLst/>
                <a:ahLst/>
                <a:cxnLst>
                  <a:cxn ang="0">
                    <a:pos x="129" y="18"/>
                  </a:cxn>
                  <a:cxn ang="0">
                    <a:pos x="112" y="8"/>
                  </a:cxn>
                  <a:cxn ang="0">
                    <a:pos x="95" y="3"/>
                  </a:cxn>
                  <a:cxn ang="0">
                    <a:pos x="78" y="0"/>
                  </a:cxn>
                  <a:cxn ang="0">
                    <a:pos x="61" y="4"/>
                  </a:cxn>
                  <a:cxn ang="0">
                    <a:pos x="43" y="10"/>
                  </a:cxn>
                  <a:cxn ang="0">
                    <a:pos x="30" y="19"/>
                  </a:cxn>
                  <a:cxn ang="0">
                    <a:pos x="18" y="32"/>
                  </a:cxn>
                  <a:cxn ang="0">
                    <a:pos x="10" y="50"/>
                  </a:cxn>
                  <a:cxn ang="0">
                    <a:pos x="3" y="68"/>
                  </a:cxn>
                  <a:cxn ang="0">
                    <a:pos x="0" y="87"/>
                  </a:cxn>
                  <a:cxn ang="0">
                    <a:pos x="0" y="107"/>
                  </a:cxn>
                  <a:cxn ang="0">
                    <a:pos x="5" y="128"/>
                  </a:cxn>
                  <a:cxn ang="0">
                    <a:pos x="11" y="148"/>
                  </a:cxn>
                  <a:cxn ang="0">
                    <a:pos x="15" y="156"/>
                  </a:cxn>
                  <a:cxn ang="0">
                    <a:pos x="21" y="166"/>
                  </a:cxn>
                  <a:cxn ang="0">
                    <a:pos x="34" y="181"/>
                  </a:cxn>
                  <a:cxn ang="0">
                    <a:pos x="49" y="194"/>
                  </a:cxn>
                  <a:cxn ang="0">
                    <a:pos x="65" y="203"/>
                  </a:cxn>
                  <a:cxn ang="0">
                    <a:pos x="82" y="209"/>
                  </a:cxn>
                  <a:cxn ang="0">
                    <a:pos x="99" y="211"/>
                  </a:cxn>
                  <a:cxn ang="0">
                    <a:pos x="117" y="208"/>
                  </a:cxn>
                  <a:cxn ang="0">
                    <a:pos x="124" y="205"/>
                  </a:cxn>
                  <a:cxn ang="0">
                    <a:pos x="127" y="202"/>
                  </a:cxn>
                  <a:cxn ang="0">
                    <a:pos x="132" y="201"/>
                  </a:cxn>
                  <a:cxn ang="0">
                    <a:pos x="147" y="192"/>
                  </a:cxn>
                  <a:cxn ang="0">
                    <a:pos x="152" y="185"/>
                  </a:cxn>
                  <a:cxn ang="0">
                    <a:pos x="158" y="177"/>
                  </a:cxn>
                  <a:cxn ang="0">
                    <a:pos x="162" y="169"/>
                  </a:cxn>
                  <a:cxn ang="0">
                    <a:pos x="168" y="162"/>
                  </a:cxn>
                  <a:cxn ang="0">
                    <a:pos x="171" y="152"/>
                  </a:cxn>
                  <a:cxn ang="0">
                    <a:pos x="174" y="142"/>
                  </a:cxn>
                  <a:cxn ang="0">
                    <a:pos x="178" y="123"/>
                  </a:cxn>
                  <a:cxn ang="0">
                    <a:pos x="177" y="121"/>
                  </a:cxn>
                  <a:cxn ang="0">
                    <a:pos x="177" y="120"/>
                  </a:cxn>
                  <a:cxn ang="0">
                    <a:pos x="177" y="117"/>
                  </a:cxn>
                  <a:cxn ang="0">
                    <a:pos x="177" y="113"/>
                  </a:cxn>
                  <a:cxn ang="0">
                    <a:pos x="177" y="103"/>
                  </a:cxn>
                  <a:cxn ang="0">
                    <a:pos x="173" y="84"/>
                  </a:cxn>
                  <a:cxn ang="0">
                    <a:pos x="165" y="64"/>
                  </a:cxn>
                  <a:cxn ang="0">
                    <a:pos x="155" y="46"/>
                  </a:cxn>
                  <a:cxn ang="0">
                    <a:pos x="142" y="31"/>
                  </a:cxn>
                  <a:cxn ang="0">
                    <a:pos x="129" y="18"/>
                  </a:cxn>
                </a:cxnLst>
                <a:rect l="0" t="0" r="r" b="b"/>
                <a:pathLst>
                  <a:path w="178" h="211">
                    <a:moveTo>
                      <a:pt x="129" y="18"/>
                    </a:moveTo>
                    <a:lnTo>
                      <a:pt x="112" y="8"/>
                    </a:lnTo>
                    <a:lnTo>
                      <a:pt x="95" y="3"/>
                    </a:lnTo>
                    <a:lnTo>
                      <a:pt x="78" y="0"/>
                    </a:lnTo>
                    <a:lnTo>
                      <a:pt x="61" y="4"/>
                    </a:lnTo>
                    <a:lnTo>
                      <a:pt x="43" y="10"/>
                    </a:lnTo>
                    <a:lnTo>
                      <a:pt x="30" y="19"/>
                    </a:lnTo>
                    <a:lnTo>
                      <a:pt x="18" y="32"/>
                    </a:lnTo>
                    <a:lnTo>
                      <a:pt x="10" y="50"/>
                    </a:lnTo>
                    <a:lnTo>
                      <a:pt x="3" y="68"/>
                    </a:lnTo>
                    <a:lnTo>
                      <a:pt x="0" y="87"/>
                    </a:lnTo>
                    <a:lnTo>
                      <a:pt x="0" y="107"/>
                    </a:lnTo>
                    <a:lnTo>
                      <a:pt x="5" y="128"/>
                    </a:lnTo>
                    <a:lnTo>
                      <a:pt x="11" y="148"/>
                    </a:lnTo>
                    <a:lnTo>
                      <a:pt x="15" y="156"/>
                    </a:lnTo>
                    <a:lnTo>
                      <a:pt x="21" y="166"/>
                    </a:lnTo>
                    <a:lnTo>
                      <a:pt x="34" y="181"/>
                    </a:lnTo>
                    <a:lnTo>
                      <a:pt x="49" y="194"/>
                    </a:lnTo>
                    <a:lnTo>
                      <a:pt x="65" y="203"/>
                    </a:lnTo>
                    <a:lnTo>
                      <a:pt x="82" y="209"/>
                    </a:lnTo>
                    <a:lnTo>
                      <a:pt x="99" y="211"/>
                    </a:lnTo>
                    <a:lnTo>
                      <a:pt x="117" y="208"/>
                    </a:lnTo>
                    <a:lnTo>
                      <a:pt x="124" y="205"/>
                    </a:lnTo>
                    <a:lnTo>
                      <a:pt x="127" y="202"/>
                    </a:lnTo>
                    <a:lnTo>
                      <a:pt x="132" y="201"/>
                    </a:lnTo>
                    <a:lnTo>
                      <a:pt x="147" y="192"/>
                    </a:lnTo>
                    <a:lnTo>
                      <a:pt x="152" y="185"/>
                    </a:lnTo>
                    <a:lnTo>
                      <a:pt x="158" y="177"/>
                    </a:lnTo>
                    <a:lnTo>
                      <a:pt x="162" y="169"/>
                    </a:lnTo>
                    <a:lnTo>
                      <a:pt x="168" y="162"/>
                    </a:lnTo>
                    <a:lnTo>
                      <a:pt x="171" y="152"/>
                    </a:lnTo>
                    <a:lnTo>
                      <a:pt x="174" y="142"/>
                    </a:lnTo>
                    <a:lnTo>
                      <a:pt x="178" y="123"/>
                    </a:lnTo>
                    <a:lnTo>
                      <a:pt x="177" y="121"/>
                    </a:lnTo>
                    <a:lnTo>
                      <a:pt x="177" y="120"/>
                    </a:lnTo>
                    <a:lnTo>
                      <a:pt x="177" y="117"/>
                    </a:lnTo>
                    <a:lnTo>
                      <a:pt x="177" y="113"/>
                    </a:lnTo>
                    <a:lnTo>
                      <a:pt x="177" y="103"/>
                    </a:lnTo>
                    <a:lnTo>
                      <a:pt x="173" y="84"/>
                    </a:lnTo>
                    <a:lnTo>
                      <a:pt x="165" y="64"/>
                    </a:lnTo>
                    <a:lnTo>
                      <a:pt x="155" y="46"/>
                    </a:lnTo>
                    <a:lnTo>
                      <a:pt x="142" y="31"/>
                    </a:lnTo>
                    <a:lnTo>
                      <a:pt x="129" y="18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7" name="Freeform 203"/>
              <p:cNvSpPr>
                <a:spLocks/>
              </p:cNvSpPr>
              <p:nvPr/>
            </p:nvSpPr>
            <p:spPr bwMode="auto">
              <a:xfrm>
                <a:off x="4598988" y="1958975"/>
                <a:ext cx="211138" cy="185738"/>
              </a:xfrm>
              <a:custGeom>
                <a:avLst/>
                <a:gdLst/>
                <a:ahLst/>
                <a:cxnLst>
                  <a:cxn ang="0">
                    <a:pos x="262" y="52"/>
                  </a:cxn>
                  <a:cxn ang="0">
                    <a:pos x="266" y="35"/>
                  </a:cxn>
                  <a:cxn ang="0">
                    <a:pos x="263" y="23"/>
                  </a:cxn>
                  <a:cxn ang="0">
                    <a:pos x="255" y="15"/>
                  </a:cxn>
                  <a:cxn ang="0">
                    <a:pos x="242" y="12"/>
                  </a:cxn>
                  <a:cxn ang="0">
                    <a:pos x="216" y="23"/>
                  </a:cxn>
                  <a:cxn ang="0">
                    <a:pos x="186" y="57"/>
                  </a:cxn>
                  <a:cxn ang="0">
                    <a:pos x="162" y="99"/>
                  </a:cxn>
                  <a:cxn ang="0">
                    <a:pos x="143" y="155"/>
                  </a:cxn>
                  <a:cxn ang="0">
                    <a:pos x="124" y="176"/>
                  </a:cxn>
                  <a:cxn ang="0">
                    <a:pos x="107" y="151"/>
                  </a:cxn>
                  <a:cxn ang="0">
                    <a:pos x="100" y="116"/>
                  </a:cxn>
                  <a:cxn ang="0">
                    <a:pos x="100" y="70"/>
                  </a:cxn>
                  <a:cxn ang="0">
                    <a:pos x="106" y="34"/>
                  </a:cxn>
                  <a:cxn ang="0">
                    <a:pos x="104" y="21"/>
                  </a:cxn>
                  <a:cxn ang="0">
                    <a:pos x="78" y="19"/>
                  </a:cxn>
                  <a:cxn ang="0">
                    <a:pos x="42" y="15"/>
                  </a:cxn>
                  <a:cxn ang="0">
                    <a:pos x="18" y="6"/>
                  </a:cxn>
                  <a:cxn ang="0">
                    <a:pos x="6" y="0"/>
                  </a:cxn>
                  <a:cxn ang="0">
                    <a:pos x="0" y="2"/>
                  </a:cxn>
                  <a:cxn ang="0">
                    <a:pos x="0" y="14"/>
                  </a:cxn>
                  <a:cxn ang="0">
                    <a:pos x="14" y="32"/>
                  </a:cxn>
                  <a:cxn ang="0">
                    <a:pos x="44" y="44"/>
                  </a:cxn>
                  <a:cxn ang="0">
                    <a:pos x="68" y="48"/>
                  </a:cxn>
                  <a:cxn ang="0">
                    <a:pos x="72" y="58"/>
                  </a:cxn>
                  <a:cxn ang="0">
                    <a:pos x="74" y="67"/>
                  </a:cxn>
                  <a:cxn ang="0">
                    <a:pos x="74" y="120"/>
                  </a:cxn>
                  <a:cxn ang="0">
                    <a:pos x="80" y="155"/>
                  </a:cxn>
                  <a:cxn ang="0">
                    <a:pos x="93" y="185"/>
                  </a:cxn>
                  <a:cxn ang="0">
                    <a:pos x="119" y="218"/>
                  </a:cxn>
                  <a:cxn ang="0">
                    <a:pos x="144" y="229"/>
                  </a:cxn>
                  <a:cxn ang="0">
                    <a:pos x="156" y="215"/>
                  </a:cxn>
                  <a:cxn ang="0">
                    <a:pos x="168" y="179"/>
                  </a:cxn>
                  <a:cxn ang="0">
                    <a:pos x="198" y="121"/>
                  </a:cxn>
                  <a:cxn ang="0">
                    <a:pos x="222" y="91"/>
                  </a:cxn>
                  <a:cxn ang="0">
                    <a:pos x="258" y="62"/>
                  </a:cxn>
                </a:cxnLst>
                <a:rect l="0" t="0" r="r" b="b"/>
                <a:pathLst>
                  <a:path w="266" h="232">
                    <a:moveTo>
                      <a:pt x="258" y="62"/>
                    </a:moveTo>
                    <a:lnTo>
                      <a:pt x="262" y="52"/>
                    </a:lnTo>
                    <a:lnTo>
                      <a:pt x="264" y="44"/>
                    </a:lnTo>
                    <a:lnTo>
                      <a:pt x="266" y="35"/>
                    </a:lnTo>
                    <a:lnTo>
                      <a:pt x="266" y="29"/>
                    </a:lnTo>
                    <a:lnTo>
                      <a:pt x="263" y="23"/>
                    </a:lnTo>
                    <a:lnTo>
                      <a:pt x="260" y="19"/>
                    </a:lnTo>
                    <a:lnTo>
                      <a:pt x="255" y="15"/>
                    </a:lnTo>
                    <a:lnTo>
                      <a:pt x="250" y="14"/>
                    </a:lnTo>
                    <a:lnTo>
                      <a:pt x="242" y="12"/>
                    </a:lnTo>
                    <a:lnTo>
                      <a:pt x="234" y="13"/>
                    </a:lnTo>
                    <a:lnTo>
                      <a:pt x="216" y="23"/>
                    </a:lnTo>
                    <a:lnTo>
                      <a:pt x="201" y="39"/>
                    </a:lnTo>
                    <a:lnTo>
                      <a:pt x="186" y="57"/>
                    </a:lnTo>
                    <a:lnTo>
                      <a:pt x="174" y="77"/>
                    </a:lnTo>
                    <a:lnTo>
                      <a:pt x="162" y="99"/>
                    </a:lnTo>
                    <a:lnTo>
                      <a:pt x="153" y="125"/>
                    </a:lnTo>
                    <a:lnTo>
                      <a:pt x="143" y="155"/>
                    </a:lnTo>
                    <a:lnTo>
                      <a:pt x="137" y="186"/>
                    </a:lnTo>
                    <a:lnTo>
                      <a:pt x="124" y="176"/>
                    </a:lnTo>
                    <a:lnTo>
                      <a:pt x="116" y="165"/>
                    </a:lnTo>
                    <a:lnTo>
                      <a:pt x="107" y="151"/>
                    </a:lnTo>
                    <a:lnTo>
                      <a:pt x="104" y="136"/>
                    </a:lnTo>
                    <a:lnTo>
                      <a:pt x="100" y="116"/>
                    </a:lnTo>
                    <a:lnTo>
                      <a:pt x="99" y="94"/>
                    </a:lnTo>
                    <a:lnTo>
                      <a:pt x="100" y="70"/>
                    </a:lnTo>
                    <a:lnTo>
                      <a:pt x="105" y="45"/>
                    </a:lnTo>
                    <a:lnTo>
                      <a:pt x="106" y="34"/>
                    </a:lnTo>
                    <a:lnTo>
                      <a:pt x="106" y="27"/>
                    </a:lnTo>
                    <a:lnTo>
                      <a:pt x="104" y="21"/>
                    </a:lnTo>
                    <a:lnTo>
                      <a:pt x="100" y="18"/>
                    </a:lnTo>
                    <a:lnTo>
                      <a:pt x="78" y="19"/>
                    </a:lnTo>
                    <a:lnTo>
                      <a:pt x="60" y="19"/>
                    </a:lnTo>
                    <a:lnTo>
                      <a:pt x="42" y="15"/>
                    </a:lnTo>
                    <a:lnTo>
                      <a:pt x="27" y="12"/>
                    </a:lnTo>
                    <a:lnTo>
                      <a:pt x="18" y="6"/>
                    </a:lnTo>
                    <a:lnTo>
                      <a:pt x="12" y="2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0" y="2"/>
                    </a:lnTo>
                    <a:lnTo>
                      <a:pt x="0" y="8"/>
                    </a:lnTo>
                    <a:lnTo>
                      <a:pt x="0" y="14"/>
                    </a:lnTo>
                    <a:lnTo>
                      <a:pt x="3" y="23"/>
                    </a:lnTo>
                    <a:lnTo>
                      <a:pt x="14" y="32"/>
                    </a:lnTo>
                    <a:lnTo>
                      <a:pt x="28" y="39"/>
                    </a:lnTo>
                    <a:lnTo>
                      <a:pt x="44" y="44"/>
                    </a:lnTo>
                    <a:lnTo>
                      <a:pt x="63" y="48"/>
                    </a:lnTo>
                    <a:lnTo>
                      <a:pt x="68" y="48"/>
                    </a:lnTo>
                    <a:lnTo>
                      <a:pt x="71" y="52"/>
                    </a:lnTo>
                    <a:lnTo>
                      <a:pt x="72" y="58"/>
                    </a:lnTo>
                    <a:lnTo>
                      <a:pt x="72" y="61"/>
                    </a:lnTo>
                    <a:lnTo>
                      <a:pt x="74" y="67"/>
                    </a:lnTo>
                    <a:lnTo>
                      <a:pt x="72" y="94"/>
                    </a:lnTo>
                    <a:lnTo>
                      <a:pt x="74" y="120"/>
                    </a:lnTo>
                    <a:lnTo>
                      <a:pt x="77" y="144"/>
                    </a:lnTo>
                    <a:lnTo>
                      <a:pt x="80" y="155"/>
                    </a:lnTo>
                    <a:lnTo>
                      <a:pt x="84" y="166"/>
                    </a:lnTo>
                    <a:lnTo>
                      <a:pt x="93" y="185"/>
                    </a:lnTo>
                    <a:lnTo>
                      <a:pt x="106" y="203"/>
                    </a:lnTo>
                    <a:lnTo>
                      <a:pt x="119" y="218"/>
                    </a:lnTo>
                    <a:lnTo>
                      <a:pt x="137" y="232"/>
                    </a:lnTo>
                    <a:lnTo>
                      <a:pt x="144" y="229"/>
                    </a:lnTo>
                    <a:lnTo>
                      <a:pt x="152" y="224"/>
                    </a:lnTo>
                    <a:lnTo>
                      <a:pt x="156" y="215"/>
                    </a:lnTo>
                    <a:lnTo>
                      <a:pt x="161" y="204"/>
                    </a:lnTo>
                    <a:lnTo>
                      <a:pt x="168" y="179"/>
                    </a:lnTo>
                    <a:lnTo>
                      <a:pt x="178" y="158"/>
                    </a:lnTo>
                    <a:lnTo>
                      <a:pt x="198" y="121"/>
                    </a:lnTo>
                    <a:lnTo>
                      <a:pt x="209" y="104"/>
                    </a:lnTo>
                    <a:lnTo>
                      <a:pt x="222" y="91"/>
                    </a:lnTo>
                    <a:lnTo>
                      <a:pt x="250" y="68"/>
                    </a:lnTo>
                    <a:lnTo>
                      <a:pt x="258" y="62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8" name="Freeform 204"/>
              <p:cNvSpPr>
                <a:spLocks/>
              </p:cNvSpPr>
              <p:nvPr/>
            </p:nvSpPr>
            <p:spPr bwMode="auto">
              <a:xfrm>
                <a:off x="4652963" y="1943100"/>
                <a:ext cx="355600" cy="574675"/>
              </a:xfrm>
              <a:custGeom>
                <a:avLst/>
                <a:gdLst/>
                <a:ahLst/>
                <a:cxnLst>
                  <a:cxn ang="0">
                    <a:pos x="211" y="153"/>
                  </a:cxn>
                  <a:cxn ang="0">
                    <a:pos x="208" y="240"/>
                  </a:cxn>
                  <a:cxn ang="0">
                    <a:pos x="189" y="331"/>
                  </a:cxn>
                  <a:cxn ang="0">
                    <a:pos x="138" y="373"/>
                  </a:cxn>
                  <a:cxn ang="0">
                    <a:pos x="97" y="446"/>
                  </a:cxn>
                  <a:cxn ang="0">
                    <a:pos x="74" y="527"/>
                  </a:cxn>
                  <a:cxn ang="0">
                    <a:pos x="94" y="557"/>
                  </a:cxn>
                  <a:cxn ang="0">
                    <a:pos x="150" y="635"/>
                  </a:cxn>
                  <a:cxn ang="0">
                    <a:pos x="117" y="675"/>
                  </a:cxn>
                  <a:cxn ang="0">
                    <a:pos x="3" y="696"/>
                  </a:cxn>
                  <a:cxn ang="0">
                    <a:pos x="2" y="714"/>
                  </a:cxn>
                  <a:cxn ang="0">
                    <a:pos x="26" y="723"/>
                  </a:cxn>
                  <a:cxn ang="0">
                    <a:pos x="81" y="713"/>
                  </a:cxn>
                  <a:cxn ang="0">
                    <a:pos x="168" y="703"/>
                  </a:cxn>
                  <a:cxn ang="0">
                    <a:pos x="171" y="702"/>
                  </a:cxn>
                  <a:cxn ang="0">
                    <a:pos x="184" y="698"/>
                  </a:cxn>
                  <a:cxn ang="0">
                    <a:pos x="193" y="685"/>
                  </a:cxn>
                  <a:cxn ang="0">
                    <a:pos x="153" y="587"/>
                  </a:cxn>
                  <a:cxn ang="0">
                    <a:pos x="105" y="534"/>
                  </a:cxn>
                  <a:cxn ang="0">
                    <a:pos x="139" y="464"/>
                  </a:cxn>
                  <a:cxn ang="0">
                    <a:pos x="183" y="415"/>
                  </a:cxn>
                  <a:cxn ang="0">
                    <a:pos x="226" y="396"/>
                  </a:cxn>
                  <a:cxn ang="0">
                    <a:pos x="258" y="388"/>
                  </a:cxn>
                  <a:cxn ang="0">
                    <a:pos x="379" y="495"/>
                  </a:cxn>
                  <a:cxn ang="0">
                    <a:pos x="307" y="635"/>
                  </a:cxn>
                  <a:cxn ang="0">
                    <a:pos x="291" y="682"/>
                  </a:cxn>
                  <a:cxn ang="0">
                    <a:pos x="303" y="691"/>
                  </a:cxn>
                  <a:cxn ang="0">
                    <a:pos x="335" y="696"/>
                  </a:cxn>
                  <a:cxn ang="0">
                    <a:pos x="391" y="713"/>
                  </a:cxn>
                  <a:cxn ang="0">
                    <a:pos x="411" y="723"/>
                  </a:cxn>
                  <a:cxn ang="0">
                    <a:pos x="419" y="722"/>
                  </a:cxn>
                  <a:cxn ang="0">
                    <a:pos x="427" y="722"/>
                  </a:cxn>
                  <a:cxn ang="0">
                    <a:pos x="431" y="718"/>
                  </a:cxn>
                  <a:cxn ang="0">
                    <a:pos x="437" y="715"/>
                  </a:cxn>
                  <a:cxn ang="0">
                    <a:pos x="438" y="704"/>
                  </a:cxn>
                  <a:cxn ang="0">
                    <a:pos x="405" y="682"/>
                  </a:cxn>
                  <a:cxn ang="0">
                    <a:pos x="321" y="670"/>
                  </a:cxn>
                  <a:cxn ang="0">
                    <a:pos x="379" y="604"/>
                  </a:cxn>
                  <a:cxn ang="0">
                    <a:pos x="446" y="544"/>
                  </a:cxn>
                  <a:cxn ang="0">
                    <a:pos x="439" y="500"/>
                  </a:cxn>
                  <a:cxn ang="0">
                    <a:pos x="350" y="384"/>
                  </a:cxn>
                  <a:cxn ang="0">
                    <a:pos x="344" y="273"/>
                  </a:cxn>
                  <a:cxn ang="0">
                    <a:pos x="360" y="165"/>
                  </a:cxn>
                  <a:cxn ang="0">
                    <a:pos x="341" y="61"/>
                  </a:cxn>
                  <a:cxn ang="0">
                    <a:pos x="308" y="20"/>
                  </a:cxn>
                  <a:cxn ang="0">
                    <a:pos x="279" y="1"/>
                  </a:cxn>
                  <a:cxn ang="0">
                    <a:pos x="253" y="4"/>
                  </a:cxn>
                  <a:cxn ang="0">
                    <a:pos x="230" y="29"/>
                  </a:cxn>
                  <a:cxn ang="0">
                    <a:pos x="208" y="75"/>
                  </a:cxn>
                </a:cxnLst>
                <a:rect l="0" t="0" r="r" b="b"/>
                <a:pathLst>
                  <a:path w="449" h="724">
                    <a:moveTo>
                      <a:pt x="202" y="96"/>
                    </a:moveTo>
                    <a:lnTo>
                      <a:pt x="207" y="125"/>
                    </a:lnTo>
                    <a:lnTo>
                      <a:pt x="211" y="153"/>
                    </a:lnTo>
                    <a:lnTo>
                      <a:pt x="212" y="181"/>
                    </a:lnTo>
                    <a:lnTo>
                      <a:pt x="212" y="212"/>
                    </a:lnTo>
                    <a:lnTo>
                      <a:pt x="208" y="240"/>
                    </a:lnTo>
                    <a:lnTo>
                      <a:pt x="205" y="271"/>
                    </a:lnTo>
                    <a:lnTo>
                      <a:pt x="198" y="301"/>
                    </a:lnTo>
                    <a:lnTo>
                      <a:pt x="189" y="331"/>
                    </a:lnTo>
                    <a:lnTo>
                      <a:pt x="170" y="341"/>
                    </a:lnTo>
                    <a:lnTo>
                      <a:pt x="153" y="355"/>
                    </a:lnTo>
                    <a:lnTo>
                      <a:pt x="138" y="373"/>
                    </a:lnTo>
                    <a:lnTo>
                      <a:pt x="123" y="394"/>
                    </a:lnTo>
                    <a:lnTo>
                      <a:pt x="109" y="417"/>
                    </a:lnTo>
                    <a:lnTo>
                      <a:pt x="97" y="446"/>
                    </a:lnTo>
                    <a:lnTo>
                      <a:pt x="85" y="478"/>
                    </a:lnTo>
                    <a:lnTo>
                      <a:pt x="75" y="514"/>
                    </a:lnTo>
                    <a:lnTo>
                      <a:pt x="74" y="527"/>
                    </a:lnTo>
                    <a:lnTo>
                      <a:pt x="78" y="540"/>
                    </a:lnTo>
                    <a:lnTo>
                      <a:pt x="84" y="549"/>
                    </a:lnTo>
                    <a:lnTo>
                      <a:pt x="94" y="557"/>
                    </a:lnTo>
                    <a:lnTo>
                      <a:pt x="115" y="579"/>
                    </a:lnTo>
                    <a:lnTo>
                      <a:pt x="133" y="606"/>
                    </a:lnTo>
                    <a:lnTo>
                      <a:pt x="150" y="635"/>
                    </a:lnTo>
                    <a:lnTo>
                      <a:pt x="165" y="667"/>
                    </a:lnTo>
                    <a:lnTo>
                      <a:pt x="158" y="678"/>
                    </a:lnTo>
                    <a:lnTo>
                      <a:pt x="117" y="675"/>
                    </a:lnTo>
                    <a:lnTo>
                      <a:pt x="79" y="677"/>
                    </a:lnTo>
                    <a:lnTo>
                      <a:pt x="40" y="684"/>
                    </a:lnTo>
                    <a:lnTo>
                      <a:pt x="3" y="696"/>
                    </a:lnTo>
                    <a:lnTo>
                      <a:pt x="0" y="702"/>
                    </a:lnTo>
                    <a:lnTo>
                      <a:pt x="1" y="709"/>
                    </a:lnTo>
                    <a:lnTo>
                      <a:pt x="2" y="714"/>
                    </a:lnTo>
                    <a:lnTo>
                      <a:pt x="8" y="718"/>
                    </a:lnTo>
                    <a:lnTo>
                      <a:pt x="15" y="721"/>
                    </a:lnTo>
                    <a:lnTo>
                      <a:pt x="26" y="723"/>
                    </a:lnTo>
                    <a:lnTo>
                      <a:pt x="39" y="723"/>
                    </a:lnTo>
                    <a:lnTo>
                      <a:pt x="55" y="724"/>
                    </a:lnTo>
                    <a:lnTo>
                      <a:pt x="81" y="713"/>
                    </a:lnTo>
                    <a:lnTo>
                      <a:pt x="110" y="706"/>
                    </a:lnTo>
                    <a:lnTo>
                      <a:pt x="139" y="702"/>
                    </a:lnTo>
                    <a:lnTo>
                      <a:pt x="168" y="703"/>
                    </a:lnTo>
                    <a:lnTo>
                      <a:pt x="168" y="702"/>
                    </a:lnTo>
                    <a:lnTo>
                      <a:pt x="169" y="702"/>
                    </a:lnTo>
                    <a:lnTo>
                      <a:pt x="171" y="702"/>
                    </a:lnTo>
                    <a:lnTo>
                      <a:pt x="176" y="702"/>
                    </a:lnTo>
                    <a:lnTo>
                      <a:pt x="180" y="700"/>
                    </a:lnTo>
                    <a:lnTo>
                      <a:pt x="184" y="698"/>
                    </a:lnTo>
                    <a:lnTo>
                      <a:pt x="187" y="695"/>
                    </a:lnTo>
                    <a:lnTo>
                      <a:pt x="189" y="693"/>
                    </a:lnTo>
                    <a:lnTo>
                      <a:pt x="193" y="685"/>
                    </a:lnTo>
                    <a:lnTo>
                      <a:pt x="187" y="656"/>
                    </a:lnTo>
                    <a:lnTo>
                      <a:pt x="171" y="619"/>
                    </a:lnTo>
                    <a:lnTo>
                      <a:pt x="153" y="587"/>
                    </a:lnTo>
                    <a:lnTo>
                      <a:pt x="141" y="572"/>
                    </a:lnTo>
                    <a:lnTo>
                      <a:pt x="130" y="559"/>
                    </a:lnTo>
                    <a:lnTo>
                      <a:pt x="105" y="534"/>
                    </a:lnTo>
                    <a:lnTo>
                      <a:pt x="115" y="507"/>
                    </a:lnTo>
                    <a:lnTo>
                      <a:pt x="127" y="485"/>
                    </a:lnTo>
                    <a:lnTo>
                      <a:pt x="139" y="464"/>
                    </a:lnTo>
                    <a:lnTo>
                      <a:pt x="153" y="446"/>
                    </a:lnTo>
                    <a:lnTo>
                      <a:pt x="168" y="428"/>
                    </a:lnTo>
                    <a:lnTo>
                      <a:pt x="183" y="415"/>
                    </a:lnTo>
                    <a:lnTo>
                      <a:pt x="200" y="405"/>
                    </a:lnTo>
                    <a:lnTo>
                      <a:pt x="218" y="396"/>
                    </a:lnTo>
                    <a:lnTo>
                      <a:pt x="226" y="396"/>
                    </a:lnTo>
                    <a:lnTo>
                      <a:pt x="236" y="395"/>
                    </a:lnTo>
                    <a:lnTo>
                      <a:pt x="246" y="392"/>
                    </a:lnTo>
                    <a:lnTo>
                      <a:pt x="258" y="388"/>
                    </a:lnTo>
                    <a:lnTo>
                      <a:pt x="301" y="420"/>
                    </a:lnTo>
                    <a:lnTo>
                      <a:pt x="342" y="456"/>
                    </a:lnTo>
                    <a:lnTo>
                      <a:pt x="379" y="495"/>
                    </a:lnTo>
                    <a:lnTo>
                      <a:pt x="396" y="515"/>
                    </a:lnTo>
                    <a:lnTo>
                      <a:pt x="414" y="538"/>
                    </a:lnTo>
                    <a:lnTo>
                      <a:pt x="307" y="635"/>
                    </a:lnTo>
                    <a:lnTo>
                      <a:pt x="291" y="657"/>
                    </a:lnTo>
                    <a:lnTo>
                      <a:pt x="291" y="680"/>
                    </a:lnTo>
                    <a:lnTo>
                      <a:pt x="291" y="682"/>
                    </a:lnTo>
                    <a:lnTo>
                      <a:pt x="294" y="685"/>
                    </a:lnTo>
                    <a:lnTo>
                      <a:pt x="300" y="690"/>
                    </a:lnTo>
                    <a:lnTo>
                      <a:pt x="303" y="691"/>
                    </a:lnTo>
                    <a:lnTo>
                      <a:pt x="309" y="694"/>
                    </a:lnTo>
                    <a:lnTo>
                      <a:pt x="323" y="696"/>
                    </a:lnTo>
                    <a:lnTo>
                      <a:pt x="335" y="696"/>
                    </a:lnTo>
                    <a:lnTo>
                      <a:pt x="348" y="698"/>
                    </a:lnTo>
                    <a:lnTo>
                      <a:pt x="371" y="704"/>
                    </a:lnTo>
                    <a:lnTo>
                      <a:pt x="391" y="713"/>
                    </a:lnTo>
                    <a:lnTo>
                      <a:pt x="410" y="724"/>
                    </a:lnTo>
                    <a:lnTo>
                      <a:pt x="410" y="723"/>
                    </a:lnTo>
                    <a:lnTo>
                      <a:pt x="411" y="723"/>
                    </a:lnTo>
                    <a:lnTo>
                      <a:pt x="414" y="723"/>
                    </a:lnTo>
                    <a:lnTo>
                      <a:pt x="419" y="723"/>
                    </a:lnTo>
                    <a:lnTo>
                      <a:pt x="419" y="722"/>
                    </a:lnTo>
                    <a:lnTo>
                      <a:pt x="420" y="722"/>
                    </a:lnTo>
                    <a:lnTo>
                      <a:pt x="422" y="722"/>
                    </a:lnTo>
                    <a:lnTo>
                      <a:pt x="427" y="722"/>
                    </a:lnTo>
                    <a:lnTo>
                      <a:pt x="429" y="720"/>
                    </a:lnTo>
                    <a:lnTo>
                      <a:pt x="429" y="718"/>
                    </a:lnTo>
                    <a:lnTo>
                      <a:pt x="431" y="718"/>
                    </a:lnTo>
                    <a:lnTo>
                      <a:pt x="433" y="718"/>
                    </a:lnTo>
                    <a:lnTo>
                      <a:pt x="434" y="716"/>
                    </a:lnTo>
                    <a:lnTo>
                      <a:pt x="437" y="715"/>
                    </a:lnTo>
                    <a:lnTo>
                      <a:pt x="437" y="711"/>
                    </a:lnTo>
                    <a:lnTo>
                      <a:pt x="438" y="709"/>
                    </a:lnTo>
                    <a:lnTo>
                      <a:pt x="438" y="704"/>
                    </a:lnTo>
                    <a:lnTo>
                      <a:pt x="434" y="697"/>
                    </a:lnTo>
                    <a:lnTo>
                      <a:pt x="431" y="690"/>
                    </a:lnTo>
                    <a:lnTo>
                      <a:pt x="405" y="682"/>
                    </a:lnTo>
                    <a:lnTo>
                      <a:pt x="380" y="677"/>
                    </a:lnTo>
                    <a:lnTo>
                      <a:pt x="351" y="672"/>
                    </a:lnTo>
                    <a:lnTo>
                      <a:pt x="321" y="670"/>
                    </a:lnTo>
                    <a:lnTo>
                      <a:pt x="321" y="657"/>
                    </a:lnTo>
                    <a:lnTo>
                      <a:pt x="350" y="629"/>
                    </a:lnTo>
                    <a:lnTo>
                      <a:pt x="379" y="604"/>
                    </a:lnTo>
                    <a:lnTo>
                      <a:pt x="408" y="582"/>
                    </a:lnTo>
                    <a:lnTo>
                      <a:pt x="439" y="563"/>
                    </a:lnTo>
                    <a:lnTo>
                      <a:pt x="446" y="544"/>
                    </a:lnTo>
                    <a:lnTo>
                      <a:pt x="449" y="528"/>
                    </a:lnTo>
                    <a:lnTo>
                      <a:pt x="446" y="513"/>
                    </a:lnTo>
                    <a:lnTo>
                      <a:pt x="439" y="500"/>
                    </a:lnTo>
                    <a:lnTo>
                      <a:pt x="413" y="459"/>
                    </a:lnTo>
                    <a:lnTo>
                      <a:pt x="384" y="421"/>
                    </a:lnTo>
                    <a:lnTo>
                      <a:pt x="350" y="384"/>
                    </a:lnTo>
                    <a:lnTo>
                      <a:pt x="314" y="350"/>
                    </a:lnTo>
                    <a:lnTo>
                      <a:pt x="331" y="311"/>
                    </a:lnTo>
                    <a:lnTo>
                      <a:pt x="344" y="273"/>
                    </a:lnTo>
                    <a:lnTo>
                      <a:pt x="353" y="237"/>
                    </a:lnTo>
                    <a:lnTo>
                      <a:pt x="359" y="201"/>
                    </a:lnTo>
                    <a:lnTo>
                      <a:pt x="360" y="165"/>
                    </a:lnTo>
                    <a:lnTo>
                      <a:pt x="357" y="129"/>
                    </a:lnTo>
                    <a:lnTo>
                      <a:pt x="350" y="94"/>
                    </a:lnTo>
                    <a:lnTo>
                      <a:pt x="341" y="61"/>
                    </a:lnTo>
                    <a:lnTo>
                      <a:pt x="329" y="43"/>
                    </a:lnTo>
                    <a:lnTo>
                      <a:pt x="319" y="30"/>
                    </a:lnTo>
                    <a:lnTo>
                      <a:pt x="308" y="20"/>
                    </a:lnTo>
                    <a:lnTo>
                      <a:pt x="299" y="11"/>
                    </a:lnTo>
                    <a:lnTo>
                      <a:pt x="289" y="4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1"/>
                    </a:lnTo>
                    <a:lnTo>
                      <a:pt x="253" y="4"/>
                    </a:lnTo>
                    <a:lnTo>
                      <a:pt x="246" y="10"/>
                    </a:lnTo>
                    <a:lnTo>
                      <a:pt x="237" y="19"/>
                    </a:lnTo>
                    <a:lnTo>
                      <a:pt x="230" y="29"/>
                    </a:lnTo>
                    <a:lnTo>
                      <a:pt x="223" y="42"/>
                    </a:lnTo>
                    <a:lnTo>
                      <a:pt x="216" y="57"/>
                    </a:lnTo>
                    <a:lnTo>
                      <a:pt x="208" y="75"/>
                    </a:lnTo>
                    <a:lnTo>
                      <a:pt x="202" y="96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9" name="Freeform 205"/>
              <p:cNvSpPr>
                <a:spLocks/>
              </p:cNvSpPr>
              <p:nvPr/>
            </p:nvSpPr>
            <p:spPr bwMode="auto">
              <a:xfrm>
                <a:off x="4913313" y="1817688"/>
                <a:ext cx="184150" cy="211138"/>
              </a:xfrm>
              <a:custGeom>
                <a:avLst/>
                <a:gdLst/>
                <a:ahLst/>
                <a:cxnLst>
                  <a:cxn ang="0">
                    <a:pos x="209" y="29"/>
                  </a:cxn>
                  <a:cxn ang="0">
                    <a:pos x="190" y="57"/>
                  </a:cxn>
                  <a:cxn ang="0">
                    <a:pos x="176" y="74"/>
                  </a:cxn>
                  <a:cxn ang="0">
                    <a:pos x="177" y="85"/>
                  </a:cxn>
                  <a:cxn ang="0">
                    <a:pos x="198" y="114"/>
                  </a:cxn>
                  <a:cxn ang="0">
                    <a:pos x="221" y="159"/>
                  </a:cxn>
                  <a:cxn ang="0">
                    <a:pos x="225" y="170"/>
                  </a:cxn>
                  <a:cxn ang="0">
                    <a:pos x="231" y="191"/>
                  </a:cxn>
                  <a:cxn ang="0">
                    <a:pos x="231" y="198"/>
                  </a:cxn>
                  <a:cxn ang="0">
                    <a:pos x="232" y="201"/>
                  </a:cxn>
                  <a:cxn ang="0">
                    <a:pos x="231" y="232"/>
                  </a:cxn>
                  <a:cxn ang="0">
                    <a:pos x="230" y="243"/>
                  </a:cxn>
                  <a:cxn ang="0">
                    <a:pos x="215" y="265"/>
                  </a:cxn>
                  <a:cxn ang="0">
                    <a:pos x="207" y="265"/>
                  </a:cxn>
                  <a:cxn ang="0">
                    <a:pos x="192" y="257"/>
                  </a:cxn>
                  <a:cxn ang="0">
                    <a:pos x="167" y="239"/>
                  </a:cxn>
                  <a:cxn ang="0">
                    <a:pos x="128" y="216"/>
                  </a:cxn>
                  <a:cxn ang="0">
                    <a:pos x="89" y="199"/>
                  </a:cxn>
                  <a:cxn ang="0">
                    <a:pos x="38" y="192"/>
                  </a:cxn>
                  <a:cxn ang="0">
                    <a:pos x="10" y="180"/>
                  </a:cxn>
                  <a:cxn ang="0">
                    <a:pos x="0" y="157"/>
                  </a:cxn>
                  <a:cxn ang="0">
                    <a:pos x="18" y="138"/>
                  </a:cxn>
                  <a:cxn ang="0">
                    <a:pos x="58" y="141"/>
                  </a:cxn>
                  <a:cxn ang="0">
                    <a:pos x="102" y="158"/>
                  </a:cxn>
                  <a:cxn ang="0">
                    <a:pos x="149" y="186"/>
                  </a:cxn>
                  <a:cxn ang="0">
                    <a:pos x="198" y="227"/>
                  </a:cxn>
                  <a:cxn ang="0">
                    <a:pos x="198" y="220"/>
                  </a:cxn>
                  <a:cxn ang="0">
                    <a:pos x="200" y="219"/>
                  </a:cxn>
                  <a:cxn ang="0">
                    <a:pos x="202" y="198"/>
                  </a:cxn>
                  <a:cxn ang="0">
                    <a:pos x="197" y="173"/>
                  </a:cxn>
                  <a:cxn ang="0">
                    <a:pos x="190" y="157"/>
                  </a:cxn>
                  <a:cxn ang="0">
                    <a:pos x="179" y="139"/>
                  </a:cxn>
                  <a:cxn ang="0">
                    <a:pos x="167" y="120"/>
                  </a:cxn>
                  <a:cxn ang="0">
                    <a:pos x="143" y="92"/>
                  </a:cxn>
                  <a:cxn ang="0">
                    <a:pos x="131" y="79"/>
                  </a:cxn>
                  <a:cxn ang="0">
                    <a:pos x="131" y="67"/>
                  </a:cxn>
                  <a:cxn ang="0">
                    <a:pos x="155" y="52"/>
                  </a:cxn>
                  <a:cxn ang="0">
                    <a:pos x="177" y="35"/>
                  </a:cxn>
                  <a:cxn ang="0">
                    <a:pos x="184" y="24"/>
                  </a:cxn>
                  <a:cxn ang="0">
                    <a:pos x="190" y="11"/>
                  </a:cxn>
                  <a:cxn ang="0">
                    <a:pos x="195" y="2"/>
                  </a:cxn>
                  <a:cxn ang="0">
                    <a:pos x="202" y="0"/>
                  </a:cxn>
                  <a:cxn ang="0">
                    <a:pos x="210" y="9"/>
                  </a:cxn>
                </a:cxnLst>
                <a:rect l="0" t="0" r="r" b="b"/>
                <a:pathLst>
                  <a:path w="233" h="265">
                    <a:moveTo>
                      <a:pt x="215" y="17"/>
                    </a:moveTo>
                    <a:lnTo>
                      <a:pt x="209" y="29"/>
                    </a:lnTo>
                    <a:lnTo>
                      <a:pt x="201" y="43"/>
                    </a:lnTo>
                    <a:lnTo>
                      <a:pt x="190" y="57"/>
                    </a:lnTo>
                    <a:lnTo>
                      <a:pt x="179" y="72"/>
                    </a:lnTo>
                    <a:lnTo>
                      <a:pt x="176" y="74"/>
                    </a:lnTo>
                    <a:lnTo>
                      <a:pt x="174" y="79"/>
                    </a:lnTo>
                    <a:lnTo>
                      <a:pt x="177" y="85"/>
                    </a:lnTo>
                    <a:lnTo>
                      <a:pt x="183" y="93"/>
                    </a:lnTo>
                    <a:lnTo>
                      <a:pt x="198" y="114"/>
                    </a:lnTo>
                    <a:lnTo>
                      <a:pt x="212" y="138"/>
                    </a:lnTo>
                    <a:lnTo>
                      <a:pt x="221" y="159"/>
                    </a:lnTo>
                    <a:lnTo>
                      <a:pt x="222" y="164"/>
                    </a:lnTo>
                    <a:lnTo>
                      <a:pt x="225" y="170"/>
                    </a:lnTo>
                    <a:lnTo>
                      <a:pt x="230" y="181"/>
                    </a:lnTo>
                    <a:lnTo>
                      <a:pt x="231" y="191"/>
                    </a:lnTo>
                    <a:lnTo>
                      <a:pt x="231" y="196"/>
                    </a:lnTo>
                    <a:lnTo>
                      <a:pt x="231" y="198"/>
                    </a:lnTo>
                    <a:lnTo>
                      <a:pt x="231" y="199"/>
                    </a:lnTo>
                    <a:lnTo>
                      <a:pt x="232" y="201"/>
                    </a:lnTo>
                    <a:lnTo>
                      <a:pt x="233" y="223"/>
                    </a:lnTo>
                    <a:lnTo>
                      <a:pt x="231" y="232"/>
                    </a:lnTo>
                    <a:lnTo>
                      <a:pt x="230" y="237"/>
                    </a:lnTo>
                    <a:lnTo>
                      <a:pt x="230" y="243"/>
                    </a:lnTo>
                    <a:lnTo>
                      <a:pt x="225" y="264"/>
                    </a:lnTo>
                    <a:lnTo>
                      <a:pt x="215" y="265"/>
                    </a:lnTo>
                    <a:lnTo>
                      <a:pt x="210" y="265"/>
                    </a:lnTo>
                    <a:lnTo>
                      <a:pt x="207" y="265"/>
                    </a:lnTo>
                    <a:lnTo>
                      <a:pt x="197" y="260"/>
                    </a:lnTo>
                    <a:lnTo>
                      <a:pt x="192" y="257"/>
                    </a:lnTo>
                    <a:lnTo>
                      <a:pt x="189" y="255"/>
                    </a:lnTo>
                    <a:lnTo>
                      <a:pt x="167" y="239"/>
                    </a:lnTo>
                    <a:lnTo>
                      <a:pt x="147" y="226"/>
                    </a:lnTo>
                    <a:lnTo>
                      <a:pt x="128" y="216"/>
                    </a:lnTo>
                    <a:lnTo>
                      <a:pt x="108" y="207"/>
                    </a:lnTo>
                    <a:lnTo>
                      <a:pt x="89" y="199"/>
                    </a:lnTo>
                    <a:lnTo>
                      <a:pt x="71" y="196"/>
                    </a:lnTo>
                    <a:lnTo>
                      <a:pt x="38" y="192"/>
                    </a:lnTo>
                    <a:lnTo>
                      <a:pt x="28" y="192"/>
                    </a:lnTo>
                    <a:lnTo>
                      <a:pt x="10" y="180"/>
                    </a:lnTo>
                    <a:lnTo>
                      <a:pt x="2" y="168"/>
                    </a:lnTo>
                    <a:lnTo>
                      <a:pt x="0" y="157"/>
                    </a:lnTo>
                    <a:lnTo>
                      <a:pt x="6" y="147"/>
                    </a:lnTo>
                    <a:lnTo>
                      <a:pt x="18" y="138"/>
                    </a:lnTo>
                    <a:lnTo>
                      <a:pt x="38" y="138"/>
                    </a:lnTo>
                    <a:lnTo>
                      <a:pt x="58" y="141"/>
                    </a:lnTo>
                    <a:lnTo>
                      <a:pt x="80" y="147"/>
                    </a:lnTo>
                    <a:lnTo>
                      <a:pt x="102" y="158"/>
                    </a:lnTo>
                    <a:lnTo>
                      <a:pt x="125" y="170"/>
                    </a:lnTo>
                    <a:lnTo>
                      <a:pt x="149" y="186"/>
                    </a:lnTo>
                    <a:lnTo>
                      <a:pt x="173" y="205"/>
                    </a:lnTo>
                    <a:lnTo>
                      <a:pt x="198" y="227"/>
                    </a:lnTo>
                    <a:lnTo>
                      <a:pt x="198" y="223"/>
                    </a:lnTo>
                    <a:lnTo>
                      <a:pt x="198" y="220"/>
                    </a:lnTo>
                    <a:lnTo>
                      <a:pt x="198" y="219"/>
                    </a:lnTo>
                    <a:lnTo>
                      <a:pt x="200" y="219"/>
                    </a:lnTo>
                    <a:lnTo>
                      <a:pt x="201" y="212"/>
                    </a:lnTo>
                    <a:lnTo>
                      <a:pt x="202" y="198"/>
                    </a:lnTo>
                    <a:lnTo>
                      <a:pt x="200" y="181"/>
                    </a:lnTo>
                    <a:lnTo>
                      <a:pt x="197" y="173"/>
                    </a:lnTo>
                    <a:lnTo>
                      <a:pt x="195" y="166"/>
                    </a:lnTo>
                    <a:lnTo>
                      <a:pt x="190" y="157"/>
                    </a:lnTo>
                    <a:lnTo>
                      <a:pt x="185" y="148"/>
                    </a:lnTo>
                    <a:lnTo>
                      <a:pt x="179" y="139"/>
                    </a:lnTo>
                    <a:lnTo>
                      <a:pt x="174" y="131"/>
                    </a:lnTo>
                    <a:lnTo>
                      <a:pt x="167" y="120"/>
                    </a:lnTo>
                    <a:lnTo>
                      <a:pt x="160" y="111"/>
                    </a:lnTo>
                    <a:lnTo>
                      <a:pt x="143" y="92"/>
                    </a:lnTo>
                    <a:lnTo>
                      <a:pt x="135" y="85"/>
                    </a:lnTo>
                    <a:lnTo>
                      <a:pt x="131" y="79"/>
                    </a:lnTo>
                    <a:lnTo>
                      <a:pt x="130" y="72"/>
                    </a:lnTo>
                    <a:lnTo>
                      <a:pt x="131" y="67"/>
                    </a:lnTo>
                    <a:lnTo>
                      <a:pt x="148" y="57"/>
                    </a:lnTo>
                    <a:lnTo>
                      <a:pt x="155" y="52"/>
                    </a:lnTo>
                    <a:lnTo>
                      <a:pt x="164" y="47"/>
                    </a:lnTo>
                    <a:lnTo>
                      <a:pt x="177" y="35"/>
                    </a:lnTo>
                    <a:lnTo>
                      <a:pt x="182" y="28"/>
                    </a:lnTo>
                    <a:lnTo>
                      <a:pt x="184" y="24"/>
                    </a:lnTo>
                    <a:lnTo>
                      <a:pt x="188" y="22"/>
                    </a:lnTo>
                    <a:lnTo>
                      <a:pt x="190" y="11"/>
                    </a:lnTo>
                    <a:lnTo>
                      <a:pt x="192" y="6"/>
                    </a:lnTo>
                    <a:lnTo>
                      <a:pt x="195" y="2"/>
                    </a:lnTo>
                    <a:lnTo>
                      <a:pt x="200" y="1"/>
                    </a:lnTo>
                    <a:lnTo>
                      <a:pt x="202" y="0"/>
                    </a:lnTo>
                    <a:lnTo>
                      <a:pt x="207" y="3"/>
                    </a:lnTo>
                    <a:lnTo>
                      <a:pt x="210" y="9"/>
                    </a:lnTo>
                    <a:lnTo>
                      <a:pt x="215" y="17"/>
                    </a:lnTo>
                  </a:path>
                </a:pathLst>
              </a:custGeom>
              <a:noFill/>
              <a:ln w="1588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37" name="Freeform 213"/>
            <p:cNvSpPr>
              <a:spLocks noEditPoints="1"/>
            </p:cNvSpPr>
            <p:nvPr/>
          </p:nvSpPr>
          <p:spPr bwMode="auto">
            <a:xfrm>
              <a:off x="4800600" y="3886200"/>
              <a:ext cx="1017588" cy="333375"/>
            </a:xfrm>
            <a:custGeom>
              <a:avLst/>
              <a:gdLst/>
              <a:ahLst/>
              <a:cxnLst>
                <a:cxn ang="0">
                  <a:pos x="534" y="84"/>
                </a:cxn>
                <a:cxn ang="0">
                  <a:pos x="277" y="152"/>
                </a:cxn>
                <a:cxn ang="0">
                  <a:pos x="236" y="194"/>
                </a:cxn>
                <a:cxn ang="0">
                  <a:pos x="73" y="0"/>
                </a:cxn>
                <a:cxn ang="0">
                  <a:pos x="123" y="239"/>
                </a:cxn>
                <a:cxn ang="0">
                  <a:pos x="198" y="393"/>
                </a:cxn>
                <a:cxn ang="0">
                  <a:pos x="609" y="297"/>
                </a:cxn>
                <a:cxn ang="0">
                  <a:pos x="639" y="317"/>
                </a:cxn>
                <a:cxn ang="0">
                  <a:pos x="691" y="344"/>
                </a:cxn>
                <a:cxn ang="0">
                  <a:pos x="756" y="369"/>
                </a:cxn>
                <a:cxn ang="0">
                  <a:pos x="801" y="383"/>
                </a:cxn>
                <a:cxn ang="0">
                  <a:pos x="902" y="405"/>
                </a:cxn>
                <a:cxn ang="0">
                  <a:pos x="1139" y="416"/>
                </a:cxn>
                <a:cxn ang="0">
                  <a:pos x="958" y="501"/>
                </a:cxn>
                <a:cxn ang="0">
                  <a:pos x="753" y="390"/>
                </a:cxn>
                <a:cxn ang="0">
                  <a:pos x="721" y="464"/>
                </a:cxn>
                <a:cxn ang="0">
                  <a:pos x="627" y="486"/>
                </a:cxn>
                <a:cxn ang="0">
                  <a:pos x="618" y="560"/>
                </a:cxn>
                <a:cxn ang="0">
                  <a:pos x="720" y="549"/>
                </a:cxn>
                <a:cxn ang="0">
                  <a:pos x="748" y="630"/>
                </a:cxn>
                <a:cxn ang="0">
                  <a:pos x="811" y="533"/>
                </a:cxn>
                <a:cxn ang="0">
                  <a:pos x="1082" y="537"/>
                </a:cxn>
                <a:cxn ang="0">
                  <a:pos x="1205" y="480"/>
                </a:cxn>
                <a:cxn ang="0">
                  <a:pos x="1283" y="438"/>
                </a:cxn>
                <a:cxn ang="0">
                  <a:pos x="1330" y="390"/>
                </a:cxn>
                <a:cxn ang="0">
                  <a:pos x="1375" y="420"/>
                </a:cxn>
                <a:cxn ang="0">
                  <a:pos x="1441" y="438"/>
                </a:cxn>
                <a:cxn ang="0">
                  <a:pos x="1482" y="440"/>
                </a:cxn>
                <a:cxn ang="0">
                  <a:pos x="1495" y="440"/>
                </a:cxn>
                <a:cxn ang="0">
                  <a:pos x="1546" y="432"/>
                </a:cxn>
                <a:cxn ang="0">
                  <a:pos x="1577" y="420"/>
                </a:cxn>
                <a:cxn ang="0">
                  <a:pos x="1631" y="384"/>
                </a:cxn>
                <a:cxn ang="0">
                  <a:pos x="1654" y="351"/>
                </a:cxn>
                <a:cxn ang="0">
                  <a:pos x="1658" y="341"/>
                </a:cxn>
                <a:cxn ang="0">
                  <a:pos x="1660" y="323"/>
                </a:cxn>
                <a:cxn ang="0">
                  <a:pos x="1660" y="318"/>
                </a:cxn>
                <a:cxn ang="0">
                  <a:pos x="1658" y="299"/>
                </a:cxn>
                <a:cxn ang="0">
                  <a:pos x="1799" y="197"/>
                </a:cxn>
                <a:cxn ang="0">
                  <a:pos x="1917" y="162"/>
                </a:cxn>
                <a:cxn ang="0">
                  <a:pos x="1923" y="98"/>
                </a:cxn>
                <a:cxn ang="0">
                  <a:pos x="1847" y="110"/>
                </a:cxn>
                <a:cxn ang="0">
                  <a:pos x="1812" y="50"/>
                </a:cxn>
                <a:cxn ang="0">
                  <a:pos x="1776" y="65"/>
                </a:cxn>
                <a:cxn ang="0">
                  <a:pos x="1791" y="137"/>
                </a:cxn>
                <a:cxn ang="0">
                  <a:pos x="1594" y="222"/>
                </a:cxn>
                <a:cxn ang="0">
                  <a:pos x="1565" y="207"/>
                </a:cxn>
                <a:cxn ang="0">
                  <a:pos x="1483" y="75"/>
                </a:cxn>
                <a:cxn ang="0">
                  <a:pos x="1408" y="200"/>
                </a:cxn>
                <a:cxn ang="0">
                  <a:pos x="1366" y="216"/>
                </a:cxn>
                <a:cxn ang="0">
                  <a:pos x="1327" y="248"/>
                </a:cxn>
                <a:cxn ang="0">
                  <a:pos x="1233" y="231"/>
                </a:cxn>
                <a:cxn ang="0">
                  <a:pos x="1106" y="213"/>
                </a:cxn>
                <a:cxn ang="0">
                  <a:pos x="838" y="197"/>
                </a:cxn>
                <a:cxn ang="0">
                  <a:pos x="299" y="242"/>
                </a:cxn>
                <a:cxn ang="0">
                  <a:pos x="554" y="137"/>
                </a:cxn>
                <a:cxn ang="0">
                  <a:pos x="588" y="225"/>
                </a:cxn>
                <a:cxn ang="0">
                  <a:pos x="263" y="309"/>
                </a:cxn>
              </a:cxnLst>
              <a:rect l="0" t="0" r="r" b="b"/>
              <a:pathLst>
                <a:path w="1923" h="630">
                  <a:moveTo>
                    <a:pt x="588" y="84"/>
                  </a:moveTo>
                  <a:lnTo>
                    <a:pt x="534" y="84"/>
                  </a:lnTo>
                  <a:lnTo>
                    <a:pt x="311" y="191"/>
                  </a:lnTo>
                  <a:lnTo>
                    <a:pt x="277" y="152"/>
                  </a:lnTo>
                  <a:lnTo>
                    <a:pt x="236" y="152"/>
                  </a:lnTo>
                  <a:lnTo>
                    <a:pt x="236" y="194"/>
                  </a:lnTo>
                  <a:lnTo>
                    <a:pt x="160" y="194"/>
                  </a:lnTo>
                  <a:lnTo>
                    <a:pt x="73" y="0"/>
                  </a:lnTo>
                  <a:lnTo>
                    <a:pt x="0" y="72"/>
                  </a:lnTo>
                  <a:lnTo>
                    <a:pt x="123" y="239"/>
                  </a:lnTo>
                  <a:lnTo>
                    <a:pt x="227" y="239"/>
                  </a:lnTo>
                  <a:lnTo>
                    <a:pt x="198" y="393"/>
                  </a:lnTo>
                  <a:lnTo>
                    <a:pt x="331" y="393"/>
                  </a:lnTo>
                  <a:lnTo>
                    <a:pt x="609" y="297"/>
                  </a:lnTo>
                  <a:lnTo>
                    <a:pt x="623" y="306"/>
                  </a:lnTo>
                  <a:lnTo>
                    <a:pt x="639" y="317"/>
                  </a:lnTo>
                  <a:lnTo>
                    <a:pt x="673" y="336"/>
                  </a:lnTo>
                  <a:lnTo>
                    <a:pt x="691" y="344"/>
                  </a:lnTo>
                  <a:lnTo>
                    <a:pt x="712" y="353"/>
                  </a:lnTo>
                  <a:lnTo>
                    <a:pt x="756" y="369"/>
                  </a:lnTo>
                  <a:lnTo>
                    <a:pt x="777" y="375"/>
                  </a:lnTo>
                  <a:lnTo>
                    <a:pt x="801" y="383"/>
                  </a:lnTo>
                  <a:lnTo>
                    <a:pt x="850" y="395"/>
                  </a:lnTo>
                  <a:lnTo>
                    <a:pt x="902" y="405"/>
                  </a:lnTo>
                  <a:lnTo>
                    <a:pt x="961" y="416"/>
                  </a:lnTo>
                  <a:lnTo>
                    <a:pt x="1139" y="416"/>
                  </a:lnTo>
                  <a:lnTo>
                    <a:pt x="1124" y="446"/>
                  </a:lnTo>
                  <a:lnTo>
                    <a:pt x="958" y="501"/>
                  </a:lnTo>
                  <a:lnTo>
                    <a:pt x="774" y="477"/>
                  </a:lnTo>
                  <a:lnTo>
                    <a:pt x="753" y="390"/>
                  </a:lnTo>
                  <a:lnTo>
                    <a:pt x="711" y="396"/>
                  </a:lnTo>
                  <a:lnTo>
                    <a:pt x="721" y="464"/>
                  </a:lnTo>
                  <a:lnTo>
                    <a:pt x="639" y="432"/>
                  </a:lnTo>
                  <a:lnTo>
                    <a:pt x="627" y="486"/>
                  </a:lnTo>
                  <a:lnTo>
                    <a:pt x="705" y="510"/>
                  </a:lnTo>
                  <a:lnTo>
                    <a:pt x="618" y="560"/>
                  </a:lnTo>
                  <a:lnTo>
                    <a:pt x="648" y="593"/>
                  </a:lnTo>
                  <a:lnTo>
                    <a:pt x="720" y="549"/>
                  </a:lnTo>
                  <a:lnTo>
                    <a:pt x="708" y="627"/>
                  </a:lnTo>
                  <a:lnTo>
                    <a:pt x="748" y="630"/>
                  </a:lnTo>
                  <a:lnTo>
                    <a:pt x="771" y="537"/>
                  </a:lnTo>
                  <a:lnTo>
                    <a:pt x="811" y="533"/>
                  </a:lnTo>
                  <a:lnTo>
                    <a:pt x="962" y="560"/>
                  </a:lnTo>
                  <a:lnTo>
                    <a:pt x="1082" y="537"/>
                  </a:lnTo>
                  <a:lnTo>
                    <a:pt x="1169" y="537"/>
                  </a:lnTo>
                  <a:lnTo>
                    <a:pt x="1205" y="480"/>
                  </a:lnTo>
                  <a:lnTo>
                    <a:pt x="1247" y="459"/>
                  </a:lnTo>
                  <a:lnTo>
                    <a:pt x="1283" y="438"/>
                  </a:lnTo>
                  <a:lnTo>
                    <a:pt x="1310" y="414"/>
                  </a:lnTo>
                  <a:lnTo>
                    <a:pt x="1330" y="390"/>
                  </a:lnTo>
                  <a:lnTo>
                    <a:pt x="1348" y="405"/>
                  </a:lnTo>
                  <a:lnTo>
                    <a:pt x="1375" y="420"/>
                  </a:lnTo>
                  <a:lnTo>
                    <a:pt x="1407" y="432"/>
                  </a:lnTo>
                  <a:lnTo>
                    <a:pt x="1441" y="438"/>
                  </a:lnTo>
                  <a:lnTo>
                    <a:pt x="1479" y="441"/>
                  </a:lnTo>
                  <a:lnTo>
                    <a:pt x="1482" y="440"/>
                  </a:lnTo>
                  <a:lnTo>
                    <a:pt x="1486" y="440"/>
                  </a:lnTo>
                  <a:lnTo>
                    <a:pt x="1495" y="440"/>
                  </a:lnTo>
                  <a:lnTo>
                    <a:pt x="1513" y="438"/>
                  </a:lnTo>
                  <a:lnTo>
                    <a:pt x="1546" y="432"/>
                  </a:lnTo>
                  <a:lnTo>
                    <a:pt x="1561" y="426"/>
                  </a:lnTo>
                  <a:lnTo>
                    <a:pt x="1577" y="420"/>
                  </a:lnTo>
                  <a:lnTo>
                    <a:pt x="1607" y="405"/>
                  </a:lnTo>
                  <a:lnTo>
                    <a:pt x="1631" y="384"/>
                  </a:lnTo>
                  <a:lnTo>
                    <a:pt x="1649" y="363"/>
                  </a:lnTo>
                  <a:lnTo>
                    <a:pt x="1654" y="351"/>
                  </a:lnTo>
                  <a:lnTo>
                    <a:pt x="1655" y="345"/>
                  </a:lnTo>
                  <a:lnTo>
                    <a:pt x="1658" y="341"/>
                  </a:lnTo>
                  <a:lnTo>
                    <a:pt x="1660" y="329"/>
                  </a:lnTo>
                  <a:lnTo>
                    <a:pt x="1660" y="323"/>
                  </a:lnTo>
                  <a:lnTo>
                    <a:pt x="1660" y="320"/>
                  </a:lnTo>
                  <a:lnTo>
                    <a:pt x="1660" y="318"/>
                  </a:lnTo>
                  <a:lnTo>
                    <a:pt x="1661" y="318"/>
                  </a:lnTo>
                  <a:lnTo>
                    <a:pt x="1658" y="299"/>
                  </a:lnTo>
                  <a:lnTo>
                    <a:pt x="1654" y="282"/>
                  </a:lnTo>
                  <a:lnTo>
                    <a:pt x="1799" y="197"/>
                  </a:lnTo>
                  <a:lnTo>
                    <a:pt x="1917" y="197"/>
                  </a:lnTo>
                  <a:lnTo>
                    <a:pt x="1917" y="162"/>
                  </a:lnTo>
                  <a:lnTo>
                    <a:pt x="1850" y="162"/>
                  </a:lnTo>
                  <a:lnTo>
                    <a:pt x="1923" y="98"/>
                  </a:lnTo>
                  <a:lnTo>
                    <a:pt x="1895" y="69"/>
                  </a:lnTo>
                  <a:lnTo>
                    <a:pt x="1847" y="110"/>
                  </a:lnTo>
                  <a:lnTo>
                    <a:pt x="1847" y="50"/>
                  </a:lnTo>
                  <a:lnTo>
                    <a:pt x="1812" y="50"/>
                  </a:lnTo>
                  <a:lnTo>
                    <a:pt x="1812" y="114"/>
                  </a:lnTo>
                  <a:lnTo>
                    <a:pt x="1776" y="65"/>
                  </a:lnTo>
                  <a:lnTo>
                    <a:pt x="1745" y="65"/>
                  </a:lnTo>
                  <a:lnTo>
                    <a:pt x="1791" y="137"/>
                  </a:lnTo>
                  <a:lnTo>
                    <a:pt x="1649" y="216"/>
                  </a:lnTo>
                  <a:lnTo>
                    <a:pt x="1594" y="222"/>
                  </a:lnTo>
                  <a:lnTo>
                    <a:pt x="1579" y="213"/>
                  </a:lnTo>
                  <a:lnTo>
                    <a:pt x="1565" y="207"/>
                  </a:lnTo>
                  <a:lnTo>
                    <a:pt x="1536" y="200"/>
                  </a:lnTo>
                  <a:lnTo>
                    <a:pt x="1483" y="75"/>
                  </a:lnTo>
                  <a:lnTo>
                    <a:pt x="1432" y="197"/>
                  </a:lnTo>
                  <a:lnTo>
                    <a:pt x="1408" y="200"/>
                  </a:lnTo>
                  <a:lnTo>
                    <a:pt x="1387" y="207"/>
                  </a:lnTo>
                  <a:lnTo>
                    <a:pt x="1366" y="216"/>
                  </a:lnTo>
                  <a:lnTo>
                    <a:pt x="1348" y="230"/>
                  </a:lnTo>
                  <a:lnTo>
                    <a:pt x="1327" y="248"/>
                  </a:lnTo>
                  <a:lnTo>
                    <a:pt x="1302" y="251"/>
                  </a:lnTo>
                  <a:lnTo>
                    <a:pt x="1233" y="231"/>
                  </a:lnTo>
                  <a:lnTo>
                    <a:pt x="1169" y="219"/>
                  </a:lnTo>
                  <a:lnTo>
                    <a:pt x="1106" y="213"/>
                  </a:lnTo>
                  <a:lnTo>
                    <a:pt x="1048" y="216"/>
                  </a:lnTo>
                  <a:lnTo>
                    <a:pt x="838" y="197"/>
                  </a:lnTo>
                  <a:lnTo>
                    <a:pt x="588" y="84"/>
                  </a:lnTo>
                  <a:close/>
                  <a:moveTo>
                    <a:pt x="299" y="242"/>
                  </a:moveTo>
                  <a:lnTo>
                    <a:pt x="328" y="245"/>
                  </a:lnTo>
                  <a:lnTo>
                    <a:pt x="554" y="137"/>
                  </a:lnTo>
                  <a:lnTo>
                    <a:pt x="774" y="264"/>
                  </a:lnTo>
                  <a:lnTo>
                    <a:pt x="588" y="225"/>
                  </a:lnTo>
                  <a:lnTo>
                    <a:pt x="289" y="341"/>
                  </a:lnTo>
                  <a:lnTo>
                    <a:pt x="263" y="309"/>
                  </a:lnTo>
                  <a:lnTo>
                    <a:pt x="299" y="2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45" name="Straight Arrow Connector 244"/>
            <p:cNvCxnSpPr/>
            <p:nvPr/>
          </p:nvCxnSpPr>
          <p:spPr>
            <a:xfrm>
              <a:off x="2895600" y="3124200"/>
              <a:ext cx="1905000" cy="9144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2895600" y="2209800"/>
              <a:ext cx="1905000" cy="91440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3259734" y="2819400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en-US" sz="3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 rot="20058214">
              <a:off x="3037403" y="2412318"/>
              <a:ext cx="1369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Treatment 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 rot="1495042">
              <a:off x="2981770" y="3461994"/>
              <a:ext cx="1360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Treatment B</a:t>
              </a:r>
              <a:endParaRPr lang="en-US" b="1" dirty="0"/>
            </a:p>
          </p:txBody>
        </p:sp>
      </p:grpSp>
      <p:sp>
        <p:nvSpPr>
          <p:cNvPr id="253" name="Oval 252"/>
          <p:cNvSpPr/>
          <p:nvPr/>
        </p:nvSpPr>
        <p:spPr>
          <a:xfrm>
            <a:off x="2886074" y="3395659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2286000" y="1905000"/>
            <a:ext cx="3733800" cy="2971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0"/>
          <p:cNvGrpSpPr/>
          <p:nvPr/>
        </p:nvGrpSpPr>
        <p:grpSpPr>
          <a:xfrm>
            <a:off x="4953000" y="3900488"/>
            <a:ext cx="498475" cy="747712"/>
            <a:chOff x="4598988" y="1770063"/>
            <a:chExt cx="498475" cy="747712"/>
          </a:xfrm>
        </p:grpSpPr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4913313" y="1817688"/>
              <a:ext cx="184150" cy="211138"/>
            </a:xfrm>
            <a:custGeom>
              <a:avLst/>
              <a:gdLst/>
              <a:ahLst/>
              <a:cxnLst>
                <a:cxn ang="0">
                  <a:pos x="210" y="9"/>
                </a:cxn>
                <a:cxn ang="0">
                  <a:pos x="202" y="0"/>
                </a:cxn>
                <a:cxn ang="0">
                  <a:pos x="195" y="2"/>
                </a:cxn>
                <a:cxn ang="0">
                  <a:pos x="190" y="11"/>
                </a:cxn>
                <a:cxn ang="0">
                  <a:pos x="184" y="24"/>
                </a:cxn>
                <a:cxn ang="0">
                  <a:pos x="177" y="35"/>
                </a:cxn>
                <a:cxn ang="0">
                  <a:pos x="155" y="52"/>
                </a:cxn>
                <a:cxn ang="0">
                  <a:pos x="131" y="67"/>
                </a:cxn>
                <a:cxn ang="0">
                  <a:pos x="131" y="79"/>
                </a:cxn>
                <a:cxn ang="0">
                  <a:pos x="143" y="92"/>
                </a:cxn>
                <a:cxn ang="0">
                  <a:pos x="167" y="120"/>
                </a:cxn>
                <a:cxn ang="0">
                  <a:pos x="179" y="139"/>
                </a:cxn>
                <a:cxn ang="0">
                  <a:pos x="190" y="157"/>
                </a:cxn>
                <a:cxn ang="0">
                  <a:pos x="197" y="173"/>
                </a:cxn>
                <a:cxn ang="0">
                  <a:pos x="202" y="198"/>
                </a:cxn>
                <a:cxn ang="0">
                  <a:pos x="200" y="219"/>
                </a:cxn>
                <a:cxn ang="0">
                  <a:pos x="198" y="220"/>
                </a:cxn>
                <a:cxn ang="0">
                  <a:pos x="198" y="227"/>
                </a:cxn>
                <a:cxn ang="0">
                  <a:pos x="149" y="186"/>
                </a:cxn>
                <a:cxn ang="0">
                  <a:pos x="102" y="158"/>
                </a:cxn>
                <a:cxn ang="0">
                  <a:pos x="58" y="141"/>
                </a:cxn>
                <a:cxn ang="0">
                  <a:pos x="18" y="138"/>
                </a:cxn>
                <a:cxn ang="0">
                  <a:pos x="0" y="157"/>
                </a:cxn>
                <a:cxn ang="0">
                  <a:pos x="10" y="180"/>
                </a:cxn>
                <a:cxn ang="0">
                  <a:pos x="38" y="192"/>
                </a:cxn>
                <a:cxn ang="0">
                  <a:pos x="89" y="199"/>
                </a:cxn>
                <a:cxn ang="0">
                  <a:pos x="128" y="216"/>
                </a:cxn>
                <a:cxn ang="0">
                  <a:pos x="167" y="239"/>
                </a:cxn>
                <a:cxn ang="0">
                  <a:pos x="192" y="257"/>
                </a:cxn>
                <a:cxn ang="0">
                  <a:pos x="207" y="265"/>
                </a:cxn>
                <a:cxn ang="0">
                  <a:pos x="215" y="265"/>
                </a:cxn>
                <a:cxn ang="0">
                  <a:pos x="230" y="243"/>
                </a:cxn>
                <a:cxn ang="0">
                  <a:pos x="231" y="232"/>
                </a:cxn>
                <a:cxn ang="0">
                  <a:pos x="232" y="201"/>
                </a:cxn>
                <a:cxn ang="0">
                  <a:pos x="231" y="198"/>
                </a:cxn>
                <a:cxn ang="0">
                  <a:pos x="231" y="191"/>
                </a:cxn>
                <a:cxn ang="0">
                  <a:pos x="225" y="170"/>
                </a:cxn>
                <a:cxn ang="0">
                  <a:pos x="221" y="159"/>
                </a:cxn>
                <a:cxn ang="0">
                  <a:pos x="198" y="114"/>
                </a:cxn>
                <a:cxn ang="0">
                  <a:pos x="177" y="85"/>
                </a:cxn>
                <a:cxn ang="0">
                  <a:pos x="176" y="74"/>
                </a:cxn>
                <a:cxn ang="0">
                  <a:pos x="190" y="57"/>
                </a:cxn>
                <a:cxn ang="0">
                  <a:pos x="209" y="29"/>
                </a:cxn>
              </a:cxnLst>
              <a:rect l="0" t="0" r="r" b="b"/>
              <a:pathLst>
                <a:path w="233" h="265">
                  <a:moveTo>
                    <a:pt x="215" y="17"/>
                  </a:moveTo>
                  <a:lnTo>
                    <a:pt x="210" y="9"/>
                  </a:lnTo>
                  <a:lnTo>
                    <a:pt x="207" y="3"/>
                  </a:lnTo>
                  <a:lnTo>
                    <a:pt x="202" y="0"/>
                  </a:lnTo>
                  <a:lnTo>
                    <a:pt x="200" y="1"/>
                  </a:lnTo>
                  <a:lnTo>
                    <a:pt x="195" y="2"/>
                  </a:lnTo>
                  <a:lnTo>
                    <a:pt x="192" y="6"/>
                  </a:lnTo>
                  <a:lnTo>
                    <a:pt x="190" y="11"/>
                  </a:lnTo>
                  <a:lnTo>
                    <a:pt x="188" y="22"/>
                  </a:lnTo>
                  <a:lnTo>
                    <a:pt x="184" y="24"/>
                  </a:lnTo>
                  <a:lnTo>
                    <a:pt x="182" y="28"/>
                  </a:lnTo>
                  <a:lnTo>
                    <a:pt x="177" y="35"/>
                  </a:lnTo>
                  <a:lnTo>
                    <a:pt x="164" y="47"/>
                  </a:lnTo>
                  <a:lnTo>
                    <a:pt x="155" y="52"/>
                  </a:lnTo>
                  <a:lnTo>
                    <a:pt x="148" y="57"/>
                  </a:lnTo>
                  <a:lnTo>
                    <a:pt x="131" y="67"/>
                  </a:lnTo>
                  <a:lnTo>
                    <a:pt x="130" y="72"/>
                  </a:lnTo>
                  <a:lnTo>
                    <a:pt x="131" y="79"/>
                  </a:lnTo>
                  <a:lnTo>
                    <a:pt x="135" y="85"/>
                  </a:lnTo>
                  <a:lnTo>
                    <a:pt x="143" y="92"/>
                  </a:lnTo>
                  <a:lnTo>
                    <a:pt x="160" y="111"/>
                  </a:lnTo>
                  <a:lnTo>
                    <a:pt x="167" y="120"/>
                  </a:lnTo>
                  <a:lnTo>
                    <a:pt x="174" y="131"/>
                  </a:lnTo>
                  <a:lnTo>
                    <a:pt x="179" y="139"/>
                  </a:lnTo>
                  <a:lnTo>
                    <a:pt x="185" y="148"/>
                  </a:lnTo>
                  <a:lnTo>
                    <a:pt x="190" y="157"/>
                  </a:lnTo>
                  <a:lnTo>
                    <a:pt x="195" y="166"/>
                  </a:lnTo>
                  <a:lnTo>
                    <a:pt x="197" y="173"/>
                  </a:lnTo>
                  <a:lnTo>
                    <a:pt x="200" y="181"/>
                  </a:lnTo>
                  <a:lnTo>
                    <a:pt x="202" y="198"/>
                  </a:lnTo>
                  <a:lnTo>
                    <a:pt x="201" y="212"/>
                  </a:lnTo>
                  <a:lnTo>
                    <a:pt x="200" y="219"/>
                  </a:lnTo>
                  <a:lnTo>
                    <a:pt x="198" y="219"/>
                  </a:lnTo>
                  <a:lnTo>
                    <a:pt x="198" y="220"/>
                  </a:lnTo>
                  <a:lnTo>
                    <a:pt x="198" y="223"/>
                  </a:lnTo>
                  <a:lnTo>
                    <a:pt x="198" y="227"/>
                  </a:lnTo>
                  <a:lnTo>
                    <a:pt x="173" y="205"/>
                  </a:lnTo>
                  <a:lnTo>
                    <a:pt x="149" y="186"/>
                  </a:lnTo>
                  <a:lnTo>
                    <a:pt x="125" y="170"/>
                  </a:lnTo>
                  <a:lnTo>
                    <a:pt x="102" y="158"/>
                  </a:lnTo>
                  <a:lnTo>
                    <a:pt x="80" y="147"/>
                  </a:lnTo>
                  <a:lnTo>
                    <a:pt x="58" y="141"/>
                  </a:lnTo>
                  <a:lnTo>
                    <a:pt x="38" y="138"/>
                  </a:lnTo>
                  <a:lnTo>
                    <a:pt x="18" y="138"/>
                  </a:lnTo>
                  <a:lnTo>
                    <a:pt x="6" y="147"/>
                  </a:lnTo>
                  <a:lnTo>
                    <a:pt x="0" y="157"/>
                  </a:lnTo>
                  <a:lnTo>
                    <a:pt x="2" y="168"/>
                  </a:lnTo>
                  <a:lnTo>
                    <a:pt x="10" y="180"/>
                  </a:lnTo>
                  <a:lnTo>
                    <a:pt x="28" y="192"/>
                  </a:lnTo>
                  <a:lnTo>
                    <a:pt x="38" y="192"/>
                  </a:lnTo>
                  <a:lnTo>
                    <a:pt x="71" y="196"/>
                  </a:lnTo>
                  <a:lnTo>
                    <a:pt x="89" y="199"/>
                  </a:lnTo>
                  <a:lnTo>
                    <a:pt x="108" y="207"/>
                  </a:lnTo>
                  <a:lnTo>
                    <a:pt x="128" y="216"/>
                  </a:lnTo>
                  <a:lnTo>
                    <a:pt x="147" y="226"/>
                  </a:lnTo>
                  <a:lnTo>
                    <a:pt x="167" y="239"/>
                  </a:lnTo>
                  <a:lnTo>
                    <a:pt x="189" y="255"/>
                  </a:lnTo>
                  <a:lnTo>
                    <a:pt x="192" y="257"/>
                  </a:lnTo>
                  <a:lnTo>
                    <a:pt x="197" y="260"/>
                  </a:lnTo>
                  <a:lnTo>
                    <a:pt x="207" y="265"/>
                  </a:lnTo>
                  <a:lnTo>
                    <a:pt x="210" y="265"/>
                  </a:lnTo>
                  <a:lnTo>
                    <a:pt x="215" y="265"/>
                  </a:lnTo>
                  <a:lnTo>
                    <a:pt x="225" y="264"/>
                  </a:lnTo>
                  <a:lnTo>
                    <a:pt x="230" y="243"/>
                  </a:lnTo>
                  <a:lnTo>
                    <a:pt x="230" y="237"/>
                  </a:lnTo>
                  <a:lnTo>
                    <a:pt x="231" y="232"/>
                  </a:lnTo>
                  <a:lnTo>
                    <a:pt x="233" y="223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6"/>
                  </a:lnTo>
                  <a:lnTo>
                    <a:pt x="231" y="191"/>
                  </a:lnTo>
                  <a:lnTo>
                    <a:pt x="230" y="181"/>
                  </a:lnTo>
                  <a:lnTo>
                    <a:pt x="225" y="170"/>
                  </a:lnTo>
                  <a:lnTo>
                    <a:pt x="222" y="164"/>
                  </a:lnTo>
                  <a:lnTo>
                    <a:pt x="221" y="159"/>
                  </a:lnTo>
                  <a:lnTo>
                    <a:pt x="212" y="138"/>
                  </a:lnTo>
                  <a:lnTo>
                    <a:pt x="198" y="114"/>
                  </a:lnTo>
                  <a:lnTo>
                    <a:pt x="183" y="93"/>
                  </a:lnTo>
                  <a:lnTo>
                    <a:pt x="177" y="85"/>
                  </a:lnTo>
                  <a:lnTo>
                    <a:pt x="174" y="79"/>
                  </a:lnTo>
                  <a:lnTo>
                    <a:pt x="176" y="74"/>
                  </a:lnTo>
                  <a:lnTo>
                    <a:pt x="179" y="72"/>
                  </a:lnTo>
                  <a:lnTo>
                    <a:pt x="190" y="57"/>
                  </a:lnTo>
                  <a:lnTo>
                    <a:pt x="201" y="43"/>
                  </a:lnTo>
                  <a:lnTo>
                    <a:pt x="209" y="29"/>
                  </a:lnTo>
                  <a:lnTo>
                    <a:pt x="215" y="1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751388" y="1770063"/>
              <a:ext cx="139700" cy="166688"/>
            </a:xfrm>
            <a:custGeom>
              <a:avLst/>
              <a:gdLst/>
              <a:ahLst/>
              <a:cxnLst>
                <a:cxn ang="0">
                  <a:pos x="173" y="84"/>
                </a:cxn>
                <a:cxn ang="0">
                  <a:pos x="165" y="64"/>
                </a:cxn>
                <a:cxn ang="0">
                  <a:pos x="155" y="46"/>
                </a:cxn>
                <a:cxn ang="0">
                  <a:pos x="142" y="31"/>
                </a:cxn>
                <a:cxn ang="0">
                  <a:pos x="129" y="18"/>
                </a:cxn>
                <a:cxn ang="0">
                  <a:pos x="112" y="8"/>
                </a:cxn>
                <a:cxn ang="0">
                  <a:pos x="95" y="3"/>
                </a:cxn>
                <a:cxn ang="0">
                  <a:pos x="78" y="0"/>
                </a:cxn>
                <a:cxn ang="0">
                  <a:pos x="61" y="4"/>
                </a:cxn>
                <a:cxn ang="0">
                  <a:pos x="43" y="10"/>
                </a:cxn>
                <a:cxn ang="0">
                  <a:pos x="30" y="19"/>
                </a:cxn>
                <a:cxn ang="0">
                  <a:pos x="18" y="32"/>
                </a:cxn>
                <a:cxn ang="0">
                  <a:pos x="10" y="50"/>
                </a:cxn>
                <a:cxn ang="0">
                  <a:pos x="3" y="68"/>
                </a:cxn>
                <a:cxn ang="0">
                  <a:pos x="0" y="87"/>
                </a:cxn>
                <a:cxn ang="0">
                  <a:pos x="0" y="107"/>
                </a:cxn>
                <a:cxn ang="0">
                  <a:pos x="5" y="128"/>
                </a:cxn>
                <a:cxn ang="0">
                  <a:pos x="11" y="148"/>
                </a:cxn>
                <a:cxn ang="0">
                  <a:pos x="15" y="156"/>
                </a:cxn>
                <a:cxn ang="0">
                  <a:pos x="21" y="166"/>
                </a:cxn>
                <a:cxn ang="0">
                  <a:pos x="34" y="181"/>
                </a:cxn>
                <a:cxn ang="0">
                  <a:pos x="49" y="194"/>
                </a:cxn>
                <a:cxn ang="0">
                  <a:pos x="65" y="203"/>
                </a:cxn>
                <a:cxn ang="0">
                  <a:pos x="82" y="209"/>
                </a:cxn>
                <a:cxn ang="0">
                  <a:pos x="99" y="211"/>
                </a:cxn>
                <a:cxn ang="0">
                  <a:pos x="117" y="208"/>
                </a:cxn>
                <a:cxn ang="0">
                  <a:pos x="124" y="205"/>
                </a:cxn>
                <a:cxn ang="0">
                  <a:pos x="127" y="202"/>
                </a:cxn>
                <a:cxn ang="0">
                  <a:pos x="132" y="201"/>
                </a:cxn>
                <a:cxn ang="0">
                  <a:pos x="147" y="192"/>
                </a:cxn>
                <a:cxn ang="0">
                  <a:pos x="152" y="185"/>
                </a:cxn>
                <a:cxn ang="0">
                  <a:pos x="158" y="177"/>
                </a:cxn>
                <a:cxn ang="0">
                  <a:pos x="162" y="169"/>
                </a:cxn>
                <a:cxn ang="0">
                  <a:pos x="168" y="162"/>
                </a:cxn>
                <a:cxn ang="0">
                  <a:pos x="171" y="152"/>
                </a:cxn>
                <a:cxn ang="0">
                  <a:pos x="174" y="142"/>
                </a:cxn>
                <a:cxn ang="0">
                  <a:pos x="178" y="123"/>
                </a:cxn>
                <a:cxn ang="0">
                  <a:pos x="177" y="121"/>
                </a:cxn>
                <a:cxn ang="0">
                  <a:pos x="177" y="120"/>
                </a:cxn>
                <a:cxn ang="0">
                  <a:pos x="177" y="117"/>
                </a:cxn>
                <a:cxn ang="0">
                  <a:pos x="177" y="113"/>
                </a:cxn>
                <a:cxn ang="0">
                  <a:pos x="177" y="103"/>
                </a:cxn>
                <a:cxn ang="0">
                  <a:pos x="173" y="84"/>
                </a:cxn>
              </a:cxnLst>
              <a:rect l="0" t="0" r="r" b="b"/>
              <a:pathLst>
                <a:path w="178" h="211">
                  <a:moveTo>
                    <a:pt x="173" y="84"/>
                  </a:moveTo>
                  <a:lnTo>
                    <a:pt x="165" y="64"/>
                  </a:lnTo>
                  <a:lnTo>
                    <a:pt x="155" y="46"/>
                  </a:lnTo>
                  <a:lnTo>
                    <a:pt x="142" y="31"/>
                  </a:lnTo>
                  <a:lnTo>
                    <a:pt x="129" y="18"/>
                  </a:lnTo>
                  <a:lnTo>
                    <a:pt x="112" y="8"/>
                  </a:lnTo>
                  <a:lnTo>
                    <a:pt x="95" y="3"/>
                  </a:lnTo>
                  <a:lnTo>
                    <a:pt x="78" y="0"/>
                  </a:lnTo>
                  <a:lnTo>
                    <a:pt x="61" y="4"/>
                  </a:lnTo>
                  <a:lnTo>
                    <a:pt x="43" y="10"/>
                  </a:lnTo>
                  <a:lnTo>
                    <a:pt x="30" y="19"/>
                  </a:lnTo>
                  <a:lnTo>
                    <a:pt x="18" y="32"/>
                  </a:lnTo>
                  <a:lnTo>
                    <a:pt x="10" y="50"/>
                  </a:lnTo>
                  <a:lnTo>
                    <a:pt x="3" y="68"/>
                  </a:lnTo>
                  <a:lnTo>
                    <a:pt x="0" y="87"/>
                  </a:lnTo>
                  <a:lnTo>
                    <a:pt x="0" y="107"/>
                  </a:lnTo>
                  <a:lnTo>
                    <a:pt x="5" y="128"/>
                  </a:lnTo>
                  <a:lnTo>
                    <a:pt x="11" y="148"/>
                  </a:lnTo>
                  <a:lnTo>
                    <a:pt x="15" y="156"/>
                  </a:lnTo>
                  <a:lnTo>
                    <a:pt x="21" y="166"/>
                  </a:lnTo>
                  <a:lnTo>
                    <a:pt x="34" y="181"/>
                  </a:lnTo>
                  <a:lnTo>
                    <a:pt x="49" y="194"/>
                  </a:lnTo>
                  <a:lnTo>
                    <a:pt x="65" y="203"/>
                  </a:lnTo>
                  <a:lnTo>
                    <a:pt x="82" y="209"/>
                  </a:lnTo>
                  <a:lnTo>
                    <a:pt x="99" y="211"/>
                  </a:lnTo>
                  <a:lnTo>
                    <a:pt x="117" y="208"/>
                  </a:lnTo>
                  <a:lnTo>
                    <a:pt x="124" y="205"/>
                  </a:lnTo>
                  <a:lnTo>
                    <a:pt x="127" y="202"/>
                  </a:lnTo>
                  <a:lnTo>
                    <a:pt x="132" y="201"/>
                  </a:lnTo>
                  <a:lnTo>
                    <a:pt x="147" y="192"/>
                  </a:lnTo>
                  <a:lnTo>
                    <a:pt x="152" y="185"/>
                  </a:lnTo>
                  <a:lnTo>
                    <a:pt x="158" y="177"/>
                  </a:lnTo>
                  <a:lnTo>
                    <a:pt x="162" y="169"/>
                  </a:lnTo>
                  <a:lnTo>
                    <a:pt x="168" y="162"/>
                  </a:lnTo>
                  <a:lnTo>
                    <a:pt x="171" y="152"/>
                  </a:lnTo>
                  <a:lnTo>
                    <a:pt x="174" y="142"/>
                  </a:lnTo>
                  <a:lnTo>
                    <a:pt x="178" y="123"/>
                  </a:lnTo>
                  <a:lnTo>
                    <a:pt x="177" y="121"/>
                  </a:lnTo>
                  <a:lnTo>
                    <a:pt x="177" y="120"/>
                  </a:lnTo>
                  <a:lnTo>
                    <a:pt x="177" y="117"/>
                  </a:lnTo>
                  <a:lnTo>
                    <a:pt x="177" y="113"/>
                  </a:lnTo>
                  <a:lnTo>
                    <a:pt x="177" y="103"/>
                  </a:lnTo>
                  <a:lnTo>
                    <a:pt x="173" y="8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598988" y="1958975"/>
              <a:ext cx="211138" cy="185738"/>
            </a:xfrm>
            <a:custGeom>
              <a:avLst/>
              <a:gdLst/>
              <a:ahLst/>
              <a:cxnLst>
                <a:cxn ang="0">
                  <a:pos x="258" y="62"/>
                </a:cxn>
                <a:cxn ang="0">
                  <a:pos x="264" y="44"/>
                </a:cxn>
                <a:cxn ang="0">
                  <a:pos x="266" y="29"/>
                </a:cxn>
                <a:cxn ang="0">
                  <a:pos x="260" y="19"/>
                </a:cxn>
                <a:cxn ang="0">
                  <a:pos x="250" y="14"/>
                </a:cxn>
                <a:cxn ang="0">
                  <a:pos x="234" y="13"/>
                </a:cxn>
                <a:cxn ang="0">
                  <a:pos x="201" y="39"/>
                </a:cxn>
                <a:cxn ang="0">
                  <a:pos x="174" y="77"/>
                </a:cxn>
                <a:cxn ang="0">
                  <a:pos x="153" y="125"/>
                </a:cxn>
                <a:cxn ang="0">
                  <a:pos x="137" y="186"/>
                </a:cxn>
                <a:cxn ang="0">
                  <a:pos x="116" y="165"/>
                </a:cxn>
                <a:cxn ang="0">
                  <a:pos x="104" y="136"/>
                </a:cxn>
                <a:cxn ang="0">
                  <a:pos x="99" y="94"/>
                </a:cxn>
                <a:cxn ang="0">
                  <a:pos x="105" y="45"/>
                </a:cxn>
                <a:cxn ang="0">
                  <a:pos x="106" y="27"/>
                </a:cxn>
                <a:cxn ang="0">
                  <a:pos x="100" y="18"/>
                </a:cxn>
                <a:cxn ang="0">
                  <a:pos x="60" y="19"/>
                </a:cxn>
                <a:cxn ang="0">
                  <a:pos x="27" y="12"/>
                </a:cxn>
                <a:cxn ang="0">
                  <a:pos x="12" y="2"/>
                </a:cxn>
                <a:cxn ang="0">
                  <a:pos x="4" y="1"/>
                </a:cxn>
                <a:cxn ang="0">
                  <a:pos x="0" y="8"/>
                </a:cxn>
                <a:cxn ang="0">
                  <a:pos x="3" y="23"/>
                </a:cxn>
                <a:cxn ang="0">
                  <a:pos x="28" y="39"/>
                </a:cxn>
                <a:cxn ang="0">
                  <a:pos x="63" y="48"/>
                </a:cxn>
                <a:cxn ang="0">
                  <a:pos x="71" y="52"/>
                </a:cxn>
                <a:cxn ang="0">
                  <a:pos x="72" y="61"/>
                </a:cxn>
                <a:cxn ang="0">
                  <a:pos x="72" y="94"/>
                </a:cxn>
                <a:cxn ang="0">
                  <a:pos x="77" y="144"/>
                </a:cxn>
                <a:cxn ang="0">
                  <a:pos x="84" y="166"/>
                </a:cxn>
                <a:cxn ang="0">
                  <a:pos x="106" y="203"/>
                </a:cxn>
                <a:cxn ang="0">
                  <a:pos x="137" y="232"/>
                </a:cxn>
                <a:cxn ang="0">
                  <a:pos x="152" y="224"/>
                </a:cxn>
                <a:cxn ang="0">
                  <a:pos x="161" y="204"/>
                </a:cxn>
                <a:cxn ang="0">
                  <a:pos x="178" y="158"/>
                </a:cxn>
                <a:cxn ang="0">
                  <a:pos x="209" y="104"/>
                </a:cxn>
                <a:cxn ang="0">
                  <a:pos x="250" y="68"/>
                </a:cxn>
              </a:cxnLst>
              <a:rect l="0" t="0" r="r" b="b"/>
              <a:pathLst>
                <a:path w="266" h="232">
                  <a:moveTo>
                    <a:pt x="250" y="68"/>
                  </a:moveTo>
                  <a:lnTo>
                    <a:pt x="258" y="62"/>
                  </a:lnTo>
                  <a:lnTo>
                    <a:pt x="262" y="52"/>
                  </a:lnTo>
                  <a:lnTo>
                    <a:pt x="264" y="44"/>
                  </a:lnTo>
                  <a:lnTo>
                    <a:pt x="266" y="35"/>
                  </a:lnTo>
                  <a:lnTo>
                    <a:pt x="266" y="29"/>
                  </a:lnTo>
                  <a:lnTo>
                    <a:pt x="263" y="23"/>
                  </a:lnTo>
                  <a:lnTo>
                    <a:pt x="260" y="19"/>
                  </a:lnTo>
                  <a:lnTo>
                    <a:pt x="255" y="15"/>
                  </a:lnTo>
                  <a:lnTo>
                    <a:pt x="250" y="14"/>
                  </a:lnTo>
                  <a:lnTo>
                    <a:pt x="242" y="12"/>
                  </a:lnTo>
                  <a:lnTo>
                    <a:pt x="234" y="13"/>
                  </a:lnTo>
                  <a:lnTo>
                    <a:pt x="216" y="23"/>
                  </a:lnTo>
                  <a:lnTo>
                    <a:pt x="201" y="39"/>
                  </a:lnTo>
                  <a:lnTo>
                    <a:pt x="186" y="57"/>
                  </a:lnTo>
                  <a:lnTo>
                    <a:pt x="174" y="77"/>
                  </a:lnTo>
                  <a:lnTo>
                    <a:pt x="162" y="99"/>
                  </a:lnTo>
                  <a:lnTo>
                    <a:pt x="153" y="125"/>
                  </a:lnTo>
                  <a:lnTo>
                    <a:pt x="143" y="155"/>
                  </a:lnTo>
                  <a:lnTo>
                    <a:pt x="137" y="186"/>
                  </a:lnTo>
                  <a:lnTo>
                    <a:pt x="124" y="176"/>
                  </a:lnTo>
                  <a:lnTo>
                    <a:pt x="116" y="165"/>
                  </a:lnTo>
                  <a:lnTo>
                    <a:pt x="107" y="151"/>
                  </a:lnTo>
                  <a:lnTo>
                    <a:pt x="104" y="136"/>
                  </a:lnTo>
                  <a:lnTo>
                    <a:pt x="100" y="116"/>
                  </a:lnTo>
                  <a:lnTo>
                    <a:pt x="99" y="94"/>
                  </a:lnTo>
                  <a:lnTo>
                    <a:pt x="100" y="70"/>
                  </a:lnTo>
                  <a:lnTo>
                    <a:pt x="105" y="45"/>
                  </a:lnTo>
                  <a:lnTo>
                    <a:pt x="106" y="34"/>
                  </a:lnTo>
                  <a:lnTo>
                    <a:pt x="106" y="27"/>
                  </a:lnTo>
                  <a:lnTo>
                    <a:pt x="104" y="21"/>
                  </a:lnTo>
                  <a:lnTo>
                    <a:pt x="100" y="18"/>
                  </a:lnTo>
                  <a:lnTo>
                    <a:pt x="78" y="19"/>
                  </a:lnTo>
                  <a:lnTo>
                    <a:pt x="60" y="19"/>
                  </a:lnTo>
                  <a:lnTo>
                    <a:pt x="42" y="15"/>
                  </a:lnTo>
                  <a:lnTo>
                    <a:pt x="27" y="12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1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23"/>
                  </a:lnTo>
                  <a:lnTo>
                    <a:pt x="14" y="32"/>
                  </a:lnTo>
                  <a:lnTo>
                    <a:pt x="28" y="39"/>
                  </a:lnTo>
                  <a:lnTo>
                    <a:pt x="44" y="44"/>
                  </a:lnTo>
                  <a:lnTo>
                    <a:pt x="63" y="48"/>
                  </a:lnTo>
                  <a:lnTo>
                    <a:pt x="68" y="48"/>
                  </a:lnTo>
                  <a:lnTo>
                    <a:pt x="71" y="52"/>
                  </a:lnTo>
                  <a:lnTo>
                    <a:pt x="72" y="58"/>
                  </a:lnTo>
                  <a:lnTo>
                    <a:pt x="72" y="61"/>
                  </a:lnTo>
                  <a:lnTo>
                    <a:pt x="74" y="67"/>
                  </a:lnTo>
                  <a:lnTo>
                    <a:pt x="72" y="94"/>
                  </a:lnTo>
                  <a:lnTo>
                    <a:pt x="74" y="120"/>
                  </a:lnTo>
                  <a:lnTo>
                    <a:pt x="77" y="144"/>
                  </a:lnTo>
                  <a:lnTo>
                    <a:pt x="80" y="155"/>
                  </a:lnTo>
                  <a:lnTo>
                    <a:pt x="84" y="166"/>
                  </a:lnTo>
                  <a:lnTo>
                    <a:pt x="93" y="185"/>
                  </a:lnTo>
                  <a:lnTo>
                    <a:pt x="106" y="203"/>
                  </a:lnTo>
                  <a:lnTo>
                    <a:pt x="119" y="218"/>
                  </a:lnTo>
                  <a:lnTo>
                    <a:pt x="137" y="232"/>
                  </a:lnTo>
                  <a:lnTo>
                    <a:pt x="144" y="229"/>
                  </a:lnTo>
                  <a:lnTo>
                    <a:pt x="152" y="224"/>
                  </a:lnTo>
                  <a:lnTo>
                    <a:pt x="156" y="215"/>
                  </a:lnTo>
                  <a:lnTo>
                    <a:pt x="161" y="204"/>
                  </a:lnTo>
                  <a:lnTo>
                    <a:pt x="168" y="179"/>
                  </a:lnTo>
                  <a:lnTo>
                    <a:pt x="178" y="158"/>
                  </a:lnTo>
                  <a:lnTo>
                    <a:pt x="198" y="121"/>
                  </a:lnTo>
                  <a:lnTo>
                    <a:pt x="209" y="104"/>
                  </a:lnTo>
                  <a:lnTo>
                    <a:pt x="222" y="91"/>
                  </a:lnTo>
                  <a:lnTo>
                    <a:pt x="250" y="6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652963" y="1943100"/>
              <a:ext cx="355600" cy="574675"/>
            </a:xfrm>
            <a:custGeom>
              <a:avLst/>
              <a:gdLst/>
              <a:ahLst/>
              <a:cxnLst>
                <a:cxn ang="0">
                  <a:pos x="319" y="30"/>
                </a:cxn>
                <a:cxn ang="0">
                  <a:pos x="289" y="4"/>
                </a:cxn>
                <a:cxn ang="0">
                  <a:pos x="263" y="1"/>
                </a:cxn>
                <a:cxn ang="0">
                  <a:pos x="237" y="19"/>
                </a:cxn>
                <a:cxn ang="0">
                  <a:pos x="216" y="57"/>
                </a:cxn>
                <a:cxn ang="0">
                  <a:pos x="207" y="125"/>
                </a:cxn>
                <a:cxn ang="0">
                  <a:pos x="212" y="212"/>
                </a:cxn>
                <a:cxn ang="0">
                  <a:pos x="198" y="301"/>
                </a:cxn>
                <a:cxn ang="0">
                  <a:pos x="153" y="355"/>
                </a:cxn>
                <a:cxn ang="0">
                  <a:pos x="109" y="417"/>
                </a:cxn>
                <a:cxn ang="0">
                  <a:pos x="75" y="514"/>
                </a:cxn>
                <a:cxn ang="0">
                  <a:pos x="84" y="549"/>
                </a:cxn>
                <a:cxn ang="0">
                  <a:pos x="133" y="606"/>
                </a:cxn>
                <a:cxn ang="0">
                  <a:pos x="158" y="678"/>
                </a:cxn>
                <a:cxn ang="0">
                  <a:pos x="40" y="684"/>
                </a:cxn>
                <a:cxn ang="0">
                  <a:pos x="1" y="709"/>
                </a:cxn>
                <a:cxn ang="0">
                  <a:pos x="15" y="721"/>
                </a:cxn>
                <a:cxn ang="0">
                  <a:pos x="55" y="724"/>
                </a:cxn>
                <a:cxn ang="0">
                  <a:pos x="139" y="702"/>
                </a:cxn>
                <a:cxn ang="0">
                  <a:pos x="169" y="702"/>
                </a:cxn>
                <a:cxn ang="0">
                  <a:pos x="180" y="700"/>
                </a:cxn>
                <a:cxn ang="0">
                  <a:pos x="189" y="693"/>
                </a:cxn>
                <a:cxn ang="0">
                  <a:pos x="171" y="619"/>
                </a:cxn>
                <a:cxn ang="0">
                  <a:pos x="130" y="559"/>
                </a:cxn>
                <a:cxn ang="0">
                  <a:pos x="127" y="485"/>
                </a:cxn>
                <a:cxn ang="0">
                  <a:pos x="168" y="428"/>
                </a:cxn>
                <a:cxn ang="0">
                  <a:pos x="218" y="396"/>
                </a:cxn>
                <a:cxn ang="0">
                  <a:pos x="246" y="392"/>
                </a:cxn>
                <a:cxn ang="0">
                  <a:pos x="342" y="456"/>
                </a:cxn>
                <a:cxn ang="0">
                  <a:pos x="414" y="538"/>
                </a:cxn>
                <a:cxn ang="0">
                  <a:pos x="291" y="680"/>
                </a:cxn>
                <a:cxn ang="0">
                  <a:pos x="300" y="690"/>
                </a:cxn>
                <a:cxn ang="0">
                  <a:pos x="323" y="696"/>
                </a:cxn>
                <a:cxn ang="0">
                  <a:pos x="371" y="704"/>
                </a:cxn>
                <a:cxn ang="0">
                  <a:pos x="410" y="723"/>
                </a:cxn>
                <a:cxn ang="0">
                  <a:pos x="419" y="723"/>
                </a:cxn>
                <a:cxn ang="0">
                  <a:pos x="422" y="722"/>
                </a:cxn>
                <a:cxn ang="0">
                  <a:pos x="429" y="718"/>
                </a:cxn>
                <a:cxn ang="0">
                  <a:pos x="434" y="716"/>
                </a:cxn>
                <a:cxn ang="0">
                  <a:pos x="438" y="709"/>
                </a:cxn>
                <a:cxn ang="0">
                  <a:pos x="431" y="690"/>
                </a:cxn>
                <a:cxn ang="0">
                  <a:pos x="351" y="672"/>
                </a:cxn>
                <a:cxn ang="0">
                  <a:pos x="350" y="629"/>
                </a:cxn>
                <a:cxn ang="0">
                  <a:pos x="439" y="563"/>
                </a:cxn>
                <a:cxn ang="0">
                  <a:pos x="446" y="513"/>
                </a:cxn>
                <a:cxn ang="0">
                  <a:pos x="384" y="421"/>
                </a:cxn>
                <a:cxn ang="0">
                  <a:pos x="331" y="311"/>
                </a:cxn>
                <a:cxn ang="0">
                  <a:pos x="359" y="201"/>
                </a:cxn>
                <a:cxn ang="0">
                  <a:pos x="350" y="94"/>
                </a:cxn>
              </a:cxnLst>
              <a:rect l="0" t="0" r="r" b="b"/>
              <a:pathLst>
                <a:path w="449" h="724">
                  <a:moveTo>
                    <a:pt x="341" y="61"/>
                  </a:moveTo>
                  <a:lnTo>
                    <a:pt x="329" y="43"/>
                  </a:lnTo>
                  <a:lnTo>
                    <a:pt x="319" y="30"/>
                  </a:lnTo>
                  <a:lnTo>
                    <a:pt x="308" y="20"/>
                  </a:lnTo>
                  <a:lnTo>
                    <a:pt x="299" y="11"/>
                  </a:lnTo>
                  <a:lnTo>
                    <a:pt x="289" y="4"/>
                  </a:lnTo>
                  <a:lnTo>
                    <a:pt x="279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3" y="4"/>
                  </a:lnTo>
                  <a:lnTo>
                    <a:pt x="246" y="10"/>
                  </a:lnTo>
                  <a:lnTo>
                    <a:pt x="237" y="19"/>
                  </a:lnTo>
                  <a:lnTo>
                    <a:pt x="230" y="29"/>
                  </a:lnTo>
                  <a:lnTo>
                    <a:pt x="223" y="42"/>
                  </a:lnTo>
                  <a:lnTo>
                    <a:pt x="216" y="57"/>
                  </a:lnTo>
                  <a:lnTo>
                    <a:pt x="208" y="75"/>
                  </a:lnTo>
                  <a:lnTo>
                    <a:pt x="202" y="96"/>
                  </a:lnTo>
                  <a:lnTo>
                    <a:pt x="207" y="125"/>
                  </a:lnTo>
                  <a:lnTo>
                    <a:pt x="211" y="153"/>
                  </a:lnTo>
                  <a:lnTo>
                    <a:pt x="212" y="181"/>
                  </a:lnTo>
                  <a:lnTo>
                    <a:pt x="212" y="212"/>
                  </a:lnTo>
                  <a:lnTo>
                    <a:pt x="208" y="240"/>
                  </a:lnTo>
                  <a:lnTo>
                    <a:pt x="205" y="271"/>
                  </a:lnTo>
                  <a:lnTo>
                    <a:pt x="198" y="301"/>
                  </a:lnTo>
                  <a:lnTo>
                    <a:pt x="189" y="331"/>
                  </a:lnTo>
                  <a:lnTo>
                    <a:pt x="170" y="341"/>
                  </a:lnTo>
                  <a:lnTo>
                    <a:pt x="153" y="355"/>
                  </a:lnTo>
                  <a:lnTo>
                    <a:pt x="138" y="373"/>
                  </a:lnTo>
                  <a:lnTo>
                    <a:pt x="123" y="394"/>
                  </a:lnTo>
                  <a:lnTo>
                    <a:pt x="109" y="417"/>
                  </a:lnTo>
                  <a:lnTo>
                    <a:pt x="97" y="446"/>
                  </a:lnTo>
                  <a:lnTo>
                    <a:pt x="85" y="478"/>
                  </a:lnTo>
                  <a:lnTo>
                    <a:pt x="75" y="514"/>
                  </a:lnTo>
                  <a:lnTo>
                    <a:pt x="74" y="527"/>
                  </a:lnTo>
                  <a:lnTo>
                    <a:pt x="78" y="540"/>
                  </a:lnTo>
                  <a:lnTo>
                    <a:pt x="84" y="549"/>
                  </a:lnTo>
                  <a:lnTo>
                    <a:pt x="94" y="557"/>
                  </a:lnTo>
                  <a:lnTo>
                    <a:pt x="115" y="579"/>
                  </a:lnTo>
                  <a:lnTo>
                    <a:pt x="133" y="606"/>
                  </a:lnTo>
                  <a:lnTo>
                    <a:pt x="150" y="635"/>
                  </a:lnTo>
                  <a:lnTo>
                    <a:pt x="165" y="667"/>
                  </a:lnTo>
                  <a:lnTo>
                    <a:pt x="158" y="678"/>
                  </a:lnTo>
                  <a:lnTo>
                    <a:pt x="117" y="675"/>
                  </a:lnTo>
                  <a:lnTo>
                    <a:pt x="79" y="677"/>
                  </a:lnTo>
                  <a:lnTo>
                    <a:pt x="40" y="684"/>
                  </a:lnTo>
                  <a:lnTo>
                    <a:pt x="3" y="696"/>
                  </a:lnTo>
                  <a:lnTo>
                    <a:pt x="0" y="702"/>
                  </a:lnTo>
                  <a:lnTo>
                    <a:pt x="1" y="709"/>
                  </a:lnTo>
                  <a:lnTo>
                    <a:pt x="2" y="714"/>
                  </a:lnTo>
                  <a:lnTo>
                    <a:pt x="8" y="718"/>
                  </a:lnTo>
                  <a:lnTo>
                    <a:pt x="15" y="721"/>
                  </a:lnTo>
                  <a:lnTo>
                    <a:pt x="26" y="723"/>
                  </a:lnTo>
                  <a:lnTo>
                    <a:pt x="39" y="723"/>
                  </a:lnTo>
                  <a:lnTo>
                    <a:pt x="55" y="724"/>
                  </a:lnTo>
                  <a:lnTo>
                    <a:pt x="81" y="713"/>
                  </a:lnTo>
                  <a:lnTo>
                    <a:pt x="110" y="706"/>
                  </a:lnTo>
                  <a:lnTo>
                    <a:pt x="139" y="702"/>
                  </a:lnTo>
                  <a:lnTo>
                    <a:pt x="168" y="703"/>
                  </a:lnTo>
                  <a:lnTo>
                    <a:pt x="168" y="702"/>
                  </a:lnTo>
                  <a:lnTo>
                    <a:pt x="169" y="702"/>
                  </a:lnTo>
                  <a:lnTo>
                    <a:pt x="171" y="702"/>
                  </a:lnTo>
                  <a:lnTo>
                    <a:pt x="176" y="702"/>
                  </a:lnTo>
                  <a:lnTo>
                    <a:pt x="180" y="700"/>
                  </a:lnTo>
                  <a:lnTo>
                    <a:pt x="184" y="698"/>
                  </a:lnTo>
                  <a:lnTo>
                    <a:pt x="187" y="695"/>
                  </a:lnTo>
                  <a:lnTo>
                    <a:pt x="189" y="693"/>
                  </a:lnTo>
                  <a:lnTo>
                    <a:pt x="193" y="685"/>
                  </a:lnTo>
                  <a:lnTo>
                    <a:pt x="187" y="656"/>
                  </a:lnTo>
                  <a:lnTo>
                    <a:pt x="171" y="619"/>
                  </a:lnTo>
                  <a:lnTo>
                    <a:pt x="153" y="587"/>
                  </a:lnTo>
                  <a:lnTo>
                    <a:pt x="141" y="572"/>
                  </a:lnTo>
                  <a:lnTo>
                    <a:pt x="130" y="559"/>
                  </a:lnTo>
                  <a:lnTo>
                    <a:pt x="105" y="534"/>
                  </a:lnTo>
                  <a:lnTo>
                    <a:pt x="115" y="507"/>
                  </a:lnTo>
                  <a:lnTo>
                    <a:pt x="127" y="485"/>
                  </a:lnTo>
                  <a:lnTo>
                    <a:pt x="139" y="464"/>
                  </a:lnTo>
                  <a:lnTo>
                    <a:pt x="153" y="446"/>
                  </a:lnTo>
                  <a:lnTo>
                    <a:pt x="168" y="428"/>
                  </a:lnTo>
                  <a:lnTo>
                    <a:pt x="183" y="415"/>
                  </a:lnTo>
                  <a:lnTo>
                    <a:pt x="200" y="405"/>
                  </a:lnTo>
                  <a:lnTo>
                    <a:pt x="218" y="396"/>
                  </a:lnTo>
                  <a:lnTo>
                    <a:pt x="226" y="396"/>
                  </a:lnTo>
                  <a:lnTo>
                    <a:pt x="236" y="395"/>
                  </a:lnTo>
                  <a:lnTo>
                    <a:pt x="246" y="392"/>
                  </a:lnTo>
                  <a:lnTo>
                    <a:pt x="258" y="388"/>
                  </a:lnTo>
                  <a:lnTo>
                    <a:pt x="301" y="420"/>
                  </a:lnTo>
                  <a:lnTo>
                    <a:pt x="342" y="456"/>
                  </a:lnTo>
                  <a:lnTo>
                    <a:pt x="379" y="495"/>
                  </a:lnTo>
                  <a:lnTo>
                    <a:pt x="396" y="515"/>
                  </a:lnTo>
                  <a:lnTo>
                    <a:pt x="414" y="538"/>
                  </a:lnTo>
                  <a:lnTo>
                    <a:pt x="307" y="635"/>
                  </a:lnTo>
                  <a:lnTo>
                    <a:pt x="291" y="657"/>
                  </a:lnTo>
                  <a:lnTo>
                    <a:pt x="291" y="680"/>
                  </a:lnTo>
                  <a:lnTo>
                    <a:pt x="291" y="682"/>
                  </a:lnTo>
                  <a:lnTo>
                    <a:pt x="294" y="685"/>
                  </a:lnTo>
                  <a:lnTo>
                    <a:pt x="300" y="690"/>
                  </a:lnTo>
                  <a:lnTo>
                    <a:pt x="303" y="691"/>
                  </a:lnTo>
                  <a:lnTo>
                    <a:pt x="309" y="694"/>
                  </a:lnTo>
                  <a:lnTo>
                    <a:pt x="323" y="696"/>
                  </a:lnTo>
                  <a:lnTo>
                    <a:pt x="335" y="696"/>
                  </a:lnTo>
                  <a:lnTo>
                    <a:pt x="348" y="698"/>
                  </a:lnTo>
                  <a:lnTo>
                    <a:pt x="371" y="704"/>
                  </a:lnTo>
                  <a:lnTo>
                    <a:pt x="391" y="713"/>
                  </a:lnTo>
                  <a:lnTo>
                    <a:pt x="410" y="724"/>
                  </a:lnTo>
                  <a:lnTo>
                    <a:pt x="410" y="723"/>
                  </a:lnTo>
                  <a:lnTo>
                    <a:pt x="411" y="723"/>
                  </a:lnTo>
                  <a:lnTo>
                    <a:pt x="414" y="723"/>
                  </a:lnTo>
                  <a:lnTo>
                    <a:pt x="419" y="723"/>
                  </a:lnTo>
                  <a:lnTo>
                    <a:pt x="419" y="722"/>
                  </a:lnTo>
                  <a:lnTo>
                    <a:pt x="420" y="722"/>
                  </a:lnTo>
                  <a:lnTo>
                    <a:pt x="422" y="722"/>
                  </a:lnTo>
                  <a:lnTo>
                    <a:pt x="427" y="722"/>
                  </a:lnTo>
                  <a:lnTo>
                    <a:pt x="429" y="720"/>
                  </a:lnTo>
                  <a:lnTo>
                    <a:pt x="429" y="718"/>
                  </a:lnTo>
                  <a:lnTo>
                    <a:pt x="431" y="718"/>
                  </a:lnTo>
                  <a:lnTo>
                    <a:pt x="433" y="718"/>
                  </a:lnTo>
                  <a:lnTo>
                    <a:pt x="434" y="716"/>
                  </a:lnTo>
                  <a:lnTo>
                    <a:pt x="437" y="715"/>
                  </a:lnTo>
                  <a:lnTo>
                    <a:pt x="437" y="711"/>
                  </a:lnTo>
                  <a:lnTo>
                    <a:pt x="438" y="709"/>
                  </a:lnTo>
                  <a:lnTo>
                    <a:pt x="438" y="704"/>
                  </a:lnTo>
                  <a:lnTo>
                    <a:pt x="434" y="697"/>
                  </a:lnTo>
                  <a:lnTo>
                    <a:pt x="431" y="690"/>
                  </a:lnTo>
                  <a:lnTo>
                    <a:pt x="405" y="682"/>
                  </a:lnTo>
                  <a:lnTo>
                    <a:pt x="380" y="677"/>
                  </a:lnTo>
                  <a:lnTo>
                    <a:pt x="351" y="672"/>
                  </a:lnTo>
                  <a:lnTo>
                    <a:pt x="321" y="670"/>
                  </a:lnTo>
                  <a:lnTo>
                    <a:pt x="321" y="657"/>
                  </a:lnTo>
                  <a:lnTo>
                    <a:pt x="350" y="629"/>
                  </a:lnTo>
                  <a:lnTo>
                    <a:pt x="379" y="604"/>
                  </a:lnTo>
                  <a:lnTo>
                    <a:pt x="408" y="582"/>
                  </a:lnTo>
                  <a:lnTo>
                    <a:pt x="439" y="563"/>
                  </a:lnTo>
                  <a:lnTo>
                    <a:pt x="446" y="544"/>
                  </a:lnTo>
                  <a:lnTo>
                    <a:pt x="449" y="528"/>
                  </a:lnTo>
                  <a:lnTo>
                    <a:pt x="446" y="513"/>
                  </a:lnTo>
                  <a:lnTo>
                    <a:pt x="439" y="500"/>
                  </a:lnTo>
                  <a:lnTo>
                    <a:pt x="413" y="459"/>
                  </a:lnTo>
                  <a:lnTo>
                    <a:pt x="384" y="421"/>
                  </a:lnTo>
                  <a:lnTo>
                    <a:pt x="350" y="384"/>
                  </a:lnTo>
                  <a:lnTo>
                    <a:pt x="314" y="350"/>
                  </a:lnTo>
                  <a:lnTo>
                    <a:pt x="331" y="311"/>
                  </a:lnTo>
                  <a:lnTo>
                    <a:pt x="344" y="273"/>
                  </a:lnTo>
                  <a:lnTo>
                    <a:pt x="353" y="237"/>
                  </a:lnTo>
                  <a:lnTo>
                    <a:pt x="359" y="201"/>
                  </a:lnTo>
                  <a:lnTo>
                    <a:pt x="360" y="165"/>
                  </a:lnTo>
                  <a:lnTo>
                    <a:pt x="357" y="129"/>
                  </a:lnTo>
                  <a:lnTo>
                    <a:pt x="350" y="94"/>
                  </a:lnTo>
                  <a:lnTo>
                    <a:pt x="341" y="6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4751388" y="1770063"/>
              <a:ext cx="139700" cy="166688"/>
            </a:xfrm>
            <a:custGeom>
              <a:avLst/>
              <a:gdLst/>
              <a:ahLst/>
              <a:cxnLst>
                <a:cxn ang="0">
                  <a:pos x="129" y="18"/>
                </a:cxn>
                <a:cxn ang="0">
                  <a:pos x="112" y="8"/>
                </a:cxn>
                <a:cxn ang="0">
                  <a:pos x="95" y="3"/>
                </a:cxn>
                <a:cxn ang="0">
                  <a:pos x="78" y="0"/>
                </a:cxn>
                <a:cxn ang="0">
                  <a:pos x="61" y="4"/>
                </a:cxn>
                <a:cxn ang="0">
                  <a:pos x="43" y="10"/>
                </a:cxn>
                <a:cxn ang="0">
                  <a:pos x="30" y="19"/>
                </a:cxn>
                <a:cxn ang="0">
                  <a:pos x="18" y="32"/>
                </a:cxn>
                <a:cxn ang="0">
                  <a:pos x="10" y="50"/>
                </a:cxn>
                <a:cxn ang="0">
                  <a:pos x="3" y="68"/>
                </a:cxn>
                <a:cxn ang="0">
                  <a:pos x="0" y="87"/>
                </a:cxn>
                <a:cxn ang="0">
                  <a:pos x="0" y="107"/>
                </a:cxn>
                <a:cxn ang="0">
                  <a:pos x="5" y="128"/>
                </a:cxn>
                <a:cxn ang="0">
                  <a:pos x="11" y="148"/>
                </a:cxn>
                <a:cxn ang="0">
                  <a:pos x="15" y="156"/>
                </a:cxn>
                <a:cxn ang="0">
                  <a:pos x="21" y="166"/>
                </a:cxn>
                <a:cxn ang="0">
                  <a:pos x="34" y="181"/>
                </a:cxn>
                <a:cxn ang="0">
                  <a:pos x="49" y="194"/>
                </a:cxn>
                <a:cxn ang="0">
                  <a:pos x="65" y="203"/>
                </a:cxn>
                <a:cxn ang="0">
                  <a:pos x="82" y="209"/>
                </a:cxn>
                <a:cxn ang="0">
                  <a:pos x="99" y="211"/>
                </a:cxn>
                <a:cxn ang="0">
                  <a:pos x="117" y="208"/>
                </a:cxn>
                <a:cxn ang="0">
                  <a:pos x="124" y="205"/>
                </a:cxn>
                <a:cxn ang="0">
                  <a:pos x="127" y="202"/>
                </a:cxn>
                <a:cxn ang="0">
                  <a:pos x="132" y="201"/>
                </a:cxn>
                <a:cxn ang="0">
                  <a:pos x="147" y="192"/>
                </a:cxn>
                <a:cxn ang="0">
                  <a:pos x="152" y="185"/>
                </a:cxn>
                <a:cxn ang="0">
                  <a:pos x="158" y="177"/>
                </a:cxn>
                <a:cxn ang="0">
                  <a:pos x="162" y="169"/>
                </a:cxn>
                <a:cxn ang="0">
                  <a:pos x="168" y="162"/>
                </a:cxn>
                <a:cxn ang="0">
                  <a:pos x="171" y="152"/>
                </a:cxn>
                <a:cxn ang="0">
                  <a:pos x="174" y="142"/>
                </a:cxn>
                <a:cxn ang="0">
                  <a:pos x="178" y="123"/>
                </a:cxn>
                <a:cxn ang="0">
                  <a:pos x="177" y="121"/>
                </a:cxn>
                <a:cxn ang="0">
                  <a:pos x="177" y="120"/>
                </a:cxn>
                <a:cxn ang="0">
                  <a:pos x="177" y="117"/>
                </a:cxn>
                <a:cxn ang="0">
                  <a:pos x="177" y="113"/>
                </a:cxn>
                <a:cxn ang="0">
                  <a:pos x="177" y="103"/>
                </a:cxn>
                <a:cxn ang="0">
                  <a:pos x="173" y="84"/>
                </a:cxn>
                <a:cxn ang="0">
                  <a:pos x="165" y="64"/>
                </a:cxn>
                <a:cxn ang="0">
                  <a:pos x="155" y="46"/>
                </a:cxn>
                <a:cxn ang="0">
                  <a:pos x="142" y="31"/>
                </a:cxn>
                <a:cxn ang="0">
                  <a:pos x="129" y="18"/>
                </a:cxn>
              </a:cxnLst>
              <a:rect l="0" t="0" r="r" b="b"/>
              <a:pathLst>
                <a:path w="178" h="211">
                  <a:moveTo>
                    <a:pt x="129" y="18"/>
                  </a:moveTo>
                  <a:lnTo>
                    <a:pt x="112" y="8"/>
                  </a:lnTo>
                  <a:lnTo>
                    <a:pt x="95" y="3"/>
                  </a:lnTo>
                  <a:lnTo>
                    <a:pt x="78" y="0"/>
                  </a:lnTo>
                  <a:lnTo>
                    <a:pt x="61" y="4"/>
                  </a:lnTo>
                  <a:lnTo>
                    <a:pt x="43" y="10"/>
                  </a:lnTo>
                  <a:lnTo>
                    <a:pt x="30" y="19"/>
                  </a:lnTo>
                  <a:lnTo>
                    <a:pt x="18" y="32"/>
                  </a:lnTo>
                  <a:lnTo>
                    <a:pt x="10" y="50"/>
                  </a:lnTo>
                  <a:lnTo>
                    <a:pt x="3" y="68"/>
                  </a:lnTo>
                  <a:lnTo>
                    <a:pt x="0" y="87"/>
                  </a:lnTo>
                  <a:lnTo>
                    <a:pt x="0" y="107"/>
                  </a:lnTo>
                  <a:lnTo>
                    <a:pt x="5" y="128"/>
                  </a:lnTo>
                  <a:lnTo>
                    <a:pt x="11" y="148"/>
                  </a:lnTo>
                  <a:lnTo>
                    <a:pt x="15" y="156"/>
                  </a:lnTo>
                  <a:lnTo>
                    <a:pt x="21" y="166"/>
                  </a:lnTo>
                  <a:lnTo>
                    <a:pt x="34" y="181"/>
                  </a:lnTo>
                  <a:lnTo>
                    <a:pt x="49" y="194"/>
                  </a:lnTo>
                  <a:lnTo>
                    <a:pt x="65" y="203"/>
                  </a:lnTo>
                  <a:lnTo>
                    <a:pt x="82" y="209"/>
                  </a:lnTo>
                  <a:lnTo>
                    <a:pt x="99" y="211"/>
                  </a:lnTo>
                  <a:lnTo>
                    <a:pt x="117" y="208"/>
                  </a:lnTo>
                  <a:lnTo>
                    <a:pt x="124" y="205"/>
                  </a:lnTo>
                  <a:lnTo>
                    <a:pt x="127" y="202"/>
                  </a:lnTo>
                  <a:lnTo>
                    <a:pt x="132" y="201"/>
                  </a:lnTo>
                  <a:lnTo>
                    <a:pt x="147" y="192"/>
                  </a:lnTo>
                  <a:lnTo>
                    <a:pt x="152" y="185"/>
                  </a:lnTo>
                  <a:lnTo>
                    <a:pt x="158" y="177"/>
                  </a:lnTo>
                  <a:lnTo>
                    <a:pt x="162" y="169"/>
                  </a:lnTo>
                  <a:lnTo>
                    <a:pt x="168" y="162"/>
                  </a:lnTo>
                  <a:lnTo>
                    <a:pt x="171" y="152"/>
                  </a:lnTo>
                  <a:lnTo>
                    <a:pt x="174" y="142"/>
                  </a:lnTo>
                  <a:lnTo>
                    <a:pt x="178" y="123"/>
                  </a:lnTo>
                  <a:lnTo>
                    <a:pt x="177" y="121"/>
                  </a:lnTo>
                  <a:lnTo>
                    <a:pt x="177" y="120"/>
                  </a:lnTo>
                  <a:lnTo>
                    <a:pt x="177" y="117"/>
                  </a:lnTo>
                  <a:lnTo>
                    <a:pt x="177" y="113"/>
                  </a:lnTo>
                  <a:lnTo>
                    <a:pt x="177" y="103"/>
                  </a:lnTo>
                  <a:lnTo>
                    <a:pt x="173" y="84"/>
                  </a:lnTo>
                  <a:lnTo>
                    <a:pt x="165" y="64"/>
                  </a:lnTo>
                  <a:lnTo>
                    <a:pt x="155" y="46"/>
                  </a:lnTo>
                  <a:lnTo>
                    <a:pt x="142" y="31"/>
                  </a:lnTo>
                  <a:lnTo>
                    <a:pt x="129" y="18"/>
                  </a:lnTo>
                </a:path>
              </a:pathLst>
            </a:custGeom>
            <a:noFill/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4598988" y="1958975"/>
              <a:ext cx="211138" cy="185738"/>
            </a:xfrm>
            <a:custGeom>
              <a:avLst/>
              <a:gdLst/>
              <a:ahLst/>
              <a:cxnLst>
                <a:cxn ang="0">
                  <a:pos x="262" y="52"/>
                </a:cxn>
                <a:cxn ang="0">
                  <a:pos x="266" y="35"/>
                </a:cxn>
                <a:cxn ang="0">
                  <a:pos x="263" y="23"/>
                </a:cxn>
                <a:cxn ang="0">
                  <a:pos x="255" y="15"/>
                </a:cxn>
                <a:cxn ang="0">
                  <a:pos x="242" y="12"/>
                </a:cxn>
                <a:cxn ang="0">
                  <a:pos x="216" y="23"/>
                </a:cxn>
                <a:cxn ang="0">
                  <a:pos x="186" y="57"/>
                </a:cxn>
                <a:cxn ang="0">
                  <a:pos x="162" y="99"/>
                </a:cxn>
                <a:cxn ang="0">
                  <a:pos x="143" y="155"/>
                </a:cxn>
                <a:cxn ang="0">
                  <a:pos x="124" y="176"/>
                </a:cxn>
                <a:cxn ang="0">
                  <a:pos x="107" y="151"/>
                </a:cxn>
                <a:cxn ang="0">
                  <a:pos x="100" y="116"/>
                </a:cxn>
                <a:cxn ang="0">
                  <a:pos x="100" y="70"/>
                </a:cxn>
                <a:cxn ang="0">
                  <a:pos x="106" y="34"/>
                </a:cxn>
                <a:cxn ang="0">
                  <a:pos x="104" y="21"/>
                </a:cxn>
                <a:cxn ang="0">
                  <a:pos x="78" y="19"/>
                </a:cxn>
                <a:cxn ang="0">
                  <a:pos x="42" y="15"/>
                </a:cxn>
                <a:cxn ang="0">
                  <a:pos x="18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14"/>
                </a:cxn>
                <a:cxn ang="0">
                  <a:pos x="14" y="32"/>
                </a:cxn>
                <a:cxn ang="0">
                  <a:pos x="44" y="44"/>
                </a:cxn>
                <a:cxn ang="0">
                  <a:pos x="68" y="48"/>
                </a:cxn>
                <a:cxn ang="0">
                  <a:pos x="72" y="58"/>
                </a:cxn>
                <a:cxn ang="0">
                  <a:pos x="74" y="67"/>
                </a:cxn>
                <a:cxn ang="0">
                  <a:pos x="74" y="120"/>
                </a:cxn>
                <a:cxn ang="0">
                  <a:pos x="80" y="155"/>
                </a:cxn>
                <a:cxn ang="0">
                  <a:pos x="93" y="185"/>
                </a:cxn>
                <a:cxn ang="0">
                  <a:pos x="119" y="218"/>
                </a:cxn>
                <a:cxn ang="0">
                  <a:pos x="144" y="229"/>
                </a:cxn>
                <a:cxn ang="0">
                  <a:pos x="156" y="215"/>
                </a:cxn>
                <a:cxn ang="0">
                  <a:pos x="168" y="179"/>
                </a:cxn>
                <a:cxn ang="0">
                  <a:pos x="198" y="121"/>
                </a:cxn>
                <a:cxn ang="0">
                  <a:pos x="222" y="91"/>
                </a:cxn>
                <a:cxn ang="0">
                  <a:pos x="258" y="62"/>
                </a:cxn>
              </a:cxnLst>
              <a:rect l="0" t="0" r="r" b="b"/>
              <a:pathLst>
                <a:path w="266" h="232">
                  <a:moveTo>
                    <a:pt x="258" y="62"/>
                  </a:moveTo>
                  <a:lnTo>
                    <a:pt x="262" y="52"/>
                  </a:lnTo>
                  <a:lnTo>
                    <a:pt x="264" y="44"/>
                  </a:lnTo>
                  <a:lnTo>
                    <a:pt x="266" y="35"/>
                  </a:lnTo>
                  <a:lnTo>
                    <a:pt x="266" y="29"/>
                  </a:lnTo>
                  <a:lnTo>
                    <a:pt x="263" y="23"/>
                  </a:lnTo>
                  <a:lnTo>
                    <a:pt x="260" y="19"/>
                  </a:lnTo>
                  <a:lnTo>
                    <a:pt x="255" y="15"/>
                  </a:lnTo>
                  <a:lnTo>
                    <a:pt x="250" y="14"/>
                  </a:lnTo>
                  <a:lnTo>
                    <a:pt x="242" y="12"/>
                  </a:lnTo>
                  <a:lnTo>
                    <a:pt x="234" y="13"/>
                  </a:lnTo>
                  <a:lnTo>
                    <a:pt x="216" y="23"/>
                  </a:lnTo>
                  <a:lnTo>
                    <a:pt x="201" y="39"/>
                  </a:lnTo>
                  <a:lnTo>
                    <a:pt x="186" y="57"/>
                  </a:lnTo>
                  <a:lnTo>
                    <a:pt x="174" y="77"/>
                  </a:lnTo>
                  <a:lnTo>
                    <a:pt x="162" y="99"/>
                  </a:lnTo>
                  <a:lnTo>
                    <a:pt x="153" y="125"/>
                  </a:lnTo>
                  <a:lnTo>
                    <a:pt x="143" y="155"/>
                  </a:lnTo>
                  <a:lnTo>
                    <a:pt x="137" y="186"/>
                  </a:lnTo>
                  <a:lnTo>
                    <a:pt x="124" y="176"/>
                  </a:lnTo>
                  <a:lnTo>
                    <a:pt x="116" y="165"/>
                  </a:lnTo>
                  <a:lnTo>
                    <a:pt x="107" y="151"/>
                  </a:lnTo>
                  <a:lnTo>
                    <a:pt x="104" y="136"/>
                  </a:lnTo>
                  <a:lnTo>
                    <a:pt x="100" y="116"/>
                  </a:lnTo>
                  <a:lnTo>
                    <a:pt x="99" y="94"/>
                  </a:lnTo>
                  <a:lnTo>
                    <a:pt x="100" y="70"/>
                  </a:lnTo>
                  <a:lnTo>
                    <a:pt x="105" y="45"/>
                  </a:lnTo>
                  <a:lnTo>
                    <a:pt x="106" y="34"/>
                  </a:lnTo>
                  <a:lnTo>
                    <a:pt x="106" y="27"/>
                  </a:lnTo>
                  <a:lnTo>
                    <a:pt x="104" y="21"/>
                  </a:lnTo>
                  <a:lnTo>
                    <a:pt x="100" y="18"/>
                  </a:lnTo>
                  <a:lnTo>
                    <a:pt x="78" y="19"/>
                  </a:lnTo>
                  <a:lnTo>
                    <a:pt x="60" y="19"/>
                  </a:lnTo>
                  <a:lnTo>
                    <a:pt x="42" y="15"/>
                  </a:lnTo>
                  <a:lnTo>
                    <a:pt x="27" y="12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1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23"/>
                  </a:lnTo>
                  <a:lnTo>
                    <a:pt x="14" y="32"/>
                  </a:lnTo>
                  <a:lnTo>
                    <a:pt x="28" y="39"/>
                  </a:lnTo>
                  <a:lnTo>
                    <a:pt x="44" y="44"/>
                  </a:lnTo>
                  <a:lnTo>
                    <a:pt x="63" y="48"/>
                  </a:lnTo>
                  <a:lnTo>
                    <a:pt x="68" y="48"/>
                  </a:lnTo>
                  <a:lnTo>
                    <a:pt x="71" y="52"/>
                  </a:lnTo>
                  <a:lnTo>
                    <a:pt x="72" y="58"/>
                  </a:lnTo>
                  <a:lnTo>
                    <a:pt x="72" y="61"/>
                  </a:lnTo>
                  <a:lnTo>
                    <a:pt x="74" y="67"/>
                  </a:lnTo>
                  <a:lnTo>
                    <a:pt x="72" y="94"/>
                  </a:lnTo>
                  <a:lnTo>
                    <a:pt x="74" y="120"/>
                  </a:lnTo>
                  <a:lnTo>
                    <a:pt x="77" y="144"/>
                  </a:lnTo>
                  <a:lnTo>
                    <a:pt x="80" y="155"/>
                  </a:lnTo>
                  <a:lnTo>
                    <a:pt x="84" y="166"/>
                  </a:lnTo>
                  <a:lnTo>
                    <a:pt x="93" y="185"/>
                  </a:lnTo>
                  <a:lnTo>
                    <a:pt x="106" y="203"/>
                  </a:lnTo>
                  <a:lnTo>
                    <a:pt x="119" y="218"/>
                  </a:lnTo>
                  <a:lnTo>
                    <a:pt x="137" y="232"/>
                  </a:lnTo>
                  <a:lnTo>
                    <a:pt x="144" y="229"/>
                  </a:lnTo>
                  <a:lnTo>
                    <a:pt x="152" y="224"/>
                  </a:lnTo>
                  <a:lnTo>
                    <a:pt x="156" y="215"/>
                  </a:lnTo>
                  <a:lnTo>
                    <a:pt x="161" y="204"/>
                  </a:lnTo>
                  <a:lnTo>
                    <a:pt x="168" y="179"/>
                  </a:lnTo>
                  <a:lnTo>
                    <a:pt x="178" y="158"/>
                  </a:lnTo>
                  <a:lnTo>
                    <a:pt x="198" y="121"/>
                  </a:lnTo>
                  <a:lnTo>
                    <a:pt x="209" y="104"/>
                  </a:lnTo>
                  <a:lnTo>
                    <a:pt x="222" y="91"/>
                  </a:lnTo>
                  <a:lnTo>
                    <a:pt x="250" y="68"/>
                  </a:lnTo>
                  <a:lnTo>
                    <a:pt x="258" y="62"/>
                  </a:lnTo>
                </a:path>
              </a:pathLst>
            </a:custGeom>
            <a:noFill/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4652963" y="1943100"/>
              <a:ext cx="355600" cy="574675"/>
            </a:xfrm>
            <a:custGeom>
              <a:avLst/>
              <a:gdLst/>
              <a:ahLst/>
              <a:cxnLst>
                <a:cxn ang="0">
                  <a:pos x="211" y="153"/>
                </a:cxn>
                <a:cxn ang="0">
                  <a:pos x="208" y="240"/>
                </a:cxn>
                <a:cxn ang="0">
                  <a:pos x="189" y="331"/>
                </a:cxn>
                <a:cxn ang="0">
                  <a:pos x="138" y="373"/>
                </a:cxn>
                <a:cxn ang="0">
                  <a:pos x="97" y="446"/>
                </a:cxn>
                <a:cxn ang="0">
                  <a:pos x="74" y="527"/>
                </a:cxn>
                <a:cxn ang="0">
                  <a:pos x="94" y="557"/>
                </a:cxn>
                <a:cxn ang="0">
                  <a:pos x="150" y="635"/>
                </a:cxn>
                <a:cxn ang="0">
                  <a:pos x="117" y="675"/>
                </a:cxn>
                <a:cxn ang="0">
                  <a:pos x="3" y="696"/>
                </a:cxn>
                <a:cxn ang="0">
                  <a:pos x="2" y="714"/>
                </a:cxn>
                <a:cxn ang="0">
                  <a:pos x="26" y="723"/>
                </a:cxn>
                <a:cxn ang="0">
                  <a:pos x="81" y="713"/>
                </a:cxn>
                <a:cxn ang="0">
                  <a:pos x="168" y="703"/>
                </a:cxn>
                <a:cxn ang="0">
                  <a:pos x="171" y="702"/>
                </a:cxn>
                <a:cxn ang="0">
                  <a:pos x="184" y="698"/>
                </a:cxn>
                <a:cxn ang="0">
                  <a:pos x="193" y="685"/>
                </a:cxn>
                <a:cxn ang="0">
                  <a:pos x="153" y="587"/>
                </a:cxn>
                <a:cxn ang="0">
                  <a:pos x="105" y="534"/>
                </a:cxn>
                <a:cxn ang="0">
                  <a:pos x="139" y="464"/>
                </a:cxn>
                <a:cxn ang="0">
                  <a:pos x="183" y="415"/>
                </a:cxn>
                <a:cxn ang="0">
                  <a:pos x="226" y="396"/>
                </a:cxn>
                <a:cxn ang="0">
                  <a:pos x="258" y="388"/>
                </a:cxn>
                <a:cxn ang="0">
                  <a:pos x="379" y="495"/>
                </a:cxn>
                <a:cxn ang="0">
                  <a:pos x="307" y="635"/>
                </a:cxn>
                <a:cxn ang="0">
                  <a:pos x="291" y="682"/>
                </a:cxn>
                <a:cxn ang="0">
                  <a:pos x="303" y="691"/>
                </a:cxn>
                <a:cxn ang="0">
                  <a:pos x="335" y="696"/>
                </a:cxn>
                <a:cxn ang="0">
                  <a:pos x="391" y="713"/>
                </a:cxn>
                <a:cxn ang="0">
                  <a:pos x="411" y="723"/>
                </a:cxn>
                <a:cxn ang="0">
                  <a:pos x="419" y="722"/>
                </a:cxn>
                <a:cxn ang="0">
                  <a:pos x="427" y="722"/>
                </a:cxn>
                <a:cxn ang="0">
                  <a:pos x="431" y="718"/>
                </a:cxn>
                <a:cxn ang="0">
                  <a:pos x="437" y="715"/>
                </a:cxn>
                <a:cxn ang="0">
                  <a:pos x="438" y="704"/>
                </a:cxn>
                <a:cxn ang="0">
                  <a:pos x="405" y="682"/>
                </a:cxn>
                <a:cxn ang="0">
                  <a:pos x="321" y="670"/>
                </a:cxn>
                <a:cxn ang="0">
                  <a:pos x="379" y="604"/>
                </a:cxn>
                <a:cxn ang="0">
                  <a:pos x="446" y="544"/>
                </a:cxn>
                <a:cxn ang="0">
                  <a:pos x="439" y="500"/>
                </a:cxn>
                <a:cxn ang="0">
                  <a:pos x="350" y="384"/>
                </a:cxn>
                <a:cxn ang="0">
                  <a:pos x="344" y="273"/>
                </a:cxn>
                <a:cxn ang="0">
                  <a:pos x="360" y="165"/>
                </a:cxn>
                <a:cxn ang="0">
                  <a:pos x="341" y="61"/>
                </a:cxn>
                <a:cxn ang="0">
                  <a:pos x="308" y="20"/>
                </a:cxn>
                <a:cxn ang="0">
                  <a:pos x="279" y="1"/>
                </a:cxn>
                <a:cxn ang="0">
                  <a:pos x="253" y="4"/>
                </a:cxn>
                <a:cxn ang="0">
                  <a:pos x="230" y="29"/>
                </a:cxn>
                <a:cxn ang="0">
                  <a:pos x="208" y="75"/>
                </a:cxn>
              </a:cxnLst>
              <a:rect l="0" t="0" r="r" b="b"/>
              <a:pathLst>
                <a:path w="449" h="724">
                  <a:moveTo>
                    <a:pt x="202" y="96"/>
                  </a:moveTo>
                  <a:lnTo>
                    <a:pt x="207" y="125"/>
                  </a:lnTo>
                  <a:lnTo>
                    <a:pt x="211" y="153"/>
                  </a:lnTo>
                  <a:lnTo>
                    <a:pt x="212" y="181"/>
                  </a:lnTo>
                  <a:lnTo>
                    <a:pt x="212" y="212"/>
                  </a:lnTo>
                  <a:lnTo>
                    <a:pt x="208" y="240"/>
                  </a:lnTo>
                  <a:lnTo>
                    <a:pt x="205" y="271"/>
                  </a:lnTo>
                  <a:lnTo>
                    <a:pt x="198" y="301"/>
                  </a:lnTo>
                  <a:lnTo>
                    <a:pt x="189" y="331"/>
                  </a:lnTo>
                  <a:lnTo>
                    <a:pt x="170" y="341"/>
                  </a:lnTo>
                  <a:lnTo>
                    <a:pt x="153" y="355"/>
                  </a:lnTo>
                  <a:lnTo>
                    <a:pt x="138" y="373"/>
                  </a:lnTo>
                  <a:lnTo>
                    <a:pt x="123" y="394"/>
                  </a:lnTo>
                  <a:lnTo>
                    <a:pt x="109" y="417"/>
                  </a:lnTo>
                  <a:lnTo>
                    <a:pt x="97" y="446"/>
                  </a:lnTo>
                  <a:lnTo>
                    <a:pt x="85" y="478"/>
                  </a:lnTo>
                  <a:lnTo>
                    <a:pt x="75" y="514"/>
                  </a:lnTo>
                  <a:lnTo>
                    <a:pt x="74" y="527"/>
                  </a:lnTo>
                  <a:lnTo>
                    <a:pt x="78" y="540"/>
                  </a:lnTo>
                  <a:lnTo>
                    <a:pt x="84" y="549"/>
                  </a:lnTo>
                  <a:lnTo>
                    <a:pt x="94" y="557"/>
                  </a:lnTo>
                  <a:lnTo>
                    <a:pt x="115" y="579"/>
                  </a:lnTo>
                  <a:lnTo>
                    <a:pt x="133" y="606"/>
                  </a:lnTo>
                  <a:lnTo>
                    <a:pt x="150" y="635"/>
                  </a:lnTo>
                  <a:lnTo>
                    <a:pt x="165" y="667"/>
                  </a:lnTo>
                  <a:lnTo>
                    <a:pt x="158" y="678"/>
                  </a:lnTo>
                  <a:lnTo>
                    <a:pt x="117" y="675"/>
                  </a:lnTo>
                  <a:lnTo>
                    <a:pt x="79" y="677"/>
                  </a:lnTo>
                  <a:lnTo>
                    <a:pt x="40" y="684"/>
                  </a:lnTo>
                  <a:lnTo>
                    <a:pt x="3" y="696"/>
                  </a:lnTo>
                  <a:lnTo>
                    <a:pt x="0" y="702"/>
                  </a:lnTo>
                  <a:lnTo>
                    <a:pt x="1" y="709"/>
                  </a:lnTo>
                  <a:lnTo>
                    <a:pt x="2" y="714"/>
                  </a:lnTo>
                  <a:lnTo>
                    <a:pt x="8" y="718"/>
                  </a:lnTo>
                  <a:lnTo>
                    <a:pt x="15" y="721"/>
                  </a:lnTo>
                  <a:lnTo>
                    <a:pt x="26" y="723"/>
                  </a:lnTo>
                  <a:lnTo>
                    <a:pt x="39" y="723"/>
                  </a:lnTo>
                  <a:lnTo>
                    <a:pt x="55" y="724"/>
                  </a:lnTo>
                  <a:lnTo>
                    <a:pt x="81" y="713"/>
                  </a:lnTo>
                  <a:lnTo>
                    <a:pt x="110" y="706"/>
                  </a:lnTo>
                  <a:lnTo>
                    <a:pt x="139" y="702"/>
                  </a:lnTo>
                  <a:lnTo>
                    <a:pt x="168" y="703"/>
                  </a:lnTo>
                  <a:lnTo>
                    <a:pt x="168" y="702"/>
                  </a:lnTo>
                  <a:lnTo>
                    <a:pt x="169" y="702"/>
                  </a:lnTo>
                  <a:lnTo>
                    <a:pt x="171" y="702"/>
                  </a:lnTo>
                  <a:lnTo>
                    <a:pt x="176" y="702"/>
                  </a:lnTo>
                  <a:lnTo>
                    <a:pt x="180" y="700"/>
                  </a:lnTo>
                  <a:lnTo>
                    <a:pt x="184" y="698"/>
                  </a:lnTo>
                  <a:lnTo>
                    <a:pt x="187" y="695"/>
                  </a:lnTo>
                  <a:lnTo>
                    <a:pt x="189" y="693"/>
                  </a:lnTo>
                  <a:lnTo>
                    <a:pt x="193" y="685"/>
                  </a:lnTo>
                  <a:lnTo>
                    <a:pt x="187" y="656"/>
                  </a:lnTo>
                  <a:lnTo>
                    <a:pt x="171" y="619"/>
                  </a:lnTo>
                  <a:lnTo>
                    <a:pt x="153" y="587"/>
                  </a:lnTo>
                  <a:lnTo>
                    <a:pt x="141" y="572"/>
                  </a:lnTo>
                  <a:lnTo>
                    <a:pt x="130" y="559"/>
                  </a:lnTo>
                  <a:lnTo>
                    <a:pt x="105" y="534"/>
                  </a:lnTo>
                  <a:lnTo>
                    <a:pt x="115" y="507"/>
                  </a:lnTo>
                  <a:lnTo>
                    <a:pt x="127" y="485"/>
                  </a:lnTo>
                  <a:lnTo>
                    <a:pt x="139" y="464"/>
                  </a:lnTo>
                  <a:lnTo>
                    <a:pt x="153" y="446"/>
                  </a:lnTo>
                  <a:lnTo>
                    <a:pt x="168" y="428"/>
                  </a:lnTo>
                  <a:lnTo>
                    <a:pt x="183" y="415"/>
                  </a:lnTo>
                  <a:lnTo>
                    <a:pt x="200" y="405"/>
                  </a:lnTo>
                  <a:lnTo>
                    <a:pt x="218" y="396"/>
                  </a:lnTo>
                  <a:lnTo>
                    <a:pt x="226" y="396"/>
                  </a:lnTo>
                  <a:lnTo>
                    <a:pt x="236" y="395"/>
                  </a:lnTo>
                  <a:lnTo>
                    <a:pt x="246" y="392"/>
                  </a:lnTo>
                  <a:lnTo>
                    <a:pt x="258" y="388"/>
                  </a:lnTo>
                  <a:lnTo>
                    <a:pt x="301" y="420"/>
                  </a:lnTo>
                  <a:lnTo>
                    <a:pt x="342" y="456"/>
                  </a:lnTo>
                  <a:lnTo>
                    <a:pt x="379" y="495"/>
                  </a:lnTo>
                  <a:lnTo>
                    <a:pt x="396" y="515"/>
                  </a:lnTo>
                  <a:lnTo>
                    <a:pt x="414" y="538"/>
                  </a:lnTo>
                  <a:lnTo>
                    <a:pt x="307" y="635"/>
                  </a:lnTo>
                  <a:lnTo>
                    <a:pt x="291" y="657"/>
                  </a:lnTo>
                  <a:lnTo>
                    <a:pt x="291" y="680"/>
                  </a:lnTo>
                  <a:lnTo>
                    <a:pt x="291" y="682"/>
                  </a:lnTo>
                  <a:lnTo>
                    <a:pt x="294" y="685"/>
                  </a:lnTo>
                  <a:lnTo>
                    <a:pt x="300" y="690"/>
                  </a:lnTo>
                  <a:lnTo>
                    <a:pt x="303" y="691"/>
                  </a:lnTo>
                  <a:lnTo>
                    <a:pt x="309" y="694"/>
                  </a:lnTo>
                  <a:lnTo>
                    <a:pt x="323" y="696"/>
                  </a:lnTo>
                  <a:lnTo>
                    <a:pt x="335" y="696"/>
                  </a:lnTo>
                  <a:lnTo>
                    <a:pt x="348" y="698"/>
                  </a:lnTo>
                  <a:lnTo>
                    <a:pt x="371" y="704"/>
                  </a:lnTo>
                  <a:lnTo>
                    <a:pt x="391" y="713"/>
                  </a:lnTo>
                  <a:lnTo>
                    <a:pt x="410" y="724"/>
                  </a:lnTo>
                  <a:lnTo>
                    <a:pt x="410" y="723"/>
                  </a:lnTo>
                  <a:lnTo>
                    <a:pt x="411" y="723"/>
                  </a:lnTo>
                  <a:lnTo>
                    <a:pt x="414" y="723"/>
                  </a:lnTo>
                  <a:lnTo>
                    <a:pt x="419" y="723"/>
                  </a:lnTo>
                  <a:lnTo>
                    <a:pt x="419" y="722"/>
                  </a:lnTo>
                  <a:lnTo>
                    <a:pt x="420" y="722"/>
                  </a:lnTo>
                  <a:lnTo>
                    <a:pt x="422" y="722"/>
                  </a:lnTo>
                  <a:lnTo>
                    <a:pt x="427" y="722"/>
                  </a:lnTo>
                  <a:lnTo>
                    <a:pt x="429" y="720"/>
                  </a:lnTo>
                  <a:lnTo>
                    <a:pt x="429" y="718"/>
                  </a:lnTo>
                  <a:lnTo>
                    <a:pt x="431" y="718"/>
                  </a:lnTo>
                  <a:lnTo>
                    <a:pt x="433" y="718"/>
                  </a:lnTo>
                  <a:lnTo>
                    <a:pt x="434" y="716"/>
                  </a:lnTo>
                  <a:lnTo>
                    <a:pt x="437" y="715"/>
                  </a:lnTo>
                  <a:lnTo>
                    <a:pt x="437" y="711"/>
                  </a:lnTo>
                  <a:lnTo>
                    <a:pt x="438" y="709"/>
                  </a:lnTo>
                  <a:lnTo>
                    <a:pt x="438" y="704"/>
                  </a:lnTo>
                  <a:lnTo>
                    <a:pt x="434" y="697"/>
                  </a:lnTo>
                  <a:lnTo>
                    <a:pt x="431" y="690"/>
                  </a:lnTo>
                  <a:lnTo>
                    <a:pt x="405" y="682"/>
                  </a:lnTo>
                  <a:lnTo>
                    <a:pt x="380" y="677"/>
                  </a:lnTo>
                  <a:lnTo>
                    <a:pt x="351" y="672"/>
                  </a:lnTo>
                  <a:lnTo>
                    <a:pt x="321" y="670"/>
                  </a:lnTo>
                  <a:lnTo>
                    <a:pt x="321" y="657"/>
                  </a:lnTo>
                  <a:lnTo>
                    <a:pt x="350" y="629"/>
                  </a:lnTo>
                  <a:lnTo>
                    <a:pt x="379" y="604"/>
                  </a:lnTo>
                  <a:lnTo>
                    <a:pt x="408" y="582"/>
                  </a:lnTo>
                  <a:lnTo>
                    <a:pt x="439" y="563"/>
                  </a:lnTo>
                  <a:lnTo>
                    <a:pt x="446" y="544"/>
                  </a:lnTo>
                  <a:lnTo>
                    <a:pt x="449" y="528"/>
                  </a:lnTo>
                  <a:lnTo>
                    <a:pt x="446" y="513"/>
                  </a:lnTo>
                  <a:lnTo>
                    <a:pt x="439" y="500"/>
                  </a:lnTo>
                  <a:lnTo>
                    <a:pt x="413" y="459"/>
                  </a:lnTo>
                  <a:lnTo>
                    <a:pt x="384" y="421"/>
                  </a:lnTo>
                  <a:lnTo>
                    <a:pt x="350" y="384"/>
                  </a:lnTo>
                  <a:lnTo>
                    <a:pt x="314" y="350"/>
                  </a:lnTo>
                  <a:lnTo>
                    <a:pt x="331" y="311"/>
                  </a:lnTo>
                  <a:lnTo>
                    <a:pt x="344" y="273"/>
                  </a:lnTo>
                  <a:lnTo>
                    <a:pt x="353" y="237"/>
                  </a:lnTo>
                  <a:lnTo>
                    <a:pt x="359" y="201"/>
                  </a:lnTo>
                  <a:lnTo>
                    <a:pt x="360" y="165"/>
                  </a:lnTo>
                  <a:lnTo>
                    <a:pt x="357" y="129"/>
                  </a:lnTo>
                  <a:lnTo>
                    <a:pt x="350" y="94"/>
                  </a:lnTo>
                  <a:lnTo>
                    <a:pt x="341" y="61"/>
                  </a:lnTo>
                  <a:lnTo>
                    <a:pt x="329" y="43"/>
                  </a:lnTo>
                  <a:lnTo>
                    <a:pt x="319" y="30"/>
                  </a:lnTo>
                  <a:lnTo>
                    <a:pt x="308" y="20"/>
                  </a:lnTo>
                  <a:lnTo>
                    <a:pt x="299" y="11"/>
                  </a:lnTo>
                  <a:lnTo>
                    <a:pt x="289" y="4"/>
                  </a:lnTo>
                  <a:lnTo>
                    <a:pt x="279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3" y="4"/>
                  </a:lnTo>
                  <a:lnTo>
                    <a:pt x="246" y="10"/>
                  </a:lnTo>
                  <a:lnTo>
                    <a:pt x="237" y="19"/>
                  </a:lnTo>
                  <a:lnTo>
                    <a:pt x="230" y="29"/>
                  </a:lnTo>
                  <a:lnTo>
                    <a:pt x="223" y="42"/>
                  </a:lnTo>
                  <a:lnTo>
                    <a:pt x="216" y="57"/>
                  </a:lnTo>
                  <a:lnTo>
                    <a:pt x="208" y="75"/>
                  </a:lnTo>
                  <a:lnTo>
                    <a:pt x="202" y="96"/>
                  </a:lnTo>
                </a:path>
              </a:pathLst>
            </a:custGeom>
            <a:noFill/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4913313" y="1817688"/>
              <a:ext cx="184150" cy="211138"/>
            </a:xfrm>
            <a:custGeom>
              <a:avLst/>
              <a:gdLst/>
              <a:ahLst/>
              <a:cxnLst>
                <a:cxn ang="0">
                  <a:pos x="209" y="29"/>
                </a:cxn>
                <a:cxn ang="0">
                  <a:pos x="190" y="57"/>
                </a:cxn>
                <a:cxn ang="0">
                  <a:pos x="176" y="74"/>
                </a:cxn>
                <a:cxn ang="0">
                  <a:pos x="177" y="85"/>
                </a:cxn>
                <a:cxn ang="0">
                  <a:pos x="198" y="114"/>
                </a:cxn>
                <a:cxn ang="0">
                  <a:pos x="221" y="159"/>
                </a:cxn>
                <a:cxn ang="0">
                  <a:pos x="225" y="170"/>
                </a:cxn>
                <a:cxn ang="0">
                  <a:pos x="231" y="191"/>
                </a:cxn>
                <a:cxn ang="0">
                  <a:pos x="231" y="198"/>
                </a:cxn>
                <a:cxn ang="0">
                  <a:pos x="232" y="201"/>
                </a:cxn>
                <a:cxn ang="0">
                  <a:pos x="231" y="232"/>
                </a:cxn>
                <a:cxn ang="0">
                  <a:pos x="230" y="243"/>
                </a:cxn>
                <a:cxn ang="0">
                  <a:pos x="215" y="265"/>
                </a:cxn>
                <a:cxn ang="0">
                  <a:pos x="207" y="265"/>
                </a:cxn>
                <a:cxn ang="0">
                  <a:pos x="192" y="257"/>
                </a:cxn>
                <a:cxn ang="0">
                  <a:pos x="167" y="239"/>
                </a:cxn>
                <a:cxn ang="0">
                  <a:pos x="128" y="216"/>
                </a:cxn>
                <a:cxn ang="0">
                  <a:pos x="89" y="199"/>
                </a:cxn>
                <a:cxn ang="0">
                  <a:pos x="38" y="192"/>
                </a:cxn>
                <a:cxn ang="0">
                  <a:pos x="10" y="180"/>
                </a:cxn>
                <a:cxn ang="0">
                  <a:pos x="0" y="157"/>
                </a:cxn>
                <a:cxn ang="0">
                  <a:pos x="18" y="138"/>
                </a:cxn>
                <a:cxn ang="0">
                  <a:pos x="58" y="141"/>
                </a:cxn>
                <a:cxn ang="0">
                  <a:pos x="102" y="158"/>
                </a:cxn>
                <a:cxn ang="0">
                  <a:pos x="149" y="186"/>
                </a:cxn>
                <a:cxn ang="0">
                  <a:pos x="198" y="227"/>
                </a:cxn>
                <a:cxn ang="0">
                  <a:pos x="198" y="220"/>
                </a:cxn>
                <a:cxn ang="0">
                  <a:pos x="200" y="219"/>
                </a:cxn>
                <a:cxn ang="0">
                  <a:pos x="202" y="198"/>
                </a:cxn>
                <a:cxn ang="0">
                  <a:pos x="197" y="173"/>
                </a:cxn>
                <a:cxn ang="0">
                  <a:pos x="190" y="157"/>
                </a:cxn>
                <a:cxn ang="0">
                  <a:pos x="179" y="139"/>
                </a:cxn>
                <a:cxn ang="0">
                  <a:pos x="167" y="120"/>
                </a:cxn>
                <a:cxn ang="0">
                  <a:pos x="143" y="92"/>
                </a:cxn>
                <a:cxn ang="0">
                  <a:pos x="131" y="79"/>
                </a:cxn>
                <a:cxn ang="0">
                  <a:pos x="131" y="67"/>
                </a:cxn>
                <a:cxn ang="0">
                  <a:pos x="155" y="52"/>
                </a:cxn>
                <a:cxn ang="0">
                  <a:pos x="177" y="35"/>
                </a:cxn>
                <a:cxn ang="0">
                  <a:pos x="184" y="24"/>
                </a:cxn>
                <a:cxn ang="0">
                  <a:pos x="190" y="11"/>
                </a:cxn>
                <a:cxn ang="0">
                  <a:pos x="195" y="2"/>
                </a:cxn>
                <a:cxn ang="0">
                  <a:pos x="202" y="0"/>
                </a:cxn>
                <a:cxn ang="0">
                  <a:pos x="210" y="9"/>
                </a:cxn>
              </a:cxnLst>
              <a:rect l="0" t="0" r="r" b="b"/>
              <a:pathLst>
                <a:path w="233" h="265">
                  <a:moveTo>
                    <a:pt x="215" y="17"/>
                  </a:moveTo>
                  <a:lnTo>
                    <a:pt x="209" y="29"/>
                  </a:lnTo>
                  <a:lnTo>
                    <a:pt x="201" y="43"/>
                  </a:lnTo>
                  <a:lnTo>
                    <a:pt x="190" y="57"/>
                  </a:lnTo>
                  <a:lnTo>
                    <a:pt x="179" y="72"/>
                  </a:lnTo>
                  <a:lnTo>
                    <a:pt x="176" y="74"/>
                  </a:lnTo>
                  <a:lnTo>
                    <a:pt x="174" y="79"/>
                  </a:lnTo>
                  <a:lnTo>
                    <a:pt x="177" y="85"/>
                  </a:lnTo>
                  <a:lnTo>
                    <a:pt x="183" y="93"/>
                  </a:lnTo>
                  <a:lnTo>
                    <a:pt x="198" y="114"/>
                  </a:lnTo>
                  <a:lnTo>
                    <a:pt x="212" y="138"/>
                  </a:lnTo>
                  <a:lnTo>
                    <a:pt x="221" y="159"/>
                  </a:lnTo>
                  <a:lnTo>
                    <a:pt x="222" y="164"/>
                  </a:lnTo>
                  <a:lnTo>
                    <a:pt x="225" y="170"/>
                  </a:lnTo>
                  <a:lnTo>
                    <a:pt x="230" y="181"/>
                  </a:lnTo>
                  <a:lnTo>
                    <a:pt x="231" y="191"/>
                  </a:lnTo>
                  <a:lnTo>
                    <a:pt x="231" y="196"/>
                  </a:lnTo>
                  <a:lnTo>
                    <a:pt x="231" y="198"/>
                  </a:lnTo>
                  <a:lnTo>
                    <a:pt x="231" y="199"/>
                  </a:lnTo>
                  <a:lnTo>
                    <a:pt x="232" y="201"/>
                  </a:lnTo>
                  <a:lnTo>
                    <a:pt x="233" y="223"/>
                  </a:lnTo>
                  <a:lnTo>
                    <a:pt x="231" y="232"/>
                  </a:lnTo>
                  <a:lnTo>
                    <a:pt x="230" y="237"/>
                  </a:lnTo>
                  <a:lnTo>
                    <a:pt x="230" y="243"/>
                  </a:lnTo>
                  <a:lnTo>
                    <a:pt x="225" y="264"/>
                  </a:lnTo>
                  <a:lnTo>
                    <a:pt x="215" y="265"/>
                  </a:lnTo>
                  <a:lnTo>
                    <a:pt x="210" y="265"/>
                  </a:lnTo>
                  <a:lnTo>
                    <a:pt x="207" y="265"/>
                  </a:lnTo>
                  <a:lnTo>
                    <a:pt x="197" y="260"/>
                  </a:lnTo>
                  <a:lnTo>
                    <a:pt x="192" y="257"/>
                  </a:lnTo>
                  <a:lnTo>
                    <a:pt x="189" y="255"/>
                  </a:lnTo>
                  <a:lnTo>
                    <a:pt x="167" y="239"/>
                  </a:lnTo>
                  <a:lnTo>
                    <a:pt x="147" y="226"/>
                  </a:lnTo>
                  <a:lnTo>
                    <a:pt x="128" y="216"/>
                  </a:lnTo>
                  <a:lnTo>
                    <a:pt x="108" y="207"/>
                  </a:lnTo>
                  <a:lnTo>
                    <a:pt x="89" y="199"/>
                  </a:lnTo>
                  <a:lnTo>
                    <a:pt x="71" y="196"/>
                  </a:lnTo>
                  <a:lnTo>
                    <a:pt x="38" y="192"/>
                  </a:lnTo>
                  <a:lnTo>
                    <a:pt x="28" y="192"/>
                  </a:lnTo>
                  <a:lnTo>
                    <a:pt x="10" y="180"/>
                  </a:lnTo>
                  <a:lnTo>
                    <a:pt x="2" y="168"/>
                  </a:lnTo>
                  <a:lnTo>
                    <a:pt x="0" y="157"/>
                  </a:lnTo>
                  <a:lnTo>
                    <a:pt x="6" y="147"/>
                  </a:lnTo>
                  <a:lnTo>
                    <a:pt x="18" y="138"/>
                  </a:lnTo>
                  <a:lnTo>
                    <a:pt x="38" y="138"/>
                  </a:lnTo>
                  <a:lnTo>
                    <a:pt x="58" y="141"/>
                  </a:lnTo>
                  <a:lnTo>
                    <a:pt x="80" y="147"/>
                  </a:lnTo>
                  <a:lnTo>
                    <a:pt x="102" y="158"/>
                  </a:lnTo>
                  <a:lnTo>
                    <a:pt x="125" y="170"/>
                  </a:lnTo>
                  <a:lnTo>
                    <a:pt x="149" y="186"/>
                  </a:lnTo>
                  <a:lnTo>
                    <a:pt x="173" y="205"/>
                  </a:lnTo>
                  <a:lnTo>
                    <a:pt x="198" y="227"/>
                  </a:lnTo>
                  <a:lnTo>
                    <a:pt x="198" y="223"/>
                  </a:lnTo>
                  <a:lnTo>
                    <a:pt x="198" y="220"/>
                  </a:lnTo>
                  <a:lnTo>
                    <a:pt x="198" y="219"/>
                  </a:lnTo>
                  <a:lnTo>
                    <a:pt x="200" y="219"/>
                  </a:lnTo>
                  <a:lnTo>
                    <a:pt x="201" y="212"/>
                  </a:lnTo>
                  <a:lnTo>
                    <a:pt x="202" y="198"/>
                  </a:lnTo>
                  <a:lnTo>
                    <a:pt x="200" y="181"/>
                  </a:lnTo>
                  <a:lnTo>
                    <a:pt x="197" y="173"/>
                  </a:lnTo>
                  <a:lnTo>
                    <a:pt x="195" y="166"/>
                  </a:lnTo>
                  <a:lnTo>
                    <a:pt x="190" y="157"/>
                  </a:lnTo>
                  <a:lnTo>
                    <a:pt x="185" y="148"/>
                  </a:lnTo>
                  <a:lnTo>
                    <a:pt x="179" y="139"/>
                  </a:lnTo>
                  <a:lnTo>
                    <a:pt x="174" y="131"/>
                  </a:lnTo>
                  <a:lnTo>
                    <a:pt x="167" y="120"/>
                  </a:lnTo>
                  <a:lnTo>
                    <a:pt x="160" y="111"/>
                  </a:lnTo>
                  <a:lnTo>
                    <a:pt x="143" y="92"/>
                  </a:lnTo>
                  <a:lnTo>
                    <a:pt x="135" y="85"/>
                  </a:lnTo>
                  <a:lnTo>
                    <a:pt x="131" y="79"/>
                  </a:lnTo>
                  <a:lnTo>
                    <a:pt x="130" y="72"/>
                  </a:lnTo>
                  <a:lnTo>
                    <a:pt x="131" y="67"/>
                  </a:lnTo>
                  <a:lnTo>
                    <a:pt x="148" y="57"/>
                  </a:lnTo>
                  <a:lnTo>
                    <a:pt x="155" y="52"/>
                  </a:lnTo>
                  <a:lnTo>
                    <a:pt x="164" y="47"/>
                  </a:lnTo>
                  <a:lnTo>
                    <a:pt x="177" y="35"/>
                  </a:lnTo>
                  <a:lnTo>
                    <a:pt x="182" y="28"/>
                  </a:lnTo>
                  <a:lnTo>
                    <a:pt x="184" y="24"/>
                  </a:lnTo>
                  <a:lnTo>
                    <a:pt x="188" y="22"/>
                  </a:lnTo>
                  <a:lnTo>
                    <a:pt x="190" y="11"/>
                  </a:lnTo>
                  <a:lnTo>
                    <a:pt x="192" y="6"/>
                  </a:lnTo>
                  <a:lnTo>
                    <a:pt x="195" y="2"/>
                  </a:lnTo>
                  <a:lnTo>
                    <a:pt x="200" y="1"/>
                  </a:lnTo>
                  <a:lnTo>
                    <a:pt x="202" y="0"/>
                  </a:lnTo>
                  <a:lnTo>
                    <a:pt x="207" y="3"/>
                  </a:lnTo>
                  <a:lnTo>
                    <a:pt x="210" y="9"/>
                  </a:lnTo>
                  <a:lnTo>
                    <a:pt x="215" y="1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7" name="Freeform 213"/>
          <p:cNvSpPr>
            <a:spLocks noEditPoints="1"/>
          </p:cNvSpPr>
          <p:nvPr/>
        </p:nvSpPr>
        <p:spPr bwMode="auto">
          <a:xfrm>
            <a:off x="4800600" y="2409825"/>
            <a:ext cx="1017588" cy="333375"/>
          </a:xfrm>
          <a:custGeom>
            <a:avLst/>
            <a:gdLst/>
            <a:ahLst/>
            <a:cxnLst>
              <a:cxn ang="0">
                <a:pos x="534" y="84"/>
              </a:cxn>
              <a:cxn ang="0">
                <a:pos x="277" y="152"/>
              </a:cxn>
              <a:cxn ang="0">
                <a:pos x="236" y="194"/>
              </a:cxn>
              <a:cxn ang="0">
                <a:pos x="73" y="0"/>
              </a:cxn>
              <a:cxn ang="0">
                <a:pos x="123" y="239"/>
              </a:cxn>
              <a:cxn ang="0">
                <a:pos x="198" y="393"/>
              </a:cxn>
              <a:cxn ang="0">
                <a:pos x="609" y="297"/>
              </a:cxn>
              <a:cxn ang="0">
                <a:pos x="639" y="317"/>
              </a:cxn>
              <a:cxn ang="0">
                <a:pos x="691" y="344"/>
              </a:cxn>
              <a:cxn ang="0">
                <a:pos x="756" y="369"/>
              </a:cxn>
              <a:cxn ang="0">
                <a:pos x="801" y="383"/>
              </a:cxn>
              <a:cxn ang="0">
                <a:pos x="902" y="405"/>
              </a:cxn>
              <a:cxn ang="0">
                <a:pos x="1139" y="416"/>
              </a:cxn>
              <a:cxn ang="0">
                <a:pos x="958" y="501"/>
              </a:cxn>
              <a:cxn ang="0">
                <a:pos x="753" y="390"/>
              </a:cxn>
              <a:cxn ang="0">
                <a:pos x="721" y="464"/>
              </a:cxn>
              <a:cxn ang="0">
                <a:pos x="627" y="486"/>
              </a:cxn>
              <a:cxn ang="0">
                <a:pos x="618" y="560"/>
              </a:cxn>
              <a:cxn ang="0">
                <a:pos x="720" y="549"/>
              </a:cxn>
              <a:cxn ang="0">
                <a:pos x="748" y="630"/>
              </a:cxn>
              <a:cxn ang="0">
                <a:pos x="811" y="533"/>
              </a:cxn>
              <a:cxn ang="0">
                <a:pos x="1082" y="537"/>
              </a:cxn>
              <a:cxn ang="0">
                <a:pos x="1205" y="480"/>
              </a:cxn>
              <a:cxn ang="0">
                <a:pos x="1283" y="438"/>
              </a:cxn>
              <a:cxn ang="0">
                <a:pos x="1330" y="390"/>
              </a:cxn>
              <a:cxn ang="0">
                <a:pos x="1375" y="420"/>
              </a:cxn>
              <a:cxn ang="0">
                <a:pos x="1441" y="438"/>
              </a:cxn>
              <a:cxn ang="0">
                <a:pos x="1482" y="440"/>
              </a:cxn>
              <a:cxn ang="0">
                <a:pos x="1495" y="440"/>
              </a:cxn>
              <a:cxn ang="0">
                <a:pos x="1546" y="432"/>
              </a:cxn>
              <a:cxn ang="0">
                <a:pos x="1577" y="420"/>
              </a:cxn>
              <a:cxn ang="0">
                <a:pos x="1631" y="384"/>
              </a:cxn>
              <a:cxn ang="0">
                <a:pos x="1654" y="351"/>
              </a:cxn>
              <a:cxn ang="0">
                <a:pos x="1658" y="341"/>
              </a:cxn>
              <a:cxn ang="0">
                <a:pos x="1660" y="323"/>
              </a:cxn>
              <a:cxn ang="0">
                <a:pos x="1660" y="318"/>
              </a:cxn>
              <a:cxn ang="0">
                <a:pos x="1658" y="299"/>
              </a:cxn>
              <a:cxn ang="0">
                <a:pos x="1799" y="197"/>
              </a:cxn>
              <a:cxn ang="0">
                <a:pos x="1917" y="162"/>
              </a:cxn>
              <a:cxn ang="0">
                <a:pos x="1923" y="98"/>
              </a:cxn>
              <a:cxn ang="0">
                <a:pos x="1847" y="110"/>
              </a:cxn>
              <a:cxn ang="0">
                <a:pos x="1812" y="50"/>
              </a:cxn>
              <a:cxn ang="0">
                <a:pos x="1776" y="65"/>
              </a:cxn>
              <a:cxn ang="0">
                <a:pos x="1791" y="137"/>
              </a:cxn>
              <a:cxn ang="0">
                <a:pos x="1594" y="222"/>
              </a:cxn>
              <a:cxn ang="0">
                <a:pos x="1565" y="207"/>
              </a:cxn>
              <a:cxn ang="0">
                <a:pos x="1483" y="75"/>
              </a:cxn>
              <a:cxn ang="0">
                <a:pos x="1408" y="200"/>
              </a:cxn>
              <a:cxn ang="0">
                <a:pos x="1366" y="216"/>
              </a:cxn>
              <a:cxn ang="0">
                <a:pos x="1327" y="248"/>
              </a:cxn>
              <a:cxn ang="0">
                <a:pos x="1233" y="231"/>
              </a:cxn>
              <a:cxn ang="0">
                <a:pos x="1106" y="213"/>
              </a:cxn>
              <a:cxn ang="0">
                <a:pos x="838" y="197"/>
              </a:cxn>
              <a:cxn ang="0">
                <a:pos x="299" y="242"/>
              </a:cxn>
              <a:cxn ang="0">
                <a:pos x="554" y="137"/>
              </a:cxn>
              <a:cxn ang="0">
                <a:pos x="588" y="225"/>
              </a:cxn>
              <a:cxn ang="0">
                <a:pos x="263" y="309"/>
              </a:cxn>
            </a:cxnLst>
            <a:rect l="0" t="0" r="r" b="b"/>
            <a:pathLst>
              <a:path w="1923" h="630">
                <a:moveTo>
                  <a:pt x="588" y="84"/>
                </a:moveTo>
                <a:lnTo>
                  <a:pt x="534" y="84"/>
                </a:lnTo>
                <a:lnTo>
                  <a:pt x="311" y="191"/>
                </a:lnTo>
                <a:lnTo>
                  <a:pt x="277" y="152"/>
                </a:lnTo>
                <a:lnTo>
                  <a:pt x="236" y="152"/>
                </a:lnTo>
                <a:lnTo>
                  <a:pt x="236" y="194"/>
                </a:lnTo>
                <a:lnTo>
                  <a:pt x="160" y="194"/>
                </a:lnTo>
                <a:lnTo>
                  <a:pt x="73" y="0"/>
                </a:lnTo>
                <a:lnTo>
                  <a:pt x="0" y="72"/>
                </a:lnTo>
                <a:lnTo>
                  <a:pt x="123" y="239"/>
                </a:lnTo>
                <a:lnTo>
                  <a:pt x="227" y="239"/>
                </a:lnTo>
                <a:lnTo>
                  <a:pt x="198" y="393"/>
                </a:lnTo>
                <a:lnTo>
                  <a:pt x="331" y="393"/>
                </a:lnTo>
                <a:lnTo>
                  <a:pt x="609" y="297"/>
                </a:lnTo>
                <a:lnTo>
                  <a:pt x="623" y="306"/>
                </a:lnTo>
                <a:lnTo>
                  <a:pt x="639" y="317"/>
                </a:lnTo>
                <a:lnTo>
                  <a:pt x="673" y="336"/>
                </a:lnTo>
                <a:lnTo>
                  <a:pt x="691" y="344"/>
                </a:lnTo>
                <a:lnTo>
                  <a:pt x="712" y="353"/>
                </a:lnTo>
                <a:lnTo>
                  <a:pt x="756" y="369"/>
                </a:lnTo>
                <a:lnTo>
                  <a:pt x="777" y="375"/>
                </a:lnTo>
                <a:lnTo>
                  <a:pt x="801" y="383"/>
                </a:lnTo>
                <a:lnTo>
                  <a:pt x="850" y="395"/>
                </a:lnTo>
                <a:lnTo>
                  <a:pt x="902" y="405"/>
                </a:lnTo>
                <a:lnTo>
                  <a:pt x="961" y="416"/>
                </a:lnTo>
                <a:lnTo>
                  <a:pt x="1139" y="416"/>
                </a:lnTo>
                <a:lnTo>
                  <a:pt x="1124" y="446"/>
                </a:lnTo>
                <a:lnTo>
                  <a:pt x="958" y="501"/>
                </a:lnTo>
                <a:lnTo>
                  <a:pt x="774" y="477"/>
                </a:lnTo>
                <a:lnTo>
                  <a:pt x="753" y="390"/>
                </a:lnTo>
                <a:lnTo>
                  <a:pt x="711" y="396"/>
                </a:lnTo>
                <a:lnTo>
                  <a:pt x="721" y="464"/>
                </a:lnTo>
                <a:lnTo>
                  <a:pt x="639" y="432"/>
                </a:lnTo>
                <a:lnTo>
                  <a:pt x="627" y="486"/>
                </a:lnTo>
                <a:lnTo>
                  <a:pt x="705" y="510"/>
                </a:lnTo>
                <a:lnTo>
                  <a:pt x="618" y="560"/>
                </a:lnTo>
                <a:lnTo>
                  <a:pt x="648" y="593"/>
                </a:lnTo>
                <a:lnTo>
                  <a:pt x="720" y="549"/>
                </a:lnTo>
                <a:lnTo>
                  <a:pt x="708" y="627"/>
                </a:lnTo>
                <a:lnTo>
                  <a:pt x="748" y="630"/>
                </a:lnTo>
                <a:lnTo>
                  <a:pt x="771" y="537"/>
                </a:lnTo>
                <a:lnTo>
                  <a:pt x="811" y="533"/>
                </a:lnTo>
                <a:lnTo>
                  <a:pt x="962" y="560"/>
                </a:lnTo>
                <a:lnTo>
                  <a:pt x="1082" y="537"/>
                </a:lnTo>
                <a:lnTo>
                  <a:pt x="1169" y="537"/>
                </a:lnTo>
                <a:lnTo>
                  <a:pt x="1205" y="480"/>
                </a:lnTo>
                <a:lnTo>
                  <a:pt x="1247" y="459"/>
                </a:lnTo>
                <a:lnTo>
                  <a:pt x="1283" y="438"/>
                </a:lnTo>
                <a:lnTo>
                  <a:pt x="1310" y="414"/>
                </a:lnTo>
                <a:lnTo>
                  <a:pt x="1330" y="390"/>
                </a:lnTo>
                <a:lnTo>
                  <a:pt x="1348" y="405"/>
                </a:lnTo>
                <a:lnTo>
                  <a:pt x="1375" y="420"/>
                </a:lnTo>
                <a:lnTo>
                  <a:pt x="1407" y="432"/>
                </a:lnTo>
                <a:lnTo>
                  <a:pt x="1441" y="438"/>
                </a:lnTo>
                <a:lnTo>
                  <a:pt x="1479" y="441"/>
                </a:lnTo>
                <a:lnTo>
                  <a:pt x="1482" y="440"/>
                </a:lnTo>
                <a:lnTo>
                  <a:pt x="1486" y="440"/>
                </a:lnTo>
                <a:lnTo>
                  <a:pt x="1495" y="440"/>
                </a:lnTo>
                <a:lnTo>
                  <a:pt x="1513" y="438"/>
                </a:lnTo>
                <a:lnTo>
                  <a:pt x="1546" y="432"/>
                </a:lnTo>
                <a:lnTo>
                  <a:pt x="1561" y="426"/>
                </a:lnTo>
                <a:lnTo>
                  <a:pt x="1577" y="420"/>
                </a:lnTo>
                <a:lnTo>
                  <a:pt x="1607" y="405"/>
                </a:lnTo>
                <a:lnTo>
                  <a:pt x="1631" y="384"/>
                </a:lnTo>
                <a:lnTo>
                  <a:pt x="1649" y="363"/>
                </a:lnTo>
                <a:lnTo>
                  <a:pt x="1654" y="351"/>
                </a:lnTo>
                <a:lnTo>
                  <a:pt x="1655" y="345"/>
                </a:lnTo>
                <a:lnTo>
                  <a:pt x="1658" y="341"/>
                </a:lnTo>
                <a:lnTo>
                  <a:pt x="1660" y="329"/>
                </a:lnTo>
                <a:lnTo>
                  <a:pt x="1660" y="323"/>
                </a:lnTo>
                <a:lnTo>
                  <a:pt x="1660" y="320"/>
                </a:lnTo>
                <a:lnTo>
                  <a:pt x="1660" y="318"/>
                </a:lnTo>
                <a:lnTo>
                  <a:pt x="1661" y="318"/>
                </a:lnTo>
                <a:lnTo>
                  <a:pt x="1658" y="299"/>
                </a:lnTo>
                <a:lnTo>
                  <a:pt x="1654" y="282"/>
                </a:lnTo>
                <a:lnTo>
                  <a:pt x="1799" y="197"/>
                </a:lnTo>
                <a:lnTo>
                  <a:pt x="1917" y="197"/>
                </a:lnTo>
                <a:lnTo>
                  <a:pt x="1917" y="162"/>
                </a:lnTo>
                <a:lnTo>
                  <a:pt x="1850" y="162"/>
                </a:lnTo>
                <a:lnTo>
                  <a:pt x="1923" y="98"/>
                </a:lnTo>
                <a:lnTo>
                  <a:pt x="1895" y="69"/>
                </a:lnTo>
                <a:lnTo>
                  <a:pt x="1847" y="110"/>
                </a:lnTo>
                <a:lnTo>
                  <a:pt x="1847" y="50"/>
                </a:lnTo>
                <a:lnTo>
                  <a:pt x="1812" y="50"/>
                </a:lnTo>
                <a:lnTo>
                  <a:pt x="1812" y="114"/>
                </a:lnTo>
                <a:lnTo>
                  <a:pt x="1776" y="65"/>
                </a:lnTo>
                <a:lnTo>
                  <a:pt x="1745" y="65"/>
                </a:lnTo>
                <a:lnTo>
                  <a:pt x="1791" y="137"/>
                </a:lnTo>
                <a:lnTo>
                  <a:pt x="1649" y="216"/>
                </a:lnTo>
                <a:lnTo>
                  <a:pt x="1594" y="222"/>
                </a:lnTo>
                <a:lnTo>
                  <a:pt x="1579" y="213"/>
                </a:lnTo>
                <a:lnTo>
                  <a:pt x="1565" y="207"/>
                </a:lnTo>
                <a:lnTo>
                  <a:pt x="1536" y="200"/>
                </a:lnTo>
                <a:lnTo>
                  <a:pt x="1483" y="75"/>
                </a:lnTo>
                <a:lnTo>
                  <a:pt x="1432" y="197"/>
                </a:lnTo>
                <a:lnTo>
                  <a:pt x="1408" y="200"/>
                </a:lnTo>
                <a:lnTo>
                  <a:pt x="1387" y="207"/>
                </a:lnTo>
                <a:lnTo>
                  <a:pt x="1366" y="216"/>
                </a:lnTo>
                <a:lnTo>
                  <a:pt x="1348" y="230"/>
                </a:lnTo>
                <a:lnTo>
                  <a:pt x="1327" y="248"/>
                </a:lnTo>
                <a:lnTo>
                  <a:pt x="1302" y="251"/>
                </a:lnTo>
                <a:lnTo>
                  <a:pt x="1233" y="231"/>
                </a:lnTo>
                <a:lnTo>
                  <a:pt x="1169" y="219"/>
                </a:lnTo>
                <a:lnTo>
                  <a:pt x="1106" y="213"/>
                </a:lnTo>
                <a:lnTo>
                  <a:pt x="1048" y="216"/>
                </a:lnTo>
                <a:lnTo>
                  <a:pt x="838" y="197"/>
                </a:lnTo>
                <a:lnTo>
                  <a:pt x="588" y="84"/>
                </a:lnTo>
                <a:close/>
                <a:moveTo>
                  <a:pt x="299" y="242"/>
                </a:moveTo>
                <a:lnTo>
                  <a:pt x="328" y="245"/>
                </a:lnTo>
                <a:lnTo>
                  <a:pt x="554" y="137"/>
                </a:lnTo>
                <a:lnTo>
                  <a:pt x="774" y="264"/>
                </a:lnTo>
                <a:lnTo>
                  <a:pt x="588" y="225"/>
                </a:lnTo>
                <a:lnTo>
                  <a:pt x="289" y="341"/>
                </a:lnTo>
                <a:lnTo>
                  <a:pt x="263" y="309"/>
                </a:lnTo>
                <a:lnTo>
                  <a:pt x="299" y="2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45" name="Straight Arrow Connector 244"/>
          <p:cNvCxnSpPr/>
          <p:nvPr/>
        </p:nvCxnSpPr>
        <p:spPr>
          <a:xfrm>
            <a:off x="2895600" y="3425477"/>
            <a:ext cx="1905000" cy="9144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/>
          <p:nvPr/>
        </p:nvCxnSpPr>
        <p:spPr>
          <a:xfrm flipV="1">
            <a:off x="2895600" y="2511077"/>
            <a:ext cx="1905000" cy="9144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3259734" y="3120677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8" name="TextBox 247"/>
          <p:cNvSpPr txBox="1"/>
          <p:nvPr/>
        </p:nvSpPr>
        <p:spPr>
          <a:xfrm rot="20058214">
            <a:off x="3037403" y="2713595"/>
            <a:ext cx="136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Treatment A</a:t>
            </a:r>
            <a:endParaRPr lang="en-US" b="1" dirty="0"/>
          </a:p>
        </p:txBody>
      </p:sp>
      <p:sp>
        <p:nvSpPr>
          <p:cNvPr id="249" name="TextBox 248"/>
          <p:cNvSpPr txBox="1"/>
          <p:nvPr/>
        </p:nvSpPr>
        <p:spPr>
          <a:xfrm rot="1495042">
            <a:off x="2981770" y="3763271"/>
            <a:ext cx="136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Treatment B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2886074" y="3395659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2286000" y="1905000"/>
            <a:ext cx="3733800" cy="2971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41"/>
          <p:cNvGrpSpPr/>
          <p:nvPr/>
        </p:nvGrpSpPr>
        <p:grpSpPr>
          <a:xfrm>
            <a:off x="2513012" y="2963862"/>
            <a:ext cx="458788" cy="769938"/>
            <a:chOff x="1835150" y="2647950"/>
            <a:chExt cx="458788" cy="769938"/>
          </a:xfrm>
        </p:grpSpPr>
        <p:sp>
          <p:nvSpPr>
            <p:cNvPr id="28" name="Freeform 217"/>
            <p:cNvSpPr>
              <a:spLocks/>
            </p:cNvSpPr>
            <p:nvPr/>
          </p:nvSpPr>
          <p:spPr bwMode="auto">
            <a:xfrm>
              <a:off x="2149475" y="2744787"/>
              <a:ext cx="144463" cy="150813"/>
            </a:xfrm>
            <a:custGeom>
              <a:avLst/>
              <a:gdLst/>
              <a:ahLst/>
              <a:cxnLst>
                <a:cxn ang="0">
                  <a:pos x="219" y="58"/>
                </a:cxn>
                <a:cxn ang="0">
                  <a:pos x="206" y="45"/>
                </a:cxn>
                <a:cxn ang="0">
                  <a:pos x="195" y="36"/>
                </a:cxn>
                <a:cxn ang="0">
                  <a:pos x="182" y="26"/>
                </a:cxn>
                <a:cxn ang="0">
                  <a:pos x="171" y="20"/>
                </a:cxn>
                <a:cxn ang="0">
                  <a:pos x="158" y="13"/>
                </a:cxn>
                <a:cxn ang="0">
                  <a:pos x="145" y="9"/>
                </a:cxn>
                <a:cxn ang="0">
                  <a:pos x="118" y="2"/>
                </a:cxn>
                <a:cxn ang="0">
                  <a:pos x="104" y="0"/>
                </a:cxn>
                <a:cxn ang="0">
                  <a:pos x="91" y="0"/>
                </a:cxn>
                <a:cxn ang="0">
                  <a:pos x="67" y="5"/>
                </a:cxn>
                <a:cxn ang="0">
                  <a:pos x="45" y="15"/>
                </a:cxn>
                <a:cxn ang="0">
                  <a:pos x="28" y="31"/>
                </a:cxn>
                <a:cxn ang="0">
                  <a:pos x="18" y="39"/>
                </a:cxn>
                <a:cxn ang="0">
                  <a:pos x="12" y="49"/>
                </a:cxn>
                <a:cxn ang="0">
                  <a:pos x="4" y="71"/>
                </a:cxn>
                <a:cxn ang="0">
                  <a:pos x="1" y="83"/>
                </a:cxn>
                <a:cxn ang="0">
                  <a:pos x="0" y="96"/>
                </a:cxn>
                <a:cxn ang="0">
                  <a:pos x="2" y="125"/>
                </a:cxn>
                <a:cxn ang="0">
                  <a:pos x="3" y="136"/>
                </a:cxn>
                <a:cxn ang="0">
                  <a:pos x="6" y="149"/>
                </a:cxn>
                <a:cxn ang="0">
                  <a:pos x="15" y="173"/>
                </a:cxn>
                <a:cxn ang="0">
                  <a:pos x="27" y="196"/>
                </a:cxn>
                <a:cxn ang="0">
                  <a:pos x="43" y="219"/>
                </a:cxn>
                <a:cxn ang="0">
                  <a:pos x="4" y="269"/>
                </a:cxn>
                <a:cxn ang="0">
                  <a:pos x="98" y="259"/>
                </a:cxn>
                <a:cxn ang="0">
                  <a:pos x="111" y="267"/>
                </a:cxn>
                <a:cxn ang="0">
                  <a:pos x="123" y="274"/>
                </a:cxn>
                <a:cxn ang="0">
                  <a:pos x="128" y="276"/>
                </a:cxn>
                <a:cxn ang="0">
                  <a:pos x="135" y="279"/>
                </a:cxn>
                <a:cxn ang="0">
                  <a:pos x="146" y="283"/>
                </a:cxn>
                <a:cxn ang="0">
                  <a:pos x="154" y="284"/>
                </a:cxn>
                <a:cxn ang="0">
                  <a:pos x="167" y="285"/>
                </a:cxn>
                <a:cxn ang="0">
                  <a:pos x="180" y="285"/>
                </a:cxn>
                <a:cxn ang="0">
                  <a:pos x="192" y="283"/>
                </a:cxn>
                <a:cxn ang="0">
                  <a:pos x="204" y="281"/>
                </a:cxn>
                <a:cxn ang="0">
                  <a:pos x="215" y="277"/>
                </a:cxn>
                <a:cxn ang="0">
                  <a:pos x="225" y="272"/>
                </a:cxn>
                <a:cxn ang="0">
                  <a:pos x="229" y="268"/>
                </a:cxn>
                <a:cxn ang="0">
                  <a:pos x="231" y="266"/>
                </a:cxn>
                <a:cxn ang="0">
                  <a:pos x="231" y="265"/>
                </a:cxn>
                <a:cxn ang="0">
                  <a:pos x="232" y="265"/>
                </a:cxn>
                <a:cxn ang="0">
                  <a:pos x="234" y="265"/>
                </a:cxn>
                <a:cxn ang="0">
                  <a:pos x="245" y="257"/>
                </a:cxn>
                <a:cxn ang="0">
                  <a:pos x="252" y="247"/>
                </a:cxn>
                <a:cxn ang="0">
                  <a:pos x="258" y="236"/>
                </a:cxn>
                <a:cxn ang="0">
                  <a:pos x="260" y="230"/>
                </a:cxn>
                <a:cxn ang="0">
                  <a:pos x="260" y="228"/>
                </a:cxn>
                <a:cxn ang="0">
                  <a:pos x="260" y="227"/>
                </a:cxn>
                <a:cxn ang="0">
                  <a:pos x="261" y="227"/>
                </a:cxn>
                <a:cxn ang="0">
                  <a:pos x="263" y="225"/>
                </a:cxn>
                <a:cxn ang="0">
                  <a:pos x="268" y="214"/>
                </a:cxn>
                <a:cxn ang="0">
                  <a:pos x="270" y="202"/>
                </a:cxn>
                <a:cxn ang="0">
                  <a:pos x="272" y="189"/>
                </a:cxn>
                <a:cxn ang="0">
                  <a:pos x="272" y="176"/>
                </a:cxn>
                <a:cxn ang="0">
                  <a:pos x="272" y="162"/>
                </a:cxn>
                <a:cxn ang="0">
                  <a:pos x="263" y="130"/>
                </a:cxn>
                <a:cxn ang="0">
                  <a:pos x="251" y="100"/>
                </a:cxn>
                <a:cxn ang="0">
                  <a:pos x="236" y="78"/>
                </a:cxn>
                <a:cxn ang="0">
                  <a:pos x="219" y="58"/>
                </a:cxn>
              </a:cxnLst>
              <a:rect l="0" t="0" r="r" b="b"/>
              <a:pathLst>
                <a:path w="272" h="285">
                  <a:moveTo>
                    <a:pt x="219" y="58"/>
                  </a:moveTo>
                  <a:lnTo>
                    <a:pt x="206" y="45"/>
                  </a:lnTo>
                  <a:lnTo>
                    <a:pt x="195" y="36"/>
                  </a:lnTo>
                  <a:lnTo>
                    <a:pt x="182" y="26"/>
                  </a:lnTo>
                  <a:lnTo>
                    <a:pt x="171" y="20"/>
                  </a:lnTo>
                  <a:lnTo>
                    <a:pt x="158" y="13"/>
                  </a:lnTo>
                  <a:lnTo>
                    <a:pt x="145" y="9"/>
                  </a:lnTo>
                  <a:lnTo>
                    <a:pt x="118" y="2"/>
                  </a:lnTo>
                  <a:lnTo>
                    <a:pt x="104" y="0"/>
                  </a:lnTo>
                  <a:lnTo>
                    <a:pt x="91" y="0"/>
                  </a:lnTo>
                  <a:lnTo>
                    <a:pt x="67" y="5"/>
                  </a:lnTo>
                  <a:lnTo>
                    <a:pt x="45" y="15"/>
                  </a:lnTo>
                  <a:lnTo>
                    <a:pt x="28" y="31"/>
                  </a:lnTo>
                  <a:lnTo>
                    <a:pt x="18" y="39"/>
                  </a:lnTo>
                  <a:lnTo>
                    <a:pt x="12" y="49"/>
                  </a:lnTo>
                  <a:lnTo>
                    <a:pt x="4" y="71"/>
                  </a:lnTo>
                  <a:lnTo>
                    <a:pt x="1" y="83"/>
                  </a:lnTo>
                  <a:lnTo>
                    <a:pt x="0" y="96"/>
                  </a:lnTo>
                  <a:lnTo>
                    <a:pt x="2" y="125"/>
                  </a:lnTo>
                  <a:lnTo>
                    <a:pt x="3" y="136"/>
                  </a:lnTo>
                  <a:lnTo>
                    <a:pt x="6" y="149"/>
                  </a:lnTo>
                  <a:lnTo>
                    <a:pt x="15" y="173"/>
                  </a:lnTo>
                  <a:lnTo>
                    <a:pt x="27" y="196"/>
                  </a:lnTo>
                  <a:lnTo>
                    <a:pt x="43" y="219"/>
                  </a:lnTo>
                  <a:lnTo>
                    <a:pt x="4" y="269"/>
                  </a:lnTo>
                  <a:lnTo>
                    <a:pt x="98" y="259"/>
                  </a:lnTo>
                  <a:lnTo>
                    <a:pt x="111" y="267"/>
                  </a:lnTo>
                  <a:lnTo>
                    <a:pt x="123" y="274"/>
                  </a:lnTo>
                  <a:lnTo>
                    <a:pt x="128" y="276"/>
                  </a:lnTo>
                  <a:lnTo>
                    <a:pt x="135" y="279"/>
                  </a:lnTo>
                  <a:lnTo>
                    <a:pt x="146" y="283"/>
                  </a:lnTo>
                  <a:lnTo>
                    <a:pt x="154" y="284"/>
                  </a:lnTo>
                  <a:lnTo>
                    <a:pt x="167" y="285"/>
                  </a:lnTo>
                  <a:lnTo>
                    <a:pt x="180" y="285"/>
                  </a:lnTo>
                  <a:lnTo>
                    <a:pt x="192" y="283"/>
                  </a:lnTo>
                  <a:lnTo>
                    <a:pt x="204" y="281"/>
                  </a:lnTo>
                  <a:lnTo>
                    <a:pt x="215" y="277"/>
                  </a:lnTo>
                  <a:lnTo>
                    <a:pt x="225" y="272"/>
                  </a:lnTo>
                  <a:lnTo>
                    <a:pt x="229" y="268"/>
                  </a:lnTo>
                  <a:lnTo>
                    <a:pt x="231" y="266"/>
                  </a:lnTo>
                  <a:lnTo>
                    <a:pt x="231" y="265"/>
                  </a:lnTo>
                  <a:lnTo>
                    <a:pt x="232" y="265"/>
                  </a:lnTo>
                  <a:lnTo>
                    <a:pt x="234" y="265"/>
                  </a:lnTo>
                  <a:lnTo>
                    <a:pt x="245" y="257"/>
                  </a:lnTo>
                  <a:lnTo>
                    <a:pt x="252" y="247"/>
                  </a:lnTo>
                  <a:lnTo>
                    <a:pt x="258" y="236"/>
                  </a:lnTo>
                  <a:lnTo>
                    <a:pt x="260" y="230"/>
                  </a:lnTo>
                  <a:lnTo>
                    <a:pt x="260" y="228"/>
                  </a:lnTo>
                  <a:lnTo>
                    <a:pt x="260" y="227"/>
                  </a:lnTo>
                  <a:lnTo>
                    <a:pt x="261" y="227"/>
                  </a:lnTo>
                  <a:lnTo>
                    <a:pt x="263" y="225"/>
                  </a:lnTo>
                  <a:lnTo>
                    <a:pt x="268" y="214"/>
                  </a:lnTo>
                  <a:lnTo>
                    <a:pt x="270" y="202"/>
                  </a:lnTo>
                  <a:lnTo>
                    <a:pt x="272" y="189"/>
                  </a:lnTo>
                  <a:lnTo>
                    <a:pt x="272" y="176"/>
                  </a:lnTo>
                  <a:lnTo>
                    <a:pt x="272" y="162"/>
                  </a:lnTo>
                  <a:lnTo>
                    <a:pt x="263" y="130"/>
                  </a:lnTo>
                  <a:lnTo>
                    <a:pt x="251" y="100"/>
                  </a:lnTo>
                  <a:lnTo>
                    <a:pt x="236" y="78"/>
                  </a:lnTo>
                  <a:lnTo>
                    <a:pt x="219" y="58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8"/>
            <p:cNvSpPr>
              <a:spLocks noEditPoints="1"/>
            </p:cNvSpPr>
            <p:nvPr/>
          </p:nvSpPr>
          <p:spPr bwMode="auto">
            <a:xfrm>
              <a:off x="1835150" y="2647950"/>
              <a:ext cx="328613" cy="769938"/>
            </a:xfrm>
            <a:custGeom>
              <a:avLst/>
              <a:gdLst/>
              <a:ahLst/>
              <a:cxnLst>
                <a:cxn ang="0">
                  <a:pos x="451" y="402"/>
                </a:cxn>
                <a:cxn ang="0">
                  <a:pos x="452" y="548"/>
                </a:cxn>
                <a:cxn ang="0">
                  <a:pos x="456" y="711"/>
                </a:cxn>
                <a:cxn ang="0">
                  <a:pos x="485" y="826"/>
                </a:cxn>
                <a:cxn ang="0">
                  <a:pos x="456" y="905"/>
                </a:cxn>
                <a:cxn ang="0">
                  <a:pos x="503" y="878"/>
                </a:cxn>
                <a:cxn ang="0">
                  <a:pos x="535" y="837"/>
                </a:cxn>
                <a:cxn ang="0">
                  <a:pos x="486" y="957"/>
                </a:cxn>
                <a:cxn ang="0">
                  <a:pos x="526" y="977"/>
                </a:cxn>
                <a:cxn ang="0">
                  <a:pos x="574" y="870"/>
                </a:cxn>
                <a:cxn ang="0">
                  <a:pos x="552" y="662"/>
                </a:cxn>
                <a:cxn ang="0">
                  <a:pos x="545" y="505"/>
                </a:cxn>
                <a:cxn ang="0">
                  <a:pos x="551" y="400"/>
                </a:cxn>
                <a:cxn ang="0">
                  <a:pos x="581" y="241"/>
                </a:cxn>
                <a:cxn ang="0">
                  <a:pos x="613" y="201"/>
                </a:cxn>
                <a:cxn ang="0">
                  <a:pos x="570" y="57"/>
                </a:cxn>
                <a:cxn ang="0">
                  <a:pos x="386" y="10"/>
                </a:cxn>
                <a:cxn ang="0">
                  <a:pos x="80" y="206"/>
                </a:cxn>
                <a:cxn ang="0">
                  <a:pos x="18" y="415"/>
                </a:cxn>
                <a:cxn ang="0">
                  <a:pos x="61" y="614"/>
                </a:cxn>
                <a:cxn ang="0">
                  <a:pos x="104" y="801"/>
                </a:cxn>
                <a:cxn ang="0">
                  <a:pos x="58" y="975"/>
                </a:cxn>
                <a:cxn ang="0">
                  <a:pos x="30" y="1051"/>
                </a:cxn>
                <a:cxn ang="0">
                  <a:pos x="20" y="1154"/>
                </a:cxn>
                <a:cxn ang="0">
                  <a:pos x="32" y="1238"/>
                </a:cxn>
                <a:cxn ang="0">
                  <a:pos x="1" y="1349"/>
                </a:cxn>
                <a:cxn ang="0">
                  <a:pos x="73" y="1423"/>
                </a:cxn>
                <a:cxn ang="0">
                  <a:pos x="90" y="1454"/>
                </a:cxn>
                <a:cxn ang="0">
                  <a:pos x="314" y="1452"/>
                </a:cxn>
                <a:cxn ang="0">
                  <a:pos x="351" y="1415"/>
                </a:cxn>
                <a:cxn ang="0">
                  <a:pos x="225" y="1413"/>
                </a:cxn>
                <a:cxn ang="0">
                  <a:pos x="221" y="1372"/>
                </a:cxn>
                <a:cxn ang="0">
                  <a:pos x="267" y="1368"/>
                </a:cxn>
                <a:cxn ang="0">
                  <a:pos x="279" y="1355"/>
                </a:cxn>
                <a:cxn ang="0">
                  <a:pos x="242" y="1323"/>
                </a:cxn>
                <a:cxn ang="0">
                  <a:pos x="152" y="1149"/>
                </a:cxn>
                <a:cxn ang="0">
                  <a:pos x="166" y="1065"/>
                </a:cxn>
                <a:cxn ang="0">
                  <a:pos x="207" y="950"/>
                </a:cxn>
                <a:cxn ang="0">
                  <a:pos x="242" y="681"/>
                </a:cxn>
                <a:cxn ang="0">
                  <a:pos x="296" y="548"/>
                </a:cxn>
                <a:cxn ang="0">
                  <a:pos x="297" y="449"/>
                </a:cxn>
                <a:cxn ang="0">
                  <a:pos x="436" y="222"/>
                </a:cxn>
                <a:cxn ang="0">
                  <a:pos x="515" y="325"/>
                </a:cxn>
                <a:cxn ang="0">
                  <a:pos x="515" y="493"/>
                </a:cxn>
                <a:cxn ang="0">
                  <a:pos x="524" y="643"/>
                </a:cxn>
                <a:cxn ang="0">
                  <a:pos x="492" y="658"/>
                </a:cxn>
                <a:cxn ang="0">
                  <a:pos x="489" y="404"/>
                </a:cxn>
                <a:cxn ang="0">
                  <a:pos x="171" y="741"/>
                </a:cxn>
                <a:cxn ang="0">
                  <a:pos x="174" y="896"/>
                </a:cxn>
                <a:cxn ang="0">
                  <a:pos x="150" y="992"/>
                </a:cxn>
                <a:cxn ang="0">
                  <a:pos x="145" y="1015"/>
                </a:cxn>
                <a:cxn ang="0">
                  <a:pos x="114" y="1078"/>
                </a:cxn>
                <a:cxn ang="0">
                  <a:pos x="110" y="1140"/>
                </a:cxn>
                <a:cxn ang="0">
                  <a:pos x="87" y="1265"/>
                </a:cxn>
                <a:cxn ang="0">
                  <a:pos x="69" y="1196"/>
                </a:cxn>
                <a:cxn ang="0">
                  <a:pos x="83" y="1090"/>
                </a:cxn>
                <a:cxn ang="0">
                  <a:pos x="97" y="1014"/>
                </a:cxn>
                <a:cxn ang="0">
                  <a:pos x="99" y="949"/>
                </a:cxn>
                <a:cxn ang="0">
                  <a:pos x="151" y="851"/>
                </a:cxn>
              </a:cxnLst>
              <a:rect l="0" t="0" r="r" b="b"/>
              <a:pathLst>
                <a:path w="621" h="1456">
                  <a:moveTo>
                    <a:pt x="436" y="222"/>
                  </a:moveTo>
                  <a:lnTo>
                    <a:pt x="444" y="230"/>
                  </a:lnTo>
                  <a:lnTo>
                    <a:pt x="444" y="290"/>
                  </a:lnTo>
                  <a:lnTo>
                    <a:pt x="440" y="304"/>
                  </a:lnTo>
                  <a:lnTo>
                    <a:pt x="438" y="320"/>
                  </a:lnTo>
                  <a:lnTo>
                    <a:pt x="438" y="349"/>
                  </a:lnTo>
                  <a:lnTo>
                    <a:pt x="440" y="368"/>
                  </a:lnTo>
                  <a:lnTo>
                    <a:pt x="445" y="388"/>
                  </a:lnTo>
                  <a:lnTo>
                    <a:pt x="451" y="402"/>
                  </a:lnTo>
                  <a:lnTo>
                    <a:pt x="458" y="416"/>
                  </a:lnTo>
                  <a:lnTo>
                    <a:pt x="463" y="436"/>
                  </a:lnTo>
                  <a:lnTo>
                    <a:pt x="465" y="458"/>
                  </a:lnTo>
                  <a:lnTo>
                    <a:pt x="463" y="482"/>
                  </a:lnTo>
                  <a:lnTo>
                    <a:pt x="459" y="508"/>
                  </a:lnTo>
                  <a:lnTo>
                    <a:pt x="458" y="513"/>
                  </a:lnTo>
                  <a:lnTo>
                    <a:pt x="455" y="523"/>
                  </a:lnTo>
                  <a:lnTo>
                    <a:pt x="453" y="534"/>
                  </a:lnTo>
                  <a:lnTo>
                    <a:pt x="452" y="548"/>
                  </a:lnTo>
                  <a:lnTo>
                    <a:pt x="452" y="564"/>
                  </a:lnTo>
                  <a:lnTo>
                    <a:pt x="452" y="570"/>
                  </a:lnTo>
                  <a:lnTo>
                    <a:pt x="453" y="577"/>
                  </a:lnTo>
                  <a:lnTo>
                    <a:pt x="454" y="604"/>
                  </a:lnTo>
                  <a:lnTo>
                    <a:pt x="458" y="637"/>
                  </a:lnTo>
                  <a:lnTo>
                    <a:pt x="455" y="657"/>
                  </a:lnTo>
                  <a:lnTo>
                    <a:pt x="454" y="676"/>
                  </a:lnTo>
                  <a:lnTo>
                    <a:pt x="454" y="694"/>
                  </a:lnTo>
                  <a:lnTo>
                    <a:pt x="456" y="711"/>
                  </a:lnTo>
                  <a:lnTo>
                    <a:pt x="457" y="724"/>
                  </a:lnTo>
                  <a:lnTo>
                    <a:pt x="461" y="737"/>
                  </a:lnTo>
                  <a:lnTo>
                    <a:pt x="465" y="748"/>
                  </a:lnTo>
                  <a:lnTo>
                    <a:pt x="471" y="758"/>
                  </a:lnTo>
                  <a:lnTo>
                    <a:pt x="478" y="769"/>
                  </a:lnTo>
                  <a:lnTo>
                    <a:pt x="483" y="783"/>
                  </a:lnTo>
                  <a:lnTo>
                    <a:pt x="485" y="795"/>
                  </a:lnTo>
                  <a:lnTo>
                    <a:pt x="486" y="810"/>
                  </a:lnTo>
                  <a:lnTo>
                    <a:pt x="485" y="826"/>
                  </a:lnTo>
                  <a:lnTo>
                    <a:pt x="484" y="845"/>
                  </a:lnTo>
                  <a:lnTo>
                    <a:pt x="475" y="856"/>
                  </a:lnTo>
                  <a:lnTo>
                    <a:pt x="469" y="867"/>
                  </a:lnTo>
                  <a:lnTo>
                    <a:pt x="463" y="876"/>
                  </a:lnTo>
                  <a:lnTo>
                    <a:pt x="460" y="884"/>
                  </a:lnTo>
                  <a:lnTo>
                    <a:pt x="457" y="891"/>
                  </a:lnTo>
                  <a:lnTo>
                    <a:pt x="456" y="897"/>
                  </a:lnTo>
                  <a:lnTo>
                    <a:pt x="455" y="901"/>
                  </a:lnTo>
                  <a:lnTo>
                    <a:pt x="456" y="905"/>
                  </a:lnTo>
                  <a:lnTo>
                    <a:pt x="457" y="906"/>
                  </a:lnTo>
                  <a:lnTo>
                    <a:pt x="460" y="906"/>
                  </a:lnTo>
                  <a:lnTo>
                    <a:pt x="463" y="905"/>
                  </a:lnTo>
                  <a:lnTo>
                    <a:pt x="469" y="903"/>
                  </a:lnTo>
                  <a:lnTo>
                    <a:pt x="475" y="899"/>
                  </a:lnTo>
                  <a:lnTo>
                    <a:pt x="484" y="895"/>
                  </a:lnTo>
                  <a:lnTo>
                    <a:pt x="492" y="888"/>
                  </a:lnTo>
                  <a:lnTo>
                    <a:pt x="502" y="882"/>
                  </a:lnTo>
                  <a:lnTo>
                    <a:pt x="503" y="878"/>
                  </a:lnTo>
                  <a:lnTo>
                    <a:pt x="506" y="875"/>
                  </a:lnTo>
                  <a:lnTo>
                    <a:pt x="510" y="869"/>
                  </a:lnTo>
                  <a:lnTo>
                    <a:pt x="511" y="864"/>
                  </a:lnTo>
                  <a:lnTo>
                    <a:pt x="513" y="861"/>
                  </a:lnTo>
                  <a:lnTo>
                    <a:pt x="517" y="855"/>
                  </a:lnTo>
                  <a:lnTo>
                    <a:pt x="523" y="839"/>
                  </a:lnTo>
                  <a:lnTo>
                    <a:pt x="528" y="825"/>
                  </a:lnTo>
                  <a:lnTo>
                    <a:pt x="531" y="830"/>
                  </a:lnTo>
                  <a:lnTo>
                    <a:pt x="535" y="837"/>
                  </a:lnTo>
                  <a:lnTo>
                    <a:pt x="536" y="846"/>
                  </a:lnTo>
                  <a:lnTo>
                    <a:pt x="537" y="856"/>
                  </a:lnTo>
                  <a:lnTo>
                    <a:pt x="536" y="867"/>
                  </a:lnTo>
                  <a:lnTo>
                    <a:pt x="535" y="879"/>
                  </a:lnTo>
                  <a:lnTo>
                    <a:pt x="531" y="893"/>
                  </a:lnTo>
                  <a:lnTo>
                    <a:pt x="528" y="908"/>
                  </a:lnTo>
                  <a:lnTo>
                    <a:pt x="500" y="946"/>
                  </a:lnTo>
                  <a:lnTo>
                    <a:pt x="489" y="954"/>
                  </a:lnTo>
                  <a:lnTo>
                    <a:pt x="486" y="957"/>
                  </a:lnTo>
                  <a:lnTo>
                    <a:pt x="485" y="962"/>
                  </a:lnTo>
                  <a:lnTo>
                    <a:pt x="484" y="964"/>
                  </a:lnTo>
                  <a:lnTo>
                    <a:pt x="486" y="967"/>
                  </a:lnTo>
                  <a:lnTo>
                    <a:pt x="489" y="969"/>
                  </a:lnTo>
                  <a:lnTo>
                    <a:pt x="494" y="972"/>
                  </a:lnTo>
                  <a:lnTo>
                    <a:pt x="497" y="973"/>
                  </a:lnTo>
                  <a:lnTo>
                    <a:pt x="505" y="975"/>
                  </a:lnTo>
                  <a:lnTo>
                    <a:pt x="514" y="975"/>
                  </a:lnTo>
                  <a:lnTo>
                    <a:pt x="526" y="977"/>
                  </a:lnTo>
                  <a:lnTo>
                    <a:pt x="538" y="965"/>
                  </a:lnTo>
                  <a:lnTo>
                    <a:pt x="549" y="952"/>
                  </a:lnTo>
                  <a:lnTo>
                    <a:pt x="558" y="938"/>
                  </a:lnTo>
                  <a:lnTo>
                    <a:pt x="566" y="923"/>
                  </a:lnTo>
                  <a:lnTo>
                    <a:pt x="570" y="906"/>
                  </a:lnTo>
                  <a:lnTo>
                    <a:pt x="570" y="901"/>
                  </a:lnTo>
                  <a:lnTo>
                    <a:pt x="571" y="897"/>
                  </a:lnTo>
                  <a:lnTo>
                    <a:pt x="573" y="888"/>
                  </a:lnTo>
                  <a:lnTo>
                    <a:pt x="574" y="870"/>
                  </a:lnTo>
                  <a:lnTo>
                    <a:pt x="573" y="851"/>
                  </a:lnTo>
                  <a:lnTo>
                    <a:pt x="562" y="817"/>
                  </a:lnTo>
                  <a:lnTo>
                    <a:pt x="553" y="780"/>
                  </a:lnTo>
                  <a:lnTo>
                    <a:pt x="550" y="762"/>
                  </a:lnTo>
                  <a:lnTo>
                    <a:pt x="545" y="735"/>
                  </a:lnTo>
                  <a:lnTo>
                    <a:pt x="542" y="707"/>
                  </a:lnTo>
                  <a:lnTo>
                    <a:pt x="547" y="684"/>
                  </a:lnTo>
                  <a:lnTo>
                    <a:pt x="552" y="664"/>
                  </a:lnTo>
                  <a:lnTo>
                    <a:pt x="552" y="662"/>
                  </a:lnTo>
                  <a:lnTo>
                    <a:pt x="555" y="639"/>
                  </a:lnTo>
                  <a:lnTo>
                    <a:pt x="556" y="619"/>
                  </a:lnTo>
                  <a:lnTo>
                    <a:pt x="555" y="604"/>
                  </a:lnTo>
                  <a:lnTo>
                    <a:pt x="553" y="587"/>
                  </a:lnTo>
                  <a:lnTo>
                    <a:pt x="548" y="568"/>
                  </a:lnTo>
                  <a:lnTo>
                    <a:pt x="542" y="552"/>
                  </a:lnTo>
                  <a:lnTo>
                    <a:pt x="542" y="546"/>
                  </a:lnTo>
                  <a:lnTo>
                    <a:pt x="542" y="524"/>
                  </a:lnTo>
                  <a:lnTo>
                    <a:pt x="545" y="505"/>
                  </a:lnTo>
                  <a:lnTo>
                    <a:pt x="549" y="489"/>
                  </a:lnTo>
                  <a:lnTo>
                    <a:pt x="556" y="478"/>
                  </a:lnTo>
                  <a:lnTo>
                    <a:pt x="557" y="467"/>
                  </a:lnTo>
                  <a:lnTo>
                    <a:pt x="560" y="458"/>
                  </a:lnTo>
                  <a:lnTo>
                    <a:pt x="560" y="448"/>
                  </a:lnTo>
                  <a:lnTo>
                    <a:pt x="560" y="437"/>
                  </a:lnTo>
                  <a:lnTo>
                    <a:pt x="557" y="425"/>
                  </a:lnTo>
                  <a:lnTo>
                    <a:pt x="555" y="413"/>
                  </a:lnTo>
                  <a:lnTo>
                    <a:pt x="551" y="400"/>
                  </a:lnTo>
                  <a:lnTo>
                    <a:pt x="547" y="387"/>
                  </a:lnTo>
                  <a:lnTo>
                    <a:pt x="561" y="309"/>
                  </a:lnTo>
                  <a:lnTo>
                    <a:pt x="560" y="294"/>
                  </a:lnTo>
                  <a:lnTo>
                    <a:pt x="560" y="282"/>
                  </a:lnTo>
                  <a:lnTo>
                    <a:pt x="560" y="257"/>
                  </a:lnTo>
                  <a:lnTo>
                    <a:pt x="563" y="256"/>
                  </a:lnTo>
                  <a:lnTo>
                    <a:pt x="570" y="250"/>
                  </a:lnTo>
                  <a:lnTo>
                    <a:pt x="578" y="245"/>
                  </a:lnTo>
                  <a:lnTo>
                    <a:pt x="581" y="241"/>
                  </a:lnTo>
                  <a:lnTo>
                    <a:pt x="585" y="238"/>
                  </a:lnTo>
                  <a:lnTo>
                    <a:pt x="594" y="230"/>
                  </a:lnTo>
                  <a:lnTo>
                    <a:pt x="600" y="221"/>
                  </a:lnTo>
                  <a:lnTo>
                    <a:pt x="600" y="219"/>
                  </a:lnTo>
                  <a:lnTo>
                    <a:pt x="600" y="218"/>
                  </a:lnTo>
                  <a:lnTo>
                    <a:pt x="601" y="218"/>
                  </a:lnTo>
                  <a:lnTo>
                    <a:pt x="603" y="216"/>
                  </a:lnTo>
                  <a:lnTo>
                    <a:pt x="607" y="212"/>
                  </a:lnTo>
                  <a:lnTo>
                    <a:pt x="613" y="201"/>
                  </a:lnTo>
                  <a:lnTo>
                    <a:pt x="621" y="191"/>
                  </a:lnTo>
                  <a:lnTo>
                    <a:pt x="619" y="169"/>
                  </a:lnTo>
                  <a:lnTo>
                    <a:pt x="616" y="150"/>
                  </a:lnTo>
                  <a:lnTo>
                    <a:pt x="611" y="131"/>
                  </a:lnTo>
                  <a:lnTo>
                    <a:pt x="606" y="114"/>
                  </a:lnTo>
                  <a:lnTo>
                    <a:pt x="599" y="98"/>
                  </a:lnTo>
                  <a:lnTo>
                    <a:pt x="591" y="83"/>
                  </a:lnTo>
                  <a:lnTo>
                    <a:pt x="580" y="68"/>
                  </a:lnTo>
                  <a:lnTo>
                    <a:pt x="570" y="57"/>
                  </a:lnTo>
                  <a:lnTo>
                    <a:pt x="556" y="44"/>
                  </a:lnTo>
                  <a:lnTo>
                    <a:pt x="543" y="35"/>
                  </a:lnTo>
                  <a:lnTo>
                    <a:pt x="527" y="26"/>
                  </a:lnTo>
                  <a:lnTo>
                    <a:pt x="512" y="18"/>
                  </a:lnTo>
                  <a:lnTo>
                    <a:pt x="493" y="11"/>
                  </a:lnTo>
                  <a:lnTo>
                    <a:pt x="474" y="7"/>
                  </a:lnTo>
                  <a:lnTo>
                    <a:pt x="454" y="3"/>
                  </a:lnTo>
                  <a:lnTo>
                    <a:pt x="432" y="0"/>
                  </a:lnTo>
                  <a:lnTo>
                    <a:pt x="386" y="10"/>
                  </a:lnTo>
                  <a:lnTo>
                    <a:pt x="343" y="27"/>
                  </a:lnTo>
                  <a:lnTo>
                    <a:pt x="299" y="45"/>
                  </a:lnTo>
                  <a:lnTo>
                    <a:pt x="274" y="57"/>
                  </a:lnTo>
                  <a:lnTo>
                    <a:pt x="250" y="72"/>
                  </a:lnTo>
                  <a:lnTo>
                    <a:pt x="203" y="104"/>
                  </a:lnTo>
                  <a:lnTo>
                    <a:pt x="153" y="142"/>
                  </a:lnTo>
                  <a:lnTo>
                    <a:pt x="128" y="162"/>
                  </a:lnTo>
                  <a:lnTo>
                    <a:pt x="104" y="186"/>
                  </a:lnTo>
                  <a:lnTo>
                    <a:pt x="80" y="206"/>
                  </a:lnTo>
                  <a:lnTo>
                    <a:pt x="69" y="220"/>
                  </a:lnTo>
                  <a:lnTo>
                    <a:pt x="59" y="236"/>
                  </a:lnTo>
                  <a:lnTo>
                    <a:pt x="49" y="252"/>
                  </a:lnTo>
                  <a:lnTo>
                    <a:pt x="41" y="272"/>
                  </a:lnTo>
                  <a:lnTo>
                    <a:pt x="32" y="294"/>
                  </a:lnTo>
                  <a:lnTo>
                    <a:pt x="25" y="318"/>
                  </a:lnTo>
                  <a:lnTo>
                    <a:pt x="21" y="353"/>
                  </a:lnTo>
                  <a:lnTo>
                    <a:pt x="19" y="385"/>
                  </a:lnTo>
                  <a:lnTo>
                    <a:pt x="18" y="415"/>
                  </a:lnTo>
                  <a:lnTo>
                    <a:pt x="19" y="446"/>
                  </a:lnTo>
                  <a:lnTo>
                    <a:pt x="20" y="473"/>
                  </a:lnTo>
                  <a:lnTo>
                    <a:pt x="23" y="499"/>
                  </a:lnTo>
                  <a:lnTo>
                    <a:pt x="26" y="523"/>
                  </a:lnTo>
                  <a:lnTo>
                    <a:pt x="31" y="545"/>
                  </a:lnTo>
                  <a:lnTo>
                    <a:pt x="36" y="565"/>
                  </a:lnTo>
                  <a:lnTo>
                    <a:pt x="44" y="582"/>
                  </a:lnTo>
                  <a:lnTo>
                    <a:pt x="51" y="598"/>
                  </a:lnTo>
                  <a:lnTo>
                    <a:pt x="61" y="614"/>
                  </a:lnTo>
                  <a:lnTo>
                    <a:pt x="71" y="625"/>
                  </a:lnTo>
                  <a:lnTo>
                    <a:pt x="83" y="637"/>
                  </a:lnTo>
                  <a:lnTo>
                    <a:pt x="96" y="646"/>
                  </a:lnTo>
                  <a:lnTo>
                    <a:pt x="110" y="653"/>
                  </a:lnTo>
                  <a:lnTo>
                    <a:pt x="112" y="682"/>
                  </a:lnTo>
                  <a:lnTo>
                    <a:pt x="113" y="711"/>
                  </a:lnTo>
                  <a:lnTo>
                    <a:pt x="112" y="740"/>
                  </a:lnTo>
                  <a:lnTo>
                    <a:pt x="109" y="770"/>
                  </a:lnTo>
                  <a:lnTo>
                    <a:pt x="104" y="801"/>
                  </a:lnTo>
                  <a:lnTo>
                    <a:pt x="97" y="832"/>
                  </a:lnTo>
                  <a:lnTo>
                    <a:pt x="87" y="863"/>
                  </a:lnTo>
                  <a:lnTo>
                    <a:pt x="78" y="896"/>
                  </a:lnTo>
                  <a:lnTo>
                    <a:pt x="70" y="901"/>
                  </a:lnTo>
                  <a:lnTo>
                    <a:pt x="64" y="908"/>
                  </a:lnTo>
                  <a:lnTo>
                    <a:pt x="56" y="924"/>
                  </a:lnTo>
                  <a:lnTo>
                    <a:pt x="52" y="942"/>
                  </a:lnTo>
                  <a:lnTo>
                    <a:pt x="54" y="964"/>
                  </a:lnTo>
                  <a:lnTo>
                    <a:pt x="58" y="975"/>
                  </a:lnTo>
                  <a:lnTo>
                    <a:pt x="60" y="989"/>
                  </a:lnTo>
                  <a:lnTo>
                    <a:pt x="56" y="1002"/>
                  </a:lnTo>
                  <a:lnTo>
                    <a:pt x="53" y="1011"/>
                  </a:lnTo>
                  <a:lnTo>
                    <a:pt x="49" y="1019"/>
                  </a:lnTo>
                  <a:lnTo>
                    <a:pt x="43" y="1023"/>
                  </a:lnTo>
                  <a:lnTo>
                    <a:pt x="39" y="1029"/>
                  </a:lnTo>
                  <a:lnTo>
                    <a:pt x="34" y="1036"/>
                  </a:lnTo>
                  <a:lnTo>
                    <a:pt x="32" y="1044"/>
                  </a:lnTo>
                  <a:lnTo>
                    <a:pt x="30" y="1051"/>
                  </a:lnTo>
                  <a:lnTo>
                    <a:pt x="30" y="1061"/>
                  </a:lnTo>
                  <a:lnTo>
                    <a:pt x="33" y="1082"/>
                  </a:lnTo>
                  <a:lnTo>
                    <a:pt x="39" y="1093"/>
                  </a:lnTo>
                  <a:lnTo>
                    <a:pt x="41" y="1106"/>
                  </a:lnTo>
                  <a:lnTo>
                    <a:pt x="39" y="1118"/>
                  </a:lnTo>
                  <a:lnTo>
                    <a:pt x="33" y="1133"/>
                  </a:lnTo>
                  <a:lnTo>
                    <a:pt x="26" y="1139"/>
                  </a:lnTo>
                  <a:lnTo>
                    <a:pt x="23" y="1146"/>
                  </a:lnTo>
                  <a:lnTo>
                    <a:pt x="20" y="1154"/>
                  </a:lnTo>
                  <a:lnTo>
                    <a:pt x="20" y="1163"/>
                  </a:lnTo>
                  <a:lnTo>
                    <a:pt x="20" y="1172"/>
                  </a:lnTo>
                  <a:lnTo>
                    <a:pt x="23" y="1182"/>
                  </a:lnTo>
                  <a:lnTo>
                    <a:pt x="26" y="1192"/>
                  </a:lnTo>
                  <a:lnTo>
                    <a:pt x="33" y="1204"/>
                  </a:lnTo>
                  <a:lnTo>
                    <a:pt x="33" y="1235"/>
                  </a:lnTo>
                  <a:lnTo>
                    <a:pt x="32" y="1235"/>
                  </a:lnTo>
                  <a:lnTo>
                    <a:pt x="32" y="1236"/>
                  </a:lnTo>
                  <a:lnTo>
                    <a:pt x="32" y="1238"/>
                  </a:lnTo>
                  <a:lnTo>
                    <a:pt x="32" y="1243"/>
                  </a:lnTo>
                  <a:lnTo>
                    <a:pt x="32" y="1251"/>
                  </a:lnTo>
                  <a:lnTo>
                    <a:pt x="30" y="1268"/>
                  </a:lnTo>
                  <a:lnTo>
                    <a:pt x="22" y="1299"/>
                  </a:lnTo>
                  <a:lnTo>
                    <a:pt x="17" y="1314"/>
                  </a:lnTo>
                  <a:lnTo>
                    <a:pt x="11" y="1330"/>
                  </a:lnTo>
                  <a:lnTo>
                    <a:pt x="6" y="1335"/>
                  </a:lnTo>
                  <a:lnTo>
                    <a:pt x="4" y="1340"/>
                  </a:lnTo>
                  <a:lnTo>
                    <a:pt x="1" y="1349"/>
                  </a:lnTo>
                  <a:lnTo>
                    <a:pt x="0" y="1352"/>
                  </a:lnTo>
                  <a:lnTo>
                    <a:pt x="1" y="1356"/>
                  </a:lnTo>
                  <a:lnTo>
                    <a:pt x="5" y="1363"/>
                  </a:lnTo>
                  <a:lnTo>
                    <a:pt x="11" y="1367"/>
                  </a:lnTo>
                  <a:lnTo>
                    <a:pt x="20" y="1370"/>
                  </a:lnTo>
                  <a:lnTo>
                    <a:pt x="32" y="1372"/>
                  </a:lnTo>
                  <a:lnTo>
                    <a:pt x="48" y="1373"/>
                  </a:lnTo>
                  <a:lnTo>
                    <a:pt x="88" y="1364"/>
                  </a:lnTo>
                  <a:lnTo>
                    <a:pt x="73" y="1423"/>
                  </a:lnTo>
                  <a:lnTo>
                    <a:pt x="70" y="1426"/>
                  </a:lnTo>
                  <a:lnTo>
                    <a:pt x="69" y="1431"/>
                  </a:lnTo>
                  <a:lnTo>
                    <a:pt x="68" y="1437"/>
                  </a:lnTo>
                  <a:lnTo>
                    <a:pt x="69" y="1442"/>
                  </a:lnTo>
                  <a:lnTo>
                    <a:pt x="74" y="1447"/>
                  </a:lnTo>
                  <a:lnTo>
                    <a:pt x="76" y="1448"/>
                  </a:lnTo>
                  <a:lnTo>
                    <a:pt x="80" y="1450"/>
                  </a:lnTo>
                  <a:lnTo>
                    <a:pt x="84" y="1452"/>
                  </a:lnTo>
                  <a:lnTo>
                    <a:pt x="90" y="1454"/>
                  </a:lnTo>
                  <a:lnTo>
                    <a:pt x="96" y="1454"/>
                  </a:lnTo>
                  <a:lnTo>
                    <a:pt x="103" y="1455"/>
                  </a:lnTo>
                  <a:lnTo>
                    <a:pt x="110" y="1455"/>
                  </a:lnTo>
                  <a:lnTo>
                    <a:pt x="119" y="1456"/>
                  </a:lnTo>
                  <a:lnTo>
                    <a:pt x="165" y="1447"/>
                  </a:lnTo>
                  <a:lnTo>
                    <a:pt x="211" y="1445"/>
                  </a:lnTo>
                  <a:lnTo>
                    <a:pt x="256" y="1447"/>
                  </a:lnTo>
                  <a:lnTo>
                    <a:pt x="303" y="1456"/>
                  </a:lnTo>
                  <a:lnTo>
                    <a:pt x="314" y="1452"/>
                  </a:lnTo>
                  <a:lnTo>
                    <a:pt x="323" y="1447"/>
                  </a:lnTo>
                  <a:lnTo>
                    <a:pt x="331" y="1443"/>
                  </a:lnTo>
                  <a:lnTo>
                    <a:pt x="338" y="1441"/>
                  </a:lnTo>
                  <a:lnTo>
                    <a:pt x="344" y="1437"/>
                  </a:lnTo>
                  <a:lnTo>
                    <a:pt x="348" y="1434"/>
                  </a:lnTo>
                  <a:lnTo>
                    <a:pt x="354" y="1427"/>
                  </a:lnTo>
                  <a:lnTo>
                    <a:pt x="354" y="1423"/>
                  </a:lnTo>
                  <a:lnTo>
                    <a:pt x="353" y="1419"/>
                  </a:lnTo>
                  <a:lnTo>
                    <a:pt x="351" y="1415"/>
                  </a:lnTo>
                  <a:lnTo>
                    <a:pt x="349" y="1413"/>
                  </a:lnTo>
                  <a:lnTo>
                    <a:pt x="348" y="1412"/>
                  </a:lnTo>
                  <a:lnTo>
                    <a:pt x="337" y="1403"/>
                  </a:lnTo>
                  <a:lnTo>
                    <a:pt x="330" y="1399"/>
                  </a:lnTo>
                  <a:lnTo>
                    <a:pt x="326" y="1397"/>
                  </a:lnTo>
                  <a:lnTo>
                    <a:pt x="324" y="1396"/>
                  </a:lnTo>
                  <a:lnTo>
                    <a:pt x="323" y="1396"/>
                  </a:lnTo>
                  <a:lnTo>
                    <a:pt x="273" y="1407"/>
                  </a:lnTo>
                  <a:lnTo>
                    <a:pt x="225" y="1413"/>
                  </a:lnTo>
                  <a:lnTo>
                    <a:pt x="178" y="1415"/>
                  </a:lnTo>
                  <a:lnTo>
                    <a:pt x="130" y="1413"/>
                  </a:lnTo>
                  <a:lnTo>
                    <a:pt x="130" y="1361"/>
                  </a:lnTo>
                  <a:lnTo>
                    <a:pt x="149" y="1360"/>
                  </a:lnTo>
                  <a:lnTo>
                    <a:pt x="168" y="1363"/>
                  </a:lnTo>
                  <a:lnTo>
                    <a:pt x="187" y="1366"/>
                  </a:lnTo>
                  <a:lnTo>
                    <a:pt x="208" y="1373"/>
                  </a:lnTo>
                  <a:lnTo>
                    <a:pt x="214" y="1372"/>
                  </a:lnTo>
                  <a:lnTo>
                    <a:pt x="221" y="1372"/>
                  </a:lnTo>
                  <a:lnTo>
                    <a:pt x="235" y="1372"/>
                  </a:lnTo>
                  <a:lnTo>
                    <a:pt x="237" y="1371"/>
                  </a:lnTo>
                  <a:lnTo>
                    <a:pt x="240" y="1371"/>
                  </a:lnTo>
                  <a:lnTo>
                    <a:pt x="246" y="1371"/>
                  </a:lnTo>
                  <a:lnTo>
                    <a:pt x="256" y="1371"/>
                  </a:lnTo>
                  <a:lnTo>
                    <a:pt x="264" y="1369"/>
                  </a:lnTo>
                  <a:lnTo>
                    <a:pt x="264" y="1368"/>
                  </a:lnTo>
                  <a:lnTo>
                    <a:pt x="265" y="1368"/>
                  </a:lnTo>
                  <a:lnTo>
                    <a:pt x="267" y="1368"/>
                  </a:lnTo>
                  <a:lnTo>
                    <a:pt x="271" y="1368"/>
                  </a:lnTo>
                  <a:lnTo>
                    <a:pt x="273" y="1366"/>
                  </a:lnTo>
                  <a:lnTo>
                    <a:pt x="273" y="1365"/>
                  </a:lnTo>
                  <a:lnTo>
                    <a:pt x="274" y="1365"/>
                  </a:lnTo>
                  <a:lnTo>
                    <a:pt x="276" y="1365"/>
                  </a:lnTo>
                  <a:lnTo>
                    <a:pt x="279" y="1363"/>
                  </a:lnTo>
                  <a:lnTo>
                    <a:pt x="280" y="1359"/>
                  </a:lnTo>
                  <a:lnTo>
                    <a:pt x="279" y="1356"/>
                  </a:lnTo>
                  <a:lnTo>
                    <a:pt x="279" y="1355"/>
                  </a:lnTo>
                  <a:lnTo>
                    <a:pt x="277" y="1350"/>
                  </a:lnTo>
                  <a:lnTo>
                    <a:pt x="274" y="1346"/>
                  </a:lnTo>
                  <a:lnTo>
                    <a:pt x="268" y="1340"/>
                  </a:lnTo>
                  <a:lnTo>
                    <a:pt x="264" y="1337"/>
                  </a:lnTo>
                  <a:lnTo>
                    <a:pt x="261" y="1335"/>
                  </a:lnTo>
                  <a:lnTo>
                    <a:pt x="251" y="1328"/>
                  </a:lnTo>
                  <a:lnTo>
                    <a:pt x="248" y="1326"/>
                  </a:lnTo>
                  <a:lnTo>
                    <a:pt x="246" y="1325"/>
                  </a:lnTo>
                  <a:lnTo>
                    <a:pt x="242" y="1323"/>
                  </a:lnTo>
                  <a:lnTo>
                    <a:pt x="214" y="1318"/>
                  </a:lnTo>
                  <a:lnTo>
                    <a:pt x="187" y="1317"/>
                  </a:lnTo>
                  <a:lnTo>
                    <a:pt x="158" y="1318"/>
                  </a:lnTo>
                  <a:lnTo>
                    <a:pt x="130" y="1323"/>
                  </a:lnTo>
                  <a:lnTo>
                    <a:pt x="126" y="1281"/>
                  </a:lnTo>
                  <a:lnTo>
                    <a:pt x="128" y="1239"/>
                  </a:lnTo>
                  <a:lnTo>
                    <a:pt x="135" y="1198"/>
                  </a:lnTo>
                  <a:lnTo>
                    <a:pt x="148" y="1157"/>
                  </a:lnTo>
                  <a:lnTo>
                    <a:pt x="152" y="1149"/>
                  </a:lnTo>
                  <a:lnTo>
                    <a:pt x="156" y="1141"/>
                  </a:lnTo>
                  <a:lnTo>
                    <a:pt x="159" y="1133"/>
                  </a:lnTo>
                  <a:lnTo>
                    <a:pt x="162" y="1125"/>
                  </a:lnTo>
                  <a:lnTo>
                    <a:pt x="163" y="1114"/>
                  </a:lnTo>
                  <a:lnTo>
                    <a:pt x="163" y="1109"/>
                  </a:lnTo>
                  <a:lnTo>
                    <a:pt x="164" y="1105"/>
                  </a:lnTo>
                  <a:lnTo>
                    <a:pt x="164" y="1094"/>
                  </a:lnTo>
                  <a:lnTo>
                    <a:pt x="164" y="1084"/>
                  </a:lnTo>
                  <a:lnTo>
                    <a:pt x="166" y="1065"/>
                  </a:lnTo>
                  <a:lnTo>
                    <a:pt x="170" y="1052"/>
                  </a:lnTo>
                  <a:lnTo>
                    <a:pt x="176" y="1043"/>
                  </a:lnTo>
                  <a:lnTo>
                    <a:pt x="184" y="1039"/>
                  </a:lnTo>
                  <a:lnTo>
                    <a:pt x="192" y="1024"/>
                  </a:lnTo>
                  <a:lnTo>
                    <a:pt x="197" y="1012"/>
                  </a:lnTo>
                  <a:lnTo>
                    <a:pt x="198" y="999"/>
                  </a:lnTo>
                  <a:lnTo>
                    <a:pt x="196" y="987"/>
                  </a:lnTo>
                  <a:lnTo>
                    <a:pt x="200" y="967"/>
                  </a:lnTo>
                  <a:lnTo>
                    <a:pt x="207" y="950"/>
                  </a:lnTo>
                  <a:lnTo>
                    <a:pt x="214" y="937"/>
                  </a:lnTo>
                  <a:lnTo>
                    <a:pt x="224" y="926"/>
                  </a:lnTo>
                  <a:lnTo>
                    <a:pt x="232" y="891"/>
                  </a:lnTo>
                  <a:lnTo>
                    <a:pt x="238" y="856"/>
                  </a:lnTo>
                  <a:lnTo>
                    <a:pt x="242" y="821"/>
                  </a:lnTo>
                  <a:lnTo>
                    <a:pt x="245" y="787"/>
                  </a:lnTo>
                  <a:lnTo>
                    <a:pt x="246" y="752"/>
                  </a:lnTo>
                  <a:lnTo>
                    <a:pt x="245" y="716"/>
                  </a:lnTo>
                  <a:lnTo>
                    <a:pt x="242" y="681"/>
                  </a:lnTo>
                  <a:lnTo>
                    <a:pt x="240" y="663"/>
                  </a:lnTo>
                  <a:lnTo>
                    <a:pt x="239" y="646"/>
                  </a:lnTo>
                  <a:lnTo>
                    <a:pt x="250" y="636"/>
                  </a:lnTo>
                  <a:lnTo>
                    <a:pt x="262" y="625"/>
                  </a:lnTo>
                  <a:lnTo>
                    <a:pt x="271" y="613"/>
                  </a:lnTo>
                  <a:lnTo>
                    <a:pt x="279" y="599"/>
                  </a:lnTo>
                  <a:lnTo>
                    <a:pt x="286" y="583"/>
                  </a:lnTo>
                  <a:lnTo>
                    <a:pt x="292" y="567"/>
                  </a:lnTo>
                  <a:lnTo>
                    <a:pt x="296" y="548"/>
                  </a:lnTo>
                  <a:lnTo>
                    <a:pt x="299" y="529"/>
                  </a:lnTo>
                  <a:lnTo>
                    <a:pt x="300" y="514"/>
                  </a:lnTo>
                  <a:lnTo>
                    <a:pt x="300" y="490"/>
                  </a:lnTo>
                  <a:lnTo>
                    <a:pt x="300" y="489"/>
                  </a:lnTo>
                  <a:lnTo>
                    <a:pt x="300" y="477"/>
                  </a:lnTo>
                  <a:lnTo>
                    <a:pt x="298" y="462"/>
                  </a:lnTo>
                  <a:lnTo>
                    <a:pt x="297" y="458"/>
                  </a:lnTo>
                  <a:lnTo>
                    <a:pt x="297" y="455"/>
                  </a:lnTo>
                  <a:lnTo>
                    <a:pt x="297" y="449"/>
                  </a:lnTo>
                  <a:lnTo>
                    <a:pt x="293" y="419"/>
                  </a:lnTo>
                  <a:lnTo>
                    <a:pt x="291" y="411"/>
                  </a:lnTo>
                  <a:lnTo>
                    <a:pt x="290" y="407"/>
                  </a:lnTo>
                  <a:lnTo>
                    <a:pt x="290" y="404"/>
                  </a:lnTo>
                  <a:lnTo>
                    <a:pt x="288" y="389"/>
                  </a:lnTo>
                  <a:lnTo>
                    <a:pt x="281" y="358"/>
                  </a:lnTo>
                  <a:lnTo>
                    <a:pt x="300" y="278"/>
                  </a:lnTo>
                  <a:lnTo>
                    <a:pt x="388" y="219"/>
                  </a:lnTo>
                  <a:lnTo>
                    <a:pt x="436" y="222"/>
                  </a:lnTo>
                  <a:close/>
                  <a:moveTo>
                    <a:pt x="496" y="244"/>
                  </a:moveTo>
                  <a:lnTo>
                    <a:pt x="501" y="234"/>
                  </a:lnTo>
                  <a:lnTo>
                    <a:pt x="503" y="237"/>
                  </a:lnTo>
                  <a:lnTo>
                    <a:pt x="508" y="246"/>
                  </a:lnTo>
                  <a:lnTo>
                    <a:pt x="511" y="256"/>
                  </a:lnTo>
                  <a:lnTo>
                    <a:pt x="515" y="269"/>
                  </a:lnTo>
                  <a:lnTo>
                    <a:pt x="517" y="283"/>
                  </a:lnTo>
                  <a:lnTo>
                    <a:pt x="520" y="299"/>
                  </a:lnTo>
                  <a:lnTo>
                    <a:pt x="515" y="325"/>
                  </a:lnTo>
                  <a:lnTo>
                    <a:pt x="513" y="350"/>
                  </a:lnTo>
                  <a:lnTo>
                    <a:pt x="512" y="370"/>
                  </a:lnTo>
                  <a:lnTo>
                    <a:pt x="515" y="388"/>
                  </a:lnTo>
                  <a:lnTo>
                    <a:pt x="516" y="391"/>
                  </a:lnTo>
                  <a:lnTo>
                    <a:pt x="521" y="409"/>
                  </a:lnTo>
                  <a:lnTo>
                    <a:pt x="524" y="429"/>
                  </a:lnTo>
                  <a:lnTo>
                    <a:pt x="525" y="450"/>
                  </a:lnTo>
                  <a:lnTo>
                    <a:pt x="524" y="472"/>
                  </a:lnTo>
                  <a:lnTo>
                    <a:pt x="515" y="493"/>
                  </a:lnTo>
                  <a:lnTo>
                    <a:pt x="511" y="516"/>
                  </a:lnTo>
                  <a:lnTo>
                    <a:pt x="510" y="538"/>
                  </a:lnTo>
                  <a:lnTo>
                    <a:pt x="514" y="561"/>
                  </a:lnTo>
                  <a:lnTo>
                    <a:pt x="517" y="574"/>
                  </a:lnTo>
                  <a:lnTo>
                    <a:pt x="519" y="580"/>
                  </a:lnTo>
                  <a:lnTo>
                    <a:pt x="520" y="585"/>
                  </a:lnTo>
                  <a:lnTo>
                    <a:pt x="524" y="594"/>
                  </a:lnTo>
                  <a:lnTo>
                    <a:pt x="524" y="619"/>
                  </a:lnTo>
                  <a:lnTo>
                    <a:pt x="524" y="643"/>
                  </a:lnTo>
                  <a:lnTo>
                    <a:pt x="523" y="650"/>
                  </a:lnTo>
                  <a:lnTo>
                    <a:pt x="519" y="671"/>
                  </a:lnTo>
                  <a:lnTo>
                    <a:pt x="515" y="691"/>
                  </a:lnTo>
                  <a:lnTo>
                    <a:pt x="509" y="710"/>
                  </a:lnTo>
                  <a:lnTo>
                    <a:pt x="502" y="728"/>
                  </a:lnTo>
                  <a:lnTo>
                    <a:pt x="498" y="716"/>
                  </a:lnTo>
                  <a:lnTo>
                    <a:pt x="496" y="706"/>
                  </a:lnTo>
                  <a:lnTo>
                    <a:pt x="493" y="684"/>
                  </a:lnTo>
                  <a:lnTo>
                    <a:pt x="492" y="658"/>
                  </a:lnTo>
                  <a:lnTo>
                    <a:pt x="495" y="631"/>
                  </a:lnTo>
                  <a:lnTo>
                    <a:pt x="490" y="536"/>
                  </a:lnTo>
                  <a:lnTo>
                    <a:pt x="492" y="518"/>
                  </a:lnTo>
                  <a:lnTo>
                    <a:pt x="494" y="501"/>
                  </a:lnTo>
                  <a:lnTo>
                    <a:pt x="497" y="471"/>
                  </a:lnTo>
                  <a:lnTo>
                    <a:pt x="496" y="442"/>
                  </a:lnTo>
                  <a:lnTo>
                    <a:pt x="495" y="430"/>
                  </a:lnTo>
                  <a:lnTo>
                    <a:pt x="495" y="419"/>
                  </a:lnTo>
                  <a:lnTo>
                    <a:pt x="489" y="404"/>
                  </a:lnTo>
                  <a:lnTo>
                    <a:pt x="486" y="390"/>
                  </a:lnTo>
                  <a:lnTo>
                    <a:pt x="481" y="366"/>
                  </a:lnTo>
                  <a:lnTo>
                    <a:pt x="481" y="344"/>
                  </a:lnTo>
                  <a:lnTo>
                    <a:pt x="480" y="327"/>
                  </a:lnTo>
                  <a:lnTo>
                    <a:pt x="483" y="314"/>
                  </a:lnTo>
                  <a:lnTo>
                    <a:pt x="487" y="300"/>
                  </a:lnTo>
                  <a:lnTo>
                    <a:pt x="494" y="289"/>
                  </a:lnTo>
                  <a:lnTo>
                    <a:pt x="496" y="244"/>
                  </a:lnTo>
                  <a:close/>
                  <a:moveTo>
                    <a:pt x="171" y="741"/>
                  </a:moveTo>
                  <a:lnTo>
                    <a:pt x="171" y="728"/>
                  </a:lnTo>
                  <a:lnTo>
                    <a:pt x="171" y="741"/>
                  </a:lnTo>
                  <a:lnTo>
                    <a:pt x="174" y="759"/>
                  </a:lnTo>
                  <a:lnTo>
                    <a:pt x="178" y="779"/>
                  </a:lnTo>
                  <a:lnTo>
                    <a:pt x="180" y="800"/>
                  </a:lnTo>
                  <a:lnTo>
                    <a:pt x="181" y="823"/>
                  </a:lnTo>
                  <a:lnTo>
                    <a:pt x="180" y="846"/>
                  </a:lnTo>
                  <a:lnTo>
                    <a:pt x="178" y="871"/>
                  </a:lnTo>
                  <a:lnTo>
                    <a:pt x="174" y="896"/>
                  </a:lnTo>
                  <a:lnTo>
                    <a:pt x="171" y="924"/>
                  </a:lnTo>
                  <a:lnTo>
                    <a:pt x="165" y="927"/>
                  </a:lnTo>
                  <a:lnTo>
                    <a:pt x="161" y="932"/>
                  </a:lnTo>
                  <a:lnTo>
                    <a:pt x="157" y="939"/>
                  </a:lnTo>
                  <a:lnTo>
                    <a:pt x="155" y="947"/>
                  </a:lnTo>
                  <a:lnTo>
                    <a:pt x="152" y="954"/>
                  </a:lnTo>
                  <a:lnTo>
                    <a:pt x="151" y="964"/>
                  </a:lnTo>
                  <a:lnTo>
                    <a:pt x="150" y="986"/>
                  </a:lnTo>
                  <a:lnTo>
                    <a:pt x="150" y="992"/>
                  </a:lnTo>
                  <a:lnTo>
                    <a:pt x="150" y="995"/>
                  </a:lnTo>
                  <a:lnTo>
                    <a:pt x="151" y="999"/>
                  </a:lnTo>
                  <a:lnTo>
                    <a:pt x="150" y="1005"/>
                  </a:lnTo>
                  <a:lnTo>
                    <a:pt x="149" y="1005"/>
                  </a:lnTo>
                  <a:lnTo>
                    <a:pt x="149" y="1006"/>
                  </a:lnTo>
                  <a:lnTo>
                    <a:pt x="149" y="1009"/>
                  </a:lnTo>
                  <a:lnTo>
                    <a:pt x="149" y="1013"/>
                  </a:lnTo>
                  <a:lnTo>
                    <a:pt x="146" y="1015"/>
                  </a:lnTo>
                  <a:lnTo>
                    <a:pt x="145" y="1015"/>
                  </a:lnTo>
                  <a:lnTo>
                    <a:pt x="145" y="1016"/>
                  </a:lnTo>
                  <a:lnTo>
                    <a:pt x="145" y="1018"/>
                  </a:lnTo>
                  <a:lnTo>
                    <a:pt x="142" y="1024"/>
                  </a:lnTo>
                  <a:lnTo>
                    <a:pt x="139" y="1026"/>
                  </a:lnTo>
                  <a:lnTo>
                    <a:pt x="137" y="1029"/>
                  </a:lnTo>
                  <a:lnTo>
                    <a:pt x="133" y="1036"/>
                  </a:lnTo>
                  <a:lnTo>
                    <a:pt x="122" y="1048"/>
                  </a:lnTo>
                  <a:lnTo>
                    <a:pt x="115" y="1063"/>
                  </a:lnTo>
                  <a:lnTo>
                    <a:pt x="114" y="1078"/>
                  </a:lnTo>
                  <a:lnTo>
                    <a:pt x="118" y="1093"/>
                  </a:lnTo>
                  <a:lnTo>
                    <a:pt x="118" y="1096"/>
                  </a:lnTo>
                  <a:lnTo>
                    <a:pt x="119" y="1101"/>
                  </a:lnTo>
                  <a:lnTo>
                    <a:pt x="121" y="1109"/>
                  </a:lnTo>
                  <a:lnTo>
                    <a:pt x="121" y="1116"/>
                  </a:lnTo>
                  <a:lnTo>
                    <a:pt x="119" y="1125"/>
                  </a:lnTo>
                  <a:lnTo>
                    <a:pt x="116" y="1131"/>
                  </a:lnTo>
                  <a:lnTo>
                    <a:pt x="112" y="1139"/>
                  </a:lnTo>
                  <a:lnTo>
                    <a:pt x="110" y="1140"/>
                  </a:lnTo>
                  <a:lnTo>
                    <a:pt x="109" y="1142"/>
                  </a:lnTo>
                  <a:lnTo>
                    <a:pt x="107" y="1146"/>
                  </a:lnTo>
                  <a:lnTo>
                    <a:pt x="102" y="1155"/>
                  </a:lnTo>
                  <a:lnTo>
                    <a:pt x="97" y="1166"/>
                  </a:lnTo>
                  <a:lnTo>
                    <a:pt x="94" y="1182"/>
                  </a:lnTo>
                  <a:lnTo>
                    <a:pt x="90" y="1199"/>
                  </a:lnTo>
                  <a:lnTo>
                    <a:pt x="89" y="1219"/>
                  </a:lnTo>
                  <a:lnTo>
                    <a:pt x="87" y="1241"/>
                  </a:lnTo>
                  <a:lnTo>
                    <a:pt x="87" y="1265"/>
                  </a:lnTo>
                  <a:lnTo>
                    <a:pt x="87" y="1291"/>
                  </a:lnTo>
                  <a:lnTo>
                    <a:pt x="89" y="1321"/>
                  </a:lnTo>
                  <a:lnTo>
                    <a:pt x="62" y="1321"/>
                  </a:lnTo>
                  <a:lnTo>
                    <a:pt x="64" y="1295"/>
                  </a:lnTo>
                  <a:lnTo>
                    <a:pt x="68" y="1272"/>
                  </a:lnTo>
                  <a:lnTo>
                    <a:pt x="69" y="1250"/>
                  </a:lnTo>
                  <a:lnTo>
                    <a:pt x="70" y="1230"/>
                  </a:lnTo>
                  <a:lnTo>
                    <a:pt x="69" y="1211"/>
                  </a:lnTo>
                  <a:lnTo>
                    <a:pt x="69" y="1196"/>
                  </a:lnTo>
                  <a:lnTo>
                    <a:pt x="67" y="1180"/>
                  </a:lnTo>
                  <a:lnTo>
                    <a:pt x="66" y="1167"/>
                  </a:lnTo>
                  <a:lnTo>
                    <a:pt x="69" y="1154"/>
                  </a:lnTo>
                  <a:lnTo>
                    <a:pt x="73" y="1142"/>
                  </a:lnTo>
                  <a:lnTo>
                    <a:pt x="78" y="1122"/>
                  </a:lnTo>
                  <a:lnTo>
                    <a:pt x="81" y="1105"/>
                  </a:lnTo>
                  <a:lnTo>
                    <a:pt x="82" y="1097"/>
                  </a:lnTo>
                  <a:lnTo>
                    <a:pt x="83" y="1092"/>
                  </a:lnTo>
                  <a:lnTo>
                    <a:pt x="83" y="1090"/>
                  </a:lnTo>
                  <a:lnTo>
                    <a:pt x="78" y="1068"/>
                  </a:lnTo>
                  <a:lnTo>
                    <a:pt x="77" y="1058"/>
                  </a:lnTo>
                  <a:lnTo>
                    <a:pt x="78" y="1049"/>
                  </a:lnTo>
                  <a:lnTo>
                    <a:pt x="82" y="1034"/>
                  </a:lnTo>
                  <a:lnTo>
                    <a:pt x="90" y="1020"/>
                  </a:lnTo>
                  <a:lnTo>
                    <a:pt x="93" y="1018"/>
                  </a:lnTo>
                  <a:lnTo>
                    <a:pt x="97" y="1017"/>
                  </a:lnTo>
                  <a:lnTo>
                    <a:pt x="97" y="1015"/>
                  </a:lnTo>
                  <a:lnTo>
                    <a:pt x="97" y="1014"/>
                  </a:lnTo>
                  <a:lnTo>
                    <a:pt x="98" y="1014"/>
                  </a:lnTo>
                  <a:lnTo>
                    <a:pt x="100" y="1011"/>
                  </a:lnTo>
                  <a:lnTo>
                    <a:pt x="101" y="1006"/>
                  </a:lnTo>
                  <a:lnTo>
                    <a:pt x="103" y="1002"/>
                  </a:lnTo>
                  <a:lnTo>
                    <a:pt x="103" y="995"/>
                  </a:lnTo>
                  <a:lnTo>
                    <a:pt x="104" y="989"/>
                  </a:lnTo>
                  <a:lnTo>
                    <a:pt x="104" y="972"/>
                  </a:lnTo>
                  <a:lnTo>
                    <a:pt x="100" y="959"/>
                  </a:lnTo>
                  <a:lnTo>
                    <a:pt x="99" y="949"/>
                  </a:lnTo>
                  <a:lnTo>
                    <a:pt x="102" y="931"/>
                  </a:lnTo>
                  <a:lnTo>
                    <a:pt x="104" y="923"/>
                  </a:lnTo>
                  <a:lnTo>
                    <a:pt x="109" y="917"/>
                  </a:lnTo>
                  <a:lnTo>
                    <a:pt x="115" y="911"/>
                  </a:lnTo>
                  <a:lnTo>
                    <a:pt x="125" y="908"/>
                  </a:lnTo>
                  <a:lnTo>
                    <a:pt x="134" y="889"/>
                  </a:lnTo>
                  <a:lnTo>
                    <a:pt x="143" y="871"/>
                  </a:lnTo>
                  <a:lnTo>
                    <a:pt x="146" y="860"/>
                  </a:lnTo>
                  <a:lnTo>
                    <a:pt x="151" y="851"/>
                  </a:lnTo>
                  <a:lnTo>
                    <a:pt x="154" y="840"/>
                  </a:lnTo>
                  <a:lnTo>
                    <a:pt x="158" y="831"/>
                  </a:lnTo>
                  <a:lnTo>
                    <a:pt x="162" y="809"/>
                  </a:lnTo>
                  <a:lnTo>
                    <a:pt x="166" y="787"/>
                  </a:lnTo>
                  <a:lnTo>
                    <a:pt x="169" y="764"/>
                  </a:lnTo>
                  <a:lnTo>
                    <a:pt x="171" y="741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19"/>
            <p:cNvSpPr>
              <a:spLocks/>
            </p:cNvSpPr>
            <p:nvPr/>
          </p:nvSpPr>
          <p:spPr bwMode="auto">
            <a:xfrm>
              <a:off x="2097088" y="2771775"/>
              <a:ext cx="6350" cy="635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" y="12"/>
                </a:cxn>
                <a:cxn ang="0">
                  <a:pos x="7" y="3"/>
                </a:cxn>
                <a:cxn ang="0">
                  <a:pos x="5" y="0"/>
                </a:cxn>
                <a:cxn ang="0">
                  <a:pos x="0" y="10"/>
                </a:cxn>
              </a:cxnLst>
              <a:rect l="0" t="0" r="r" b="b"/>
              <a:pathLst>
                <a:path w="12" h="12">
                  <a:moveTo>
                    <a:pt x="0" y="10"/>
                  </a:moveTo>
                  <a:lnTo>
                    <a:pt x="12" y="12"/>
                  </a:lnTo>
                  <a:lnTo>
                    <a:pt x="7" y="3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20"/>
            <p:cNvSpPr>
              <a:spLocks/>
            </p:cNvSpPr>
            <p:nvPr/>
          </p:nvSpPr>
          <p:spPr bwMode="auto">
            <a:xfrm>
              <a:off x="1890713" y="2647950"/>
              <a:ext cx="273050" cy="517525"/>
            </a:xfrm>
            <a:custGeom>
              <a:avLst/>
              <a:gdLst/>
              <a:ahLst/>
              <a:cxnLst>
                <a:cxn ang="0">
                  <a:pos x="49" y="142"/>
                </a:cxn>
                <a:cxn ang="0">
                  <a:pos x="170" y="57"/>
                </a:cxn>
                <a:cxn ang="0">
                  <a:pos x="282" y="10"/>
                </a:cxn>
                <a:cxn ang="0">
                  <a:pos x="370" y="7"/>
                </a:cxn>
                <a:cxn ang="0">
                  <a:pos x="423" y="26"/>
                </a:cxn>
                <a:cxn ang="0">
                  <a:pos x="466" y="57"/>
                </a:cxn>
                <a:cxn ang="0">
                  <a:pos x="495" y="98"/>
                </a:cxn>
                <a:cxn ang="0">
                  <a:pos x="512" y="150"/>
                </a:cxn>
                <a:cxn ang="0">
                  <a:pos x="509" y="201"/>
                </a:cxn>
                <a:cxn ang="0">
                  <a:pos x="497" y="218"/>
                </a:cxn>
                <a:cxn ang="0">
                  <a:pos x="496" y="221"/>
                </a:cxn>
                <a:cxn ang="0">
                  <a:pos x="477" y="241"/>
                </a:cxn>
                <a:cxn ang="0">
                  <a:pos x="459" y="256"/>
                </a:cxn>
                <a:cxn ang="0">
                  <a:pos x="456" y="294"/>
                </a:cxn>
                <a:cxn ang="0">
                  <a:pos x="447" y="400"/>
                </a:cxn>
                <a:cxn ang="0">
                  <a:pos x="456" y="437"/>
                </a:cxn>
                <a:cxn ang="0">
                  <a:pos x="453" y="467"/>
                </a:cxn>
                <a:cxn ang="0">
                  <a:pos x="441" y="505"/>
                </a:cxn>
                <a:cxn ang="0">
                  <a:pos x="438" y="552"/>
                </a:cxn>
                <a:cxn ang="0">
                  <a:pos x="451" y="604"/>
                </a:cxn>
                <a:cxn ang="0">
                  <a:pos x="448" y="662"/>
                </a:cxn>
                <a:cxn ang="0">
                  <a:pos x="438" y="707"/>
                </a:cxn>
                <a:cxn ang="0">
                  <a:pos x="449" y="780"/>
                </a:cxn>
                <a:cxn ang="0">
                  <a:pos x="470" y="870"/>
                </a:cxn>
                <a:cxn ang="0">
                  <a:pos x="466" y="901"/>
                </a:cxn>
                <a:cxn ang="0">
                  <a:pos x="454" y="938"/>
                </a:cxn>
                <a:cxn ang="0">
                  <a:pos x="422" y="977"/>
                </a:cxn>
                <a:cxn ang="0">
                  <a:pos x="393" y="973"/>
                </a:cxn>
                <a:cxn ang="0">
                  <a:pos x="382" y="967"/>
                </a:cxn>
                <a:cxn ang="0">
                  <a:pos x="382" y="957"/>
                </a:cxn>
                <a:cxn ang="0">
                  <a:pos x="424" y="908"/>
                </a:cxn>
                <a:cxn ang="0">
                  <a:pos x="432" y="867"/>
                </a:cxn>
                <a:cxn ang="0">
                  <a:pos x="431" y="837"/>
                </a:cxn>
                <a:cxn ang="0">
                  <a:pos x="419" y="839"/>
                </a:cxn>
                <a:cxn ang="0">
                  <a:pos x="407" y="864"/>
                </a:cxn>
                <a:cxn ang="0">
                  <a:pos x="399" y="878"/>
                </a:cxn>
                <a:cxn ang="0">
                  <a:pos x="380" y="895"/>
                </a:cxn>
                <a:cxn ang="0">
                  <a:pos x="359" y="905"/>
                </a:cxn>
                <a:cxn ang="0">
                  <a:pos x="352" y="905"/>
                </a:cxn>
                <a:cxn ang="0">
                  <a:pos x="353" y="891"/>
                </a:cxn>
                <a:cxn ang="0">
                  <a:pos x="365" y="867"/>
                </a:cxn>
                <a:cxn ang="0">
                  <a:pos x="381" y="826"/>
                </a:cxn>
                <a:cxn ang="0">
                  <a:pos x="379" y="783"/>
                </a:cxn>
                <a:cxn ang="0">
                  <a:pos x="361" y="748"/>
                </a:cxn>
                <a:cxn ang="0">
                  <a:pos x="352" y="711"/>
                </a:cxn>
                <a:cxn ang="0">
                  <a:pos x="351" y="657"/>
                </a:cxn>
                <a:cxn ang="0">
                  <a:pos x="349" y="577"/>
                </a:cxn>
                <a:cxn ang="0">
                  <a:pos x="348" y="548"/>
                </a:cxn>
                <a:cxn ang="0">
                  <a:pos x="354" y="513"/>
                </a:cxn>
                <a:cxn ang="0">
                  <a:pos x="361" y="458"/>
                </a:cxn>
                <a:cxn ang="0">
                  <a:pos x="347" y="402"/>
                </a:cxn>
                <a:cxn ang="0">
                  <a:pos x="334" y="349"/>
                </a:cxn>
                <a:cxn ang="0">
                  <a:pos x="340" y="290"/>
                </a:cxn>
                <a:cxn ang="0">
                  <a:pos x="284" y="219"/>
                </a:cxn>
              </a:cxnLst>
              <a:rect l="0" t="0" r="r" b="b"/>
              <a:pathLst>
                <a:path w="517" h="977">
                  <a:moveTo>
                    <a:pt x="0" y="186"/>
                  </a:moveTo>
                  <a:lnTo>
                    <a:pt x="24" y="162"/>
                  </a:lnTo>
                  <a:lnTo>
                    <a:pt x="49" y="142"/>
                  </a:lnTo>
                  <a:lnTo>
                    <a:pt x="99" y="104"/>
                  </a:lnTo>
                  <a:lnTo>
                    <a:pt x="146" y="72"/>
                  </a:lnTo>
                  <a:lnTo>
                    <a:pt x="170" y="57"/>
                  </a:lnTo>
                  <a:lnTo>
                    <a:pt x="195" y="45"/>
                  </a:lnTo>
                  <a:lnTo>
                    <a:pt x="239" y="27"/>
                  </a:lnTo>
                  <a:lnTo>
                    <a:pt x="282" y="10"/>
                  </a:lnTo>
                  <a:lnTo>
                    <a:pt x="328" y="0"/>
                  </a:lnTo>
                  <a:lnTo>
                    <a:pt x="350" y="3"/>
                  </a:lnTo>
                  <a:lnTo>
                    <a:pt x="370" y="7"/>
                  </a:lnTo>
                  <a:lnTo>
                    <a:pt x="389" y="11"/>
                  </a:lnTo>
                  <a:lnTo>
                    <a:pt x="408" y="18"/>
                  </a:lnTo>
                  <a:lnTo>
                    <a:pt x="423" y="26"/>
                  </a:lnTo>
                  <a:lnTo>
                    <a:pt x="439" y="35"/>
                  </a:lnTo>
                  <a:lnTo>
                    <a:pt x="452" y="44"/>
                  </a:lnTo>
                  <a:lnTo>
                    <a:pt x="466" y="57"/>
                  </a:lnTo>
                  <a:lnTo>
                    <a:pt x="476" y="68"/>
                  </a:lnTo>
                  <a:lnTo>
                    <a:pt x="487" y="83"/>
                  </a:lnTo>
                  <a:lnTo>
                    <a:pt x="495" y="98"/>
                  </a:lnTo>
                  <a:lnTo>
                    <a:pt x="502" y="114"/>
                  </a:lnTo>
                  <a:lnTo>
                    <a:pt x="507" y="131"/>
                  </a:lnTo>
                  <a:lnTo>
                    <a:pt x="512" y="150"/>
                  </a:lnTo>
                  <a:lnTo>
                    <a:pt x="515" y="169"/>
                  </a:lnTo>
                  <a:lnTo>
                    <a:pt x="517" y="191"/>
                  </a:lnTo>
                  <a:lnTo>
                    <a:pt x="509" y="201"/>
                  </a:lnTo>
                  <a:lnTo>
                    <a:pt x="503" y="212"/>
                  </a:lnTo>
                  <a:lnTo>
                    <a:pt x="499" y="216"/>
                  </a:lnTo>
                  <a:lnTo>
                    <a:pt x="497" y="218"/>
                  </a:lnTo>
                  <a:lnTo>
                    <a:pt x="496" y="218"/>
                  </a:lnTo>
                  <a:lnTo>
                    <a:pt x="496" y="219"/>
                  </a:lnTo>
                  <a:lnTo>
                    <a:pt x="496" y="221"/>
                  </a:lnTo>
                  <a:lnTo>
                    <a:pt x="490" y="230"/>
                  </a:lnTo>
                  <a:lnTo>
                    <a:pt x="481" y="238"/>
                  </a:lnTo>
                  <a:lnTo>
                    <a:pt x="477" y="241"/>
                  </a:lnTo>
                  <a:lnTo>
                    <a:pt x="474" y="245"/>
                  </a:lnTo>
                  <a:lnTo>
                    <a:pt x="466" y="250"/>
                  </a:lnTo>
                  <a:lnTo>
                    <a:pt x="459" y="256"/>
                  </a:lnTo>
                  <a:lnTo>
                    <a:pt x="456" y="257"/>
                  </a:lnTo>
                  <a:lnTo>
                    <a:pt x="456" y="282"/>
                  </a:lnTo>
                  <a:lnTo>
                    <a:pt x="456" y="294"/>
                  </a:lnTo>
                  <a:lnTo>
                    <a:pt x="457" y="309"/>
                  </a:lnTo>
                  <a:lnTo>
                    <a:pt x="443" y="387"/>
                  </a:lnTo>
                  <a:lnTo>
                    <a:pt x="447" y="400"/>
                  </a:lnTo>
                  <a:lnTo>
                    <a:pt x="451" y="413"/>
                  </a:lnTo>
                  <a:lnTo>
                    <a:pt x="453" y="425"/>
                  </a:lnTo>
                  <a:lnTo>
                    <a:pt x="456" y="437"/>
                  </a:lnTo>
                  <a:lnTo>
                    <a:pt x="456" y="448"/>
                  </a:lnTo>
                  <a:lnTo>
                    <a:pt x="456" y="458"/>
                  </a:lnTo>
                  <a:lnTo>
                    <a:pt x="453" y="467"/>
                  </a:lnTo>
                  <a:lnTo>
                    <a:pt x="452" y="478"/>
                  </a:lnTo>
                  <a:lnTo>
                    <a:pt x="445" y="489"/>
                  </a:lnTo>
                  <a:lnTo>
                    <a:pt x="441" y="505"/>
                  </a:lnTo>
                  <a:lnTo>
                    <a:pt x="438" y="524"/>
                  </a:lnTo>
                  <a:lnTo>
                    <a:pt x="438" y="546"/>
                  </a:lnTo>
                  <a:lnTo>
                    <a:pt x="438" y="552"/>
                  </a:lnTo>
                  <a:lnTo>
                    <a:pt x="444" y="568"/>
                  </a:lnTo>
                  <a:lnTo>
                    <a:pt x="449" y="587"/>
                  </a:lnTo>
                  <a:lnTo>
                    <a:pt x="451" y="604"/>
                  </a:lnTo>
                  <a:lnTo>
                    <a:pt x="452" y="619"/>
                  </a:lnTo>
                  <a:lnTo>
                    <a:pt x="451" y="639"/>
                  </a:lnTo>
                  <a:lnTo>
                    <a:pt x="448" y="662"/>
                  </a:lnTo>
                  <a:lnTo>
                    <a:pt x="448" y="664"/>
                  </a:lnTo>
                  <a:lnTo>
                    <a:pt x="443" y="684"/>
                  </a:lnTo>
                  <a:lnTo>
                    <a:pt x="438" y="707"/>
                  </a:lnTo>
                  <a:lnTo>
                    <a:pt x="441" y="735"/>
                  </a:lnTo>
                  <a:lnTo>
                    <a:pt x="446" y="762"/>
                  </a:lnTo>
                  <a:lnTo>
                    <a:pt x="449" y="780"/>
                  </a:lnTo>
                  <a:lnTo>
                    <a:pt x="458" y="817"/>
                  </a:lnTo>
                  <a:lnTo>
                    <a:pt x="469" y="851"/>
                  </a:lnTo>
                  <a:lnTo>
                    <a:pt x="470" y="870"/>
                  </a:lnTo>
                  <a:lnTo>
                    <a:pt x="469" y="888"/>
                  </a:lnTo>
                  <a:lnTo>
                    <a:pt x="467" y="897"/>
                  </a:lnTo>
                  <a:lnTo>
                    <a:pt x="466" y="901"/>
                  </a:lnTo>
                  <a:lnTo>
                    <a:pt x="466" y="906"/>
                  </a:lnTo>
                  <a:lnTo>
                    <a:pt x="462" y="923"/>
                  </a:lnTo>
                  <a:lnTo>
                    <a:pt x="454" y="938"/>
                  </a:lnTo>
                  <a:lnTo>
                    <a:pt x="445" y="952"/>
                  </a:lnTo>
                  <a:lnTo>
                    <a:pt x="434" y="965"/>
                  </a:lnTo>
                  <a:lnTo>
                    <a:pt x="422" y="977"/>
                  </a:lnTo>
                  <a:lnTo>
                    <a:pt x="410" y="975"/>
                  </a:lnTo>
                  <a:lnTo>
                    <a:pt x="401" y="975"/>
                  </a:lnTo>
                  <a:lnTo>
                    <a:pt x="393" y="973"/>
                  </a:lnTo>
                  <a:lnTo>
                    <a:pt x="390" y="972"/>
                  </a:lnTo>
                  <a:lnTo>
                    <a:pt x="385" y="969"/>
                  </a:lnTo>
                  <a:lnTo>
                    <a:pt x="382" y="967"/>
                  </a:lnTo>
                  <a:lnTo>
                    <a:pt x="380" y="964"/>
                  </a:lnTo>
                  <a:lnTo>
                    <a:pt x="381" y="962"/>
                  </a:lnTo>
                  <a:lnTo>
                    <a:pt x="382" y="957"/>
                  </a:lnTo>
                  <a:lnTo>
                    <a:pt x="385" y="954"/>
                  </a:lnTo>
                  <a:lnTo>
                    <a:pt x="396" y="946"/>
                  </a:lnTo>
                  <a:lnTo>
                    <a:pt x="424" y="908"/>
                  </a:lnTo>
                  <a:lnTo>
                    <a:pt x="427" y="893"/>
                  </a:lnTo>
                  <a:lnTo>
                    <a:pt x="431" y="879"/>
                  </a:lnTo>
                  <a:lnTo>
                    <a:pt x="432" y="867"/>
                  </a:lnTo>
                  <a:lnTo>
                    <a:pt x="433" y="856"/>
                  </a:lnTo>
                  <a:lnTo>
                    <a:pt x="432" y="846"/>
                  </a:lnTo>
                  <a:lnTo>
                    <a:pt x="431" y="837"/>
                  </a:lnTo>
                  <a:lnTo>
                    <a:pt x="427" y="830"/>
                  </a:lnTo>
                  <a:lnTo>
                    <a:pt x="424" y="825"/>
                  </a:lnTo>
                  <a:lnTo>
                    <a:pt x="419" y="839"/>
                  </a:lnTo>
                  <a:lnTo>
                    <a:pt x="413" y="855"/>
                  </a:lnTo>
                  <a:lnTo>
                    <a:pt x="409" y="861"/>
                  </a:lnTo>
                  <a:lnTo>
                    <a:pt x="407" y="864"/>
                  </a:lnTo>
                  <a:lnTo>
                    <a:pt x="406" y="869"/>
                  </a:lnTo>
                  <a:lnTo>
                    <a:pt x="402" y="875"/>
                  </a:lnTo>
                  <a:lnTo>
                    <a:pt x="399" y="878"/>
                  </a:lnTo>
                  <a:lnTo>
                    <a:pt x="398" y="882"/>
                  </a:lnTo>
                  <a:lnTo>
                    <a:pt x="388" y="888"/>
                  </a:lnTo>
                  <a:lnTo>
                    <a:pt x="380" y="895"/>
                  </a:lnTo>
                  <a:lnTo>
                    <a:pt x="371" y="899"/>
                  </a:lnTo>
                  <a:lnTo>
                    <a:pt x="365" y="903"/>
                  </a:lnTo>
                  <a:lnTo>
                    <a:pt x="359" y="905"/>
                  </a:lnTo>
                  <a:lnTo>
                    <a:pt x="356" y="906"/>
                  </a:lnTo>
                  <a:lnTo>
                    <a:pt x="353" y="906"/>
                  </a:lnTo>
                  <a:lnTo>
                    <a:pt x="352" y="905"/>
                  </a:lnTo>
                  <a:lnTo>
                    <a:pt x="351" y="901"/>
                  </a:lnTo>
                  <a:lnTo>
                    <a:pt x="352" y="897"/>
                  </a:lnTo>
                  <a:lnTo>
                    <a:pt x="353" y="891"/>
                  </a:lnTo>
                  <a:lnTo>
                    <a:pt x="356" y="884"/>
                  </a:lnTo>
                  <a:lnTo>
                    <a:pt x="359" y="876"/>
                  </a:lnTo>
                  <a:lnTo>
                    <a:pt x="365" y="867"/>
                  </a:lnTo>
                  <a:lnTo>
                    <a:pt x="371" y="856"/>
                  </a:lnTo>
                  <a:lnTo>
                    <a:pt x="380" y="845"/>
                  </a:lnTo>
                  <a:lnTo>
                    <a:pt x="381" y="826"/>
                  </a:lnTo>
                  <a:lnTo>
                    <a:pt x="382" y="810"/>
                  </a:lnTo>
                  <a:lnTo>
                    <a:pt x="381" y="795"/>
                  </a:lnTo>
                  <a:lnTo>
                    <a:pt x="379" y="783"/>
                  </a:lnTo>
                  <a:lnTo>
                    <a:pt x="374" y="769"/>
                  </a:lnTo>
                  <a:lnTo>
                    <a:pt x="367" y="758"/>
                  </a:lnTo>
                  <a:lnTo>
                    <a:pt x="361" y="748"/>
                  </a:lnTo>
                  <a:lnTo>
                    <a:pt x="357" y="737"/>
                  </a:lnTo>
                  <a:lnTo>
                    <a:pt x="353" y="724"/>
                  </a:lnTo>
                  <a:lnTo>
                    <a:pt x="352" y="711"/>
                  </a:lnTo>
                  <a:lnTo>
                    <a:pt x="350" y="694"/>
                  </a:lnTo>
                  <a:lnTo>
                    <a:pt x="350" y="676"/>
                  </a:lnTo>
                  <a:lnTo>
                    <a:pt x="351" y="657"/>
                  </a:lnTo>
                  <a:lnTo>
                    <a:pt x="354" y="637"/>
                  </a:lnTo>
                  <a:lnTo>
                    <a:pt x="350" y="604"/>
                  </a:lnTo>
                  <a:lnTo>
                    <a:pt x="349" y="577"/>
                  </a:lnTo>
                  <a:lnTo>
                    <a:pt x="348" y="570"/>
                  </a:lnTo>
                  <a:lnTo>
                    <a:pt x="348" y="564"/>
                  </a:lnTo>
                  <a:lnTo>
                    <a:pt x="348" y="548"/>
                  </a:lnTo>
                  <a:lnTo>
                    <a:pt x="349" y="534"/>
                  </a:lnTo>
                  <a:lnTo>
                    <a:pt x="351" y="523"/>
                  </a:lnTo>
                  <a:lnTo>
                    <a:pt x="354" y="513"/>
                  </a:lnTo>
                  <a:lnTo>
                    <a:pt x="355" y="508"/>
                  </a:lnTo>
                  <a:lnTo>
                    <a:pt x="359" y="482"/>
                  </a:lnTo>
                  <a:lnTo>
                    <a:pt x="361" y="458"/>
                  </a:lnTo>
                  <a:lnTo>
                    <a:pt x="359" y="436"/>
                  </a:lnTo>
                  <a:lnTo>
                    <a:pt x="354" y="416"/>
                  </a:lnTo>
                  <a:lnTo>
                    <a:pt x="347" y="402"/>
                  </a:lnTo>
                  <a:lnTo>
                    <a:pt x="341" y="388"/>
                  </a:lnTo>
                  <a:lnTo>
                    <a:pt x="336" y="368"/>
                  </a:lnTo>
                  <a:lnTo>
                    <a:pt x="334" y="349"/>
                  </a:lnTo>
                  <a:lnTo>
                    <a:pt x="334" y="320"/>
                  </a:lnTo>
                  <a:lnTo>
                    <a:pt x="336" y="304"/>
                  </a:lnTo>
                  <a:lnTo>
                    <a:pt x="340" y="290"/>
                  </a:lnTo>
                  <a:lnTo>
                    <a:pt x="340" y="230"/>
                  </a:lnTo>
                  <a:lnTo>
                    <a:pt x="332" y="222"/>
                  </a:lnTo>
                  <a:lnTo>
                    <a:pt x="284" y="219"/>
                  </a:lnTo>
                  <a:lnTo>
                    <a:pt x="196" y="2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21"/>
            <p:cNvSpPr>
              <a:spLocks/>
            </p:cNvSpPr>
            <p:nvPr/>
          </p:nvSpPr>
          <p:spPr bwMode="auto">
            <a:xfrm>
              <a:off x="2089150" y="2771775"/>
              <a:ext cx="23813" cy="2619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3" y="3"/>
                </a:cxn>
                <a:cxn ang="0">
                  <a:pos x="28" y="12"/>
                </a:cxn>
                <a:cxn ang="0">
                  <a:pos x="31" y="22"/>
                </a:cxn>
                <a:cxn ang="0">
                  <a:pos x="35" y="35"/>
                </a:cxn>
                <a:cxn ang="0">
                  <a:pos x="37" y="49"/>
                </a:cxn>
                <a:cxn ang="0">
                  <a:pos x="40" y="65"/>
                </a:cxn>
                <a:cxn ang="0">
                  <a:pos x="35" y="91"/>
                </a:cxn>
                <a:cxn ang="0">
                  <a:pos x="33" y="116"/>
                </a:cxn>
                <a:cxn ang="0">
                  <a:pos x="32" y="136"/>
                </a:cxn>
                <a:cxn ang="0">
                  <a:pos x="35" y="154"/>
                </a:cxn>
                <a:cxn ang="0">
                  <a:pos x="36" y="157"/>
                </a:cxn>
                <a:cxn ang="0">
                  <a:pos x="41" y="175"/>
                </a:cxn>
                <a:cxn ang="0">
                  <a:pos x="44" y="195"/>
                </a:cxn>
                <a:cxn ang="0">
                  <a:pos x="45" y="216"/>
                </a:cxn>
                <a:cxn ang="0">
                  <a:pos x="44" y="238"/>
                </a:cxn>
                <a:cxn ang="0">
                  <a:pos x="35" y="259"/>
                </a:cxn>
                <a:cxn ang="0">
                  <a:pos x="31" y="282"/>
                </a:cxn>
                <a:cxn ang="0">
                  <a:pos x="30" y="304"/>
                </a:cxn>
                <a:cxn ang="0">
                  <a:pos x="34" y="327"/>
                </a:cxn>
                <a:cxn ang="0">
                  <a:pos x="37" y="340"/>
                </a:cxn>
                <a:cxn ang="0">
                  <a:pos x="39" y="346"/>
                </a:cxn>
                <a:cxn ang="0">
                  <a:pos x="40" y="351"/>
                </a:cxn>
                <a:cxn ang="0">
                  <a:pos x="44" y="360"/>
                </a:cxn>
                <a:cxn ang="0">
                  <a:pos x="44" y="385"/>
                </a:cxn>
                <a:cxn ang="0">
                  <a:pos x="44" y="409"/>
                </a:cxn>
                <a:cxn ang="0">
                  <a:pos x="43" y="416"/>
                </a:cxn>
                <a:cxn ang="0">
                  <a:pos x="39" y="437"/>
                </a:cxn>
                <a:cxn ang="0">
                  <a:pos x="35" y="457"/>
                </a:cxn>
                <a:cxn ang="0">
                  <a:pos x="29" y="476"/>
                </a:cxn>
                <a:cxn ang="0">
                  <a:pos x="22" y="494"/>
                </a:cxn>
                <a:cxn ang="0">
                  <a:pos x="18" y="482"/>
                </a:cxn>
                <a:cxn ang="0">
                  <a:pos x="16" y="472"/>
                </a:cxn>
                <a:cxn ang="0">
                  <a:pos x="13" y="450"/>
                </a:cxn>
                <a:cxn ang="0">
                  <a:pos x="12" y="424"/>
                </a:cxn>
                <a:cxn ang="0">
                  <a:pos x="15" y="397"/>
                </a:cxn>
                <a:cxn ang="0">
                  <a:pos x="10" y="302"/>
                </a:cxn>
                <a:cxn ang="0">
                  <a:pos x="12" y="284"/>
                </a:cxn>
                <a:cxn ang="0">
                  <a:pos x="14" y="267"/>
                </a:cxn>
                <a:cxn ang="0">
                  <a:pos x="17" y="237"/>
                </a:cxn>
                <a:cxn ang="0">
                  <a:pos x="16" y="208"/>
                </a:cxn>
                <a:cxn ang="0">
                  <a:pos x="15" y="196"/>
                </a:cxn>
                <a:cxn ang="0">
                  <a:pos x="15" y="185"/>
                </a:cxn>
                <a:cxn ang="0">
                  <a:pos x="9" y="170"/>
                </a:cxn>
                <a:cxn ang="0">
                  <a:pos x="6" y="156"/>
                </a:cxn>
                <a:cxn ang="0">
                  <a:pos x="1" y="132"/>
                </a:cxn>
                <a:cxn ang="0">
                  <a:pos x="1" y="110"/>
                </a:cxn>
                <a:cxn ang="0">
                  <a:pos x="0" y="93"/>
                </a:cxn>
                <a:cxn ang="0">
                  <a:pos x="3" y="80"/>
                </a:cxn>
                <a:cxn ang="0">
                  <a:pos x="7" y="66"/>
                </a:cxn>
                <a:cxn ang="0">
                  <a:pos x="14" y="55"/>
                </a:cxn>
                <a:cxn ang="0">
                  <a:pos x="16" y="10"/>
                </a:cxn>
                <a:cxn ang="0">
                  <a:pos x="21" y="0"/>
                </a:cxn>
              </a:cxnLst>
              <a:rect l="0" t="0" r="r" b="b"/>
              <a:pathLst>
                <a:path w="45" h="494">
                  <a:moveTo>
                    <a:pt x="21" y="0"/>
                  </a:moveTo>
                  <a:lnTo>
                    <a:pt x="23" y="3"/>
                  </a:lnTo>
                  <a:lnTo>
                    <a:pt x="28" y="12"/>
                  </a:lnTo>
                  <a:lnTo>
                    <a:pt x="31" y="22"/>
                  </a:lnTo>
                  <a:lnTo>
                    <a:pt x="35" y="35"/>
                  </a:lnTo>
                  <a:lnTo>
                    <a:pt x="37" y="49"/>
                  </a:lnTo>
                  <a:lnTo>
                    <a:pt x="40" y="65"/>
                  </a:lnTo>
                  <a:lnTo>
                    <a:pt x="35" y="91"/>
                  </a:lnTo>
                  <a:lnTo>
                    <a:pt x="33" y="116"/>
                  </a:lnTo>
                  <a:lnTo>
                    <a:pt x="32" y="136"/>
                  </a:lnTo>
                  <a:lnTo>
                    <a:pt x="35" y="154"/>
                  </a:lnTo>
                  <a:lnTo>
                    <a:pt x="36" y="157"/>
                  </a:lnTo>
                  <a:lnTo>
                    <a:pt x="41" y="175"/>
                  </a:lnTo>
                  <a:lnTo>
                    <a:pt x="44" y="195"/>
                  </a:lnTo>
                  <a:lnTo>
                    <a:pt x="45" y="216"/>
                  </a:lnTo>
                  <a:lnTo>
                    <a:pt x="44" y="238"/>
                  </a:lnTo>
                  <a:lnTo>
                    <a:pt x="35" y="259"/>
                  </a:lnTo>
                  <a:lnTo>
                    <a:pt x="31" y="282"/>
                  </a:lnTo>
                  <a:lnTo>
                    <a:pt x="30" y="304"/>
                  </a:lnTo>
                  <a:lnTo>
                    <a:pt x="34" y="327"/>
                  </a:lnTo>
                  <a:lnTo>
                    <a:pt x="37" y="340"/>
                  </a:lnTo>
                  <a:lnTo>
                    <a:pt x="39" y="346"/>
                  </a:lnTo>
                  <a:lnTo>
                    <a:pt x="40" y="351"/>
                  </a:lnTo>
                  <a:lnTo>
                    <a:pt x="44" y="360"/>
                  </a:lnTo>
                  <a:lnTo>
                    <a:pt x="44" y="385"/>
                  </a:lnTo>
                  <a:lnTo>
                    <a:pt x="44" y="409"/>
                  </a:lnTo>
                  <a:lnTo>
                    <a:pt x="43" y="416"/>
                  </a:lnTo>
                  <a:lnTo>
                    <a:pt x="39" y="437"/>
                  </a:lnTo>
                  <a:lnTo>
                    <a:pt x="35" y="457"/>
                  </a:lnTo>
                  <a:lnTo>
                    <a:pt x="29" y="476"/>
                  </a:lnTo>
                  <a:lnTo>
                    <a:pt x="22" y="494"/>
                  </a:lnTo>
                  <a:lnTo>
                    <a:pt x="18" y="482"/>
                  </a:lnTo>
                  <a:lnTo>
                    <a:pt x="16" y="472"/>
                  </a:lnTo>
                  <a:lnTo>
                    <a:pt x="13" y="450"/>
                  </a:lnTo>
                  <a:lnTo>
                    <a:pt x="12" y="424"/>
                  </a:lnTo>
                  <a:lnTo>
                    <a:pt x="15" y="397"/>
                  </a:lnTo>
                  <a:lnTo>
                    <a:pt x="10" y="302"/>
                  </a:lnTo>
                  <a:lnTo>
                    <a:pt x="12" y="284"/>
                  </a:lnTo>
                  <a:lnTo>
                    <a:pt x="14" y="267"/>
                  </a:lnTo>
                  <a:lnTo>
                    <a:pt x="17" y="237"/>
                  </a:lnTo>
                  <a:lnTo>
                    <a:pt x="16" y="208"/>
                  </a:lnTo>
                  <a:lnTo>
                    <a:pt x="15" y="196"/>
                  </a:lnTo>
                  <a:lnTo>
                    <a:pt x="15" y="185"/>
                  </a:lnTo>
                  <a:lnTo>
                    <a:pt x="9" y="170"/>
                  </a:lnTo>
                  <a:lnTo>
                    <a:pt x="6" y="156"/>
                  </a:lnTo>
                  <a:lnTo>
                    <a:pt x="1" y="132"/>
                  </a:lnTo>
                  <a:lnTo>
                    <a:pt x="1" y="110"/>
                  </a:lnTo>
                  <a:lnTo>
                    <a:pt x="0" y="93"/>
                  </a:lnTo>
                  <a:lnTo>
                    <a:pt x="3" y="80"/>
                  </a:lnTo>
                  <a:lnTo>
                    <a:pt x="7" y="66"/>
                  </a:lnTo>
                  <a:lnTo>
                    <a:pt x="14" y="55"/>
                  </a:lnTo>
                  <a:lnTo>
                    <a:pt x="16" y="10"/>
                  </a:lnTo>
                  <a:lnTo>
                    <a:pt x="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22"/>
            <p:cNvSpPr>
              <a:spLocks/>
            </p:cNvSpPr>
            <p:nvPr/>
          </p:nvSpPr>
          <p:spPr bwMode="auto">
            <a:xfrm>
              <a:off x="1835150" y="2746375"/>
              <a:ext cx="187325" cy="671513"/>
            </a:xfrm>
            <a:custGeom>
              <a:avLst/>
              <a:gdLst/>
              <a:ahLst/>
              <a:cxnLst>
                <a:cxn ang="0">
                  <a:pos x="290" y="218"/>
                </a:cxn>
                <a:cxn ang="0">
                  <a:pos x="297" y="263"/>
                </a:cxn>
                <a:cxn ang="0">
                  <a:pos x="300" y="291"/>
                </a:cxn>
                <a:cxn ang="0">
                  <a:pos x="299" y="343"/>
                </a:cxn>
                <a:cxn ang="0">
                  <a:pos x="279" y="413"/>
                </a:cxn>
                <a:cxn ang="0">
                  <a:pos x="239" y="460"/>
                </a:cxn>
                <a:cxn ang="0">
                  <a:pos x="246" y="566"/>
                </a:cxn>
                <a:cxn ang="0">
                  <a:pos x="232" y="705"/>
                </a:cxn>
                <a:cxn ang="0">
                  <a:pos x="200" y="781"/>
                </a:cxn>
                <a:cxn ang="0">
                  <a:pos x="192" y="838"/>
                </a:cxn>
                <a:cxn ang="0">
                  <a:pos x="166" y="879"/>
                </a:cxn>
                <a:cxn ang="0">
                  <a:pos x="163" y="923"/>
                </a:cxn>
                <a:cxn ang="0">
                  <a:pos x="156" y="955"/>
                </a:cxn>
                <a:cxn ang="0">
                  <a:pos x="128" y="1053"/>
                </a:cxn>
                <a:cxn ang="0">
                  <a:pos x="187" y="1131"/>
                </a:cxn>
                <a:cxn ang="0">
                  <a:pos x="248" y="1140"/>
                </a:cxn>
                <a:cxn ang="0">
                  <a:pos x="268" y="1154"/>
                </a:cxn>
                <a:cxn ang="0">
                  <a:pos x="279" y="1170"/>
                </a:cxn>
                <a:cxn ang="0">
                  <a:pos x="274" y="1179"/>
                </a:cxn>
                <a:cxn ang="0">
                  <a:pos x="267" y="1182"/>
                </a:cxn>
                <a:cxn ang="0">
                  <a:pos x="256" y="1185"/>
                </a:cxn>
                <a:cxn ang="0">
                  <a:pos x="235" y="1186"/>
                </a:cxn>
                <a:cxn ang="0">
                  <a:pos x="187" y="1180"/>
                </a:cxn>
                <a:cxn ang="0">
                  <a:pos x="130" y="1227"/>
                </a:cxn>
                <a:cxn ang="0">
                  <a:pos x="323" y="1210"/>
                </a:cxn>
                <a:cxn ang="0">
                  <a:pos x="337" y="1217"/>
                </a:cxn>
                <a:cxn ang="0">
                  <a:pos x="353" y="1233"/>
                </a:cxn>
                <a:cxn ang="0">
                  <a:pos x="344" y="1251"/>
                </a:cxn>
                <a:cxn ang="0">
                  <a:pos x="314" y="1266"/>
                </a:cxn>
                <a:cxn ang="0">
                  <a:pos x="165" y="1261"/>
                </a:cxn>
                <a:cxn ang="0">
                  <a:pos x="96" y="1268"/>
                </a:cxn>
                <a:cxn ang="0">
                  <a:pos x="76" y="1262"/>
                </a:cxn>
                <a:cxn ang="0">
                  <a:pos x="69" y="1245"/>
                </a:cxn>
                <a:cxn ang="0">
                  <a:pos x="48" y="1187"/>
                </a:cxn>
                <a:cxn ang="0">
                  <a:pos x="5" y="1177"/>
                </a:cxn>
                <a:cxn ang="0">
                  <a:pos x="4" y="1154"/>
                </a:cxn>
                <a:cxn ang="0">
                  <a:pos x="22" y="1113"/>
                </a:cxn>
                <a:cxn ang="0">
                  <a:pos x="32" y="1052"/>
                </a:cxn>
                <a:cxn ang="0">
                  <a:pos x="33" y="1018"/>
                </a:cxn>
                <a:cxn ang="0">
                  <a:pos x="20" y="977"/>
                </a:cxn>
                <a:cxn ang="0">
                  <a:pos x="33" y="947"/>
                </a:cxn>
                <a:cxn ang="0">
                  <a:pos x="33" y="896"/>
                </a:cxn>
                <a:cxn ang="0">
                  <a:pos x="34" y="850"/>
                </a:cxn>
                <a:cxn ang="0">
                  <a:pos x="53" y="825"/>
                </a:cxn>
                <a:cxn ang="0">
                  <a:pos x="54" y="778"/>
                </a:cxn>
                <a:cxn ang="0">
                  <a:pos x="70" y="715"/>
                </a:cxn>
                <a:cxn ang="0">
                  <a:pos x="104" y="615"/>
                </a:cxn>
                <a:cxn ang="0">
                  <a:pos x="112" y="496"/>
                </a:cxn>
                <a:cxn ang="0">
                  <a:pos x="71" y="439"/>
                </a:cxn>
                <a:cxn ang="0">
                  <a:pos x="36" y="379"/>
                </a:cxn>
                <a:cxn ang="0">
                  <a:pos x="20" y="287"/>
                </a:cxn>
                <a:cxn ang="0">
                  <a:pos x="21" y="167"/>
                </a:cxn>
                <a:cxn ang="0">
                  <a:pos x="49" y="66"/>
                </a:cxn>
                <a:cxn ang="0">
                  <a:pos x="104" y="0"/>
                </a:cxn>
              </a:cxnLst>
              <a:rect l="0" t="0" r="r" b="b"/>
              <a:pathLst>
                <a:path w="354" h="1270">
                  <a:moveTo>
                    <a:pt x="300" y="92"/>
                  </a:moveTo>
                  <a:lnTo>
                    <a:pt x="281" y="172"/>
                  </a:lnTo>
                  <a:lnTo>
                    <a:pt x="288" y="203"/>
                  </a:lnTo>
                  <a:lnTo>
                    <a:pt x="290" y="218"/>
                  </a:lnTo>
                  <a:lnTo>
                    <a:pt x="290" y="221"/>
                  </a:lnTo>
                  <a:lnTo>
                    <a:pt x="291" y="225"/>
                  </a:lnTo>
                  <a:lnTo>
                    <a:pt x="293" y="233"/>
                  </a:lnTo>
                  <a:lnTo>
                    <a:pt x="297" y="263"/>
                  </a:lnTo>
                  <a:lnTo>
                    <a:pt x="297" y="269"/>
                  </a:lnTo>
                  <a:lnTo>
                    <a:pt x="297" y="272"/>
                  </a:lnTo>
                  <a:lnTo>
                    <a:pt x="298" y="276"/>
                  </a:lnTo>
                  <a:lnTo>
                    <a:pt x="300" y="291"/>
                  </a:lnTo>
                  <a:lnTo>
                    <a:pt x="300" y="303"/>
                  </a:lnTo>
                  <a:lnTo>
                    <a:pt x="300" y="304"/>
                  </a:lnTo>
                  <a:lnTo>
                    <a:pt x="300" y="328"/>
                  </a:lnTo>
                  <a:lnTo>
                    <a:pt x="299" y="343"/>
                  </a:lnTo>
                  <a:lnTo>
                    <a:pt x="296" y="362"/>
                  </a:lnTo>
                  <a:lnTo>
                    <a:pt x="292" y="381"/>
                  </a:lnTo>
                  <a:lnTo>
                    <a:pt x="286" y="397"/>
                  </a:lnTo>
                  <a:lnTo>
                    <a:pt x="279" y="413"/>
                  </a:lnTo>
                  <a:lnTo>
                    <a:pt x="271" y="427"/>
                  </a:lnTo>
                  <a:lnTo>
                    <a:pt x="262" y="439"/>
                  </a:lnTo>
                  <a:lnTo>
                    <a:pt x="250" y="450"/>
                  </a:lnTo>
                  <a:lnTo>
                    <a:pt x="239" y="460"/>
                  </a:lnTo>
                  <a:lnTo>
                    <a:pt x="240" y="477"/>
                  </a:lnTo>
                  <a:lnTo>
                    <a:pt x="242" y="495"/>
                  </a:lnTo>
                  <a:lnTo>
                    <a:pt x="245" y="530"/>
                  </a:lnTo>
                  <a:lnTo>
                    <a:pt x="246" y="566"/>
                  </a:lnTo>
                  <a:lnTo>
                    <a:pt x="245" y="601"/>
                  </a:lnTo>
                  <a:lnTo>
                    <a:pt x="242" y="635"/>
                  </a:lnTo>
                  <a:lnTo>
                    <a:pt x="238" y="670"/>
                  </a:lnTo>
                  <a:lnTo>
                    <a:pt x="232" y="705"/>
                  </a:lnTo>
                  <a:lnTo>
                    <a:pt x="224" y="740"/>
                  </a:lnTo>
                  <a:lnTo>
                    <a:pt x="214" y="751"/>
                  </a:lnTo>
                  <a:lnTo>
                    <a:pt x="207" y="764"/>
                  </a:lnTo>
                  <a:lnTo>
                    <a:pt x="200" y="781"/>
                  </a:lnTo>
                  <a:lnTo>
                    <a:pt x="196" y="801"/>
                  </a:lnTo>
                  <a:lnTo>
                    <a:pt x="198" y="813"/>
                  </a:lnTo>
                  <a:lnTo>
                    <a:pt x="197" y="826"/>
                  </a:lnTo>
                  <a:lnTo>
                    <a:pt x="192" y="838"/>
                  </a:lnTo>
                  <a:lnTo>
                    <a:pt x="184" y="853"/>
                  </a:lnTo>
                  <a:lnTo>
                    <a:pt x="176" y="857"/>
                  </a:lnTo>
                  <a:lnTo>
                    <a:pt x="170" y="866"/>
                  </a:lnTo>
                  <a:lnTo>
                    <a:pt x="166" y="879"/>
                  </a:lnTo>
                  <a:lnTo>
                    <a:pt x="164" y="898"/>
                  </a:lnTo>
                  <a:lnTo>
                    <a:pt x="164" y="908"/>
                  </a:lnTo>
                  <a:lnTo>
                    <a:pt x="164" y="919"/>
                  </a:lnTo>
                  <a:lnTo>
                    <a:pt x="163" y="923"/>
                  </a:lnTo>
                  <a:lnTo>
                    <a:pt x="163" y="928"/>
                  </a:lnTo>
                  <a:lnTo>
                    <a:pt x="162" y="939"/>
                  </a:lnTo>
                  <a:lnTo>
                    <a:pt x="159" y="947"/>
                  </a:lnTo>
                  <a:lnTo>
                    <a:pt x="156" y="955"/>
                  </a:lnTo>
                  <a:lnTo>
                    <a:pt x="152" y="963"/>
                  </a:lnTo>
                  <a:lnTo>
                    <a:pt x="148" y="971"/>
                  </a:lnTo>
                  <a:lnTo>
                    <a:pt x="135" y="1012"/>
                  </a:lnTo>
                  <a:lnTo>
                    <a:pt x="128" y="1053"/>
                  </a:lnTo>
                  <a:lnTo>
                    <a:pt x="126" y="1095"/>
                  </a:lnTo>
                  <a:lnTo>
                    <a:pt x="130" y="1137"/>
                  </a:lnTo>
                  <a:lnTo>
                    <a:pt x="158" y="1132"/>
                  </a:lnTo>
                  <a:lnTo>
                    <a:pt x="187" y="1131"/>
                  </a:lnTo>
                  <a:lnTo>
                    <a:pt x="214" y="1132"/>
                  </a:lnTo>
                  <a:lnTo>
                    <a:pt x="242" y="1137"/>
                  </a:lnTo>
                  <a:lnTo>
                    <a:pt x="246" y="1139"/>
                  </a:lnTo>
                  <a:lnTo>
                    <a:pt x="248" y="1140"/>
                  </a:lnTo>
                  <a:lnTo>
                    <a:pt x="251" y="1142"/>
                  </a:lnTo>
                  <a:lnTo>
                    <a:pt x="261" y="1149"/>
                  </a:lnTo>
                  <a:lnTo>
                    <a:pt x="264" y="1151"/>
                  </a:lnTo>
                  <a:lnTo>
                    <a:pt x="268" y="1154"/>
                  </a:lnTo>
                  <a:lnTo>
                    <a:pt x="274" y="1160"/>
                  </a:lnTo>
                  <a:lnTo>
                    <a:pt x="277" y="1164"/>
                  </a:lnTo>
                  <a:lnTo>
                    <a:pt x="279" y="1169"/>
                  </a:lnTo>
                  <a:lnTo>
                    <a:pt x="279" y="1170"/>
                  </a:lnTo>
                  <a:lnTo>
                    <a:pt x="280" y="1173"/>
                  </a:lnTo>
                  <a:lnTo>
                    <a:pt x="279" y="1177"/>
                  </a:lnTo>
                  <a:lnTo>
                    <a:pt x="276" y="1179"/>
                  </a:lnTo>
                  <a:lnTo>
                    <a:pt x="274" y="1179"/>
                  </a:lnTo>
                  <a:lnTo>
                    <a:pt x="273" y="1179"/>
                  </a:lnTo>
                  <a:lnTo>
                    <a:pt x="273" y="1180"/>
                  </a:lnTo>
                  <a:lnTo>
                    <a:pt x="271" y="1182"/>
                  </a:lnTo>
                  <a:lnTo>
                    <a:pt x="267" y="1182"/>
                  </a:lnTo>
                  <a:lnTo>
                    <a:pt x="265" y="1182"/>
                  </a:lnTo>
                  <a:lnTo>
                    <a:pt x="264" y="1182"/>
                  </a:lnTo>
                  <a:lnTo>
                    <a:pt x="264" y="1183"/>
                  </a:lnTo>
                  <a:lnTo>
                    <a:pt x="256" y="1185"/>
                  </a:lnTo>
                  <a:lnTo>
                    <a:pt x="246" y="1185"/>
                  </a:lnTo>
                  <a:lnTo>
                    <a:pt x="240" y="1185"/>
                  </a:lnTo>
                  <a:lnTo>
                    <a:pt x="237" y="1185"/>
                  </a:lnTo>
                  <a:lnTo>
                    <a:pt x="235" y="1186"/>
                  </a:lnTo>
                  <a:lnTo>
                    <a:pt x="221" y="1186"/>
                  </a:lnTo>
                  <a:lnTo>
                    <a:pt x="214" y="1186"/>
                  </a:lnTo>
                  <a:lnTo>
                    <a:pt x="208" y="1187"/>
                  </a:lnTo>
                  <a:lnTo>
                    <a:pt x="187" y="1180"/>
                  </a:lnTo>
                  <a:lnTo>
                    <a:pt x="168" y="1177"/>
                  </a:lnTo>
                  <a:lnTo>
                    <a:pt x="149" y="1174"/>
                  </a:lnTo>
                  <a:lnTo>
                    <a:pt x="130" y="1175"/>
                  </a:lnTo>
                  <a:lnTo>
                    <a:pt x="130" y="1227"/>
                  </a:lnTo>
                  <a:lnTo>
                    <a:pt x="178" y="1229"/>
                  </a:lnTo>
                  <a:lnTo>
                    <a:pt x="225" y="1227"/>
                  </a:lnTo>
                  <a:lnTo>
                    <a:pt x="273" y="1221"/>
                  </a:lnTo>
                  <a:lnTo>
                    <a:pt x="323" y="1210"/>
                  </a:lnTo>
                  <a:lnTo>
                    <a:pt x="324" y="1210"/>
                  </a:lnTo>
                  <a:lnTo>
                    <a:pt x="326" y="1211"/>
                  </a:lnTo>
                  <a:lnTo>
                    <a:pt x="330" y="1213"/>
                  </a:lnTo>
                  <a:lnTo>
                    <a:pt x="337" y="1217"/>
                  </a:lnTo>
                  <a:lnTo>
                    <a:pt x="348" y="1226"/>
                  </a:lnTo>
                  <a:lnTo>
                    <a:pt x="349" y="1227"/>
                  </a:lnTo>
                  <a:lnTo>
                    <a:pt x="351" y="1229"/>
                  </a:lnTo>
                  <a:lnTo>
                    <a:pt x="353" y="1233"/>
                  </a:lnTo>
                  <a:lnTo>
                    <a:pt x="354" y="1237"/>
                  </a:lnTo>
                  <a:lnTo>
                    <a:pt x="354" y="1241"/>
                  </a:lnTo>
                  <a:lnTo>
                    <a:pt x="348" y="1248"/>
                  </a:lnTo>
                  <a:lnTo>
                    <a:pt x="344" y="1251"/>
                  </a:lnTo>
                  <a:lnTo>
                    <a:pt x="338" y="1255"/>
                  </a:lnTo>
                  <a:lnTo>
                    <a:pt x="331" y="1257"/>
                  </a:lnTo>
                  <a:lnTo>
                    <a:pt x="323" y="1261"/>
                  </a:lnTo>
                  <a:lnTo>
                    <a:pt x="314" y="1266"/>
                  </a:lnTo>
                  <a:lnTo>
                    <a:pt x="303" y="1270"/>
                  </a:lnTo>
                  <a:lnTo>
                    <a:pt x="256" y="1261"/>
                  </a:lnTo>
                  <a:lnTo>
                    <a:pt x="211" y="1259"/>
                  </a:lnTo>
                  <a:lnTo>
                    <a:pt x="165" y="1261"/>
                  </a:lnTo>
                  <a:lnTo>
                    <a:pt x="119" y="1270"/>
                  </a:lnTo>
                  <a:lnTo>
                    <a:pt x="110" y="1269"/>
                  </a:lnTo>
                  <a:lnTo>
                    <a:pt x="103" y="1269"/>
                  </a:lnTo>
                  <a:lnTo>
                    <a:pt x="96" y="1268"/>
                  </a:lnTo>
                  <a:lnTo>
                    <a:pt x="90" y="1268"/>
                  </a:lnTo>
                  <a:lnTo>
                    <a:pt x="84" y="1266"/>
                  </a:lnTo>
                  <a:lnTo>
                    <a:pt x="80" y="1264"/>
                  </a:lnTo>
                  <a:lnTo>
                    <a:pt x="76" y="1262"/>
                  </a:lnTo>
                  <a:lnTo>
                    <a:pt x="74" y="1261"/>
                  </a:lnTo>
                  <a:lnTo>
                    <a:pt x="69" y="1256"/>
                  </a:lnTo>
                  <a:lnTo>
                    <a:pt x="68" y="1251"/>
                  </a:lnTo>
                  <a:lnTo>
                    <a:pt x="69" y="1245"/>
                  </a:lnTo>
                  <a:lnTo>
                    <a:pt x="70" y="1240"/>
                  </a:lnTo>
                  <a:lnTo>
                    <a:pt x="73" y="1237"/>
                  </a:lnTo>
                  <a:lnTo>
                    <a:pt x="88" y="1178"/>
                  </a:lnTo>
                  <a:lnTo>
                    <a:pt x="48" y="1187"/>
                  </a:lnTo>
                  <a:lnTo>
                    <a:pt x="32" y="1186"/>
                  </a:lnTo>
                  <a:lnTo>
                    <a:pt x="20" y="1184"/>
                  </a:lnTo>
                  <a:lnTo>
                    <a:pt x="11" y="1181"/>
                  </a:lnTo>
                  <a:lnTo>
                    <a:pt x="5" y="1177"/>
                  </a:lnTo>
                  <a:lnTo>
                    <a:pt x="1" y="1170"/>
                  </a:lnTo>
                  <a:lnTo>
                    <a:pt x="0" y="1166"/>
                  </a:lnTo>
                  <a:lnTo>
                    <a:pt x="1" y="1163"/>
                  </a:lnTo>
                  <a:lnTo>
                    <a:pt x="4" y="1154"/>
                  </a:lnTo>
                  <a:lnTo>
                    <a:pt x="6" y="1149"/>
                  </a:lnTo>
                  <a:lnTo>
                    <a:pt x="11" y="1144"/>
                  </a:lnTo>
                  <a:lnTo>
                    <a:pt x="17" y="1128"/>
                  </a:lnTo>
                  <a:lnTo>
                    <a:pt x="22" y="1113"/>
                  </a:lnTo>
                  <a:lnTo>
                    <a:pt x="30" y="1082"/>
                  </a:lnTo>
                  <a:lnTo>
                    <a:pt x="32" y="1065"/>
                  </a:lnTo>
                  <a:lnTo>
                    <a:pt x="32" y="1057"/>
                  </a:lnTo>
                  <a:lnTo>
                    <a:pt x="32" y="1052"/>
                  </a:lnTo>
                  <a:lnTo>
                    <a:pt x="32" y="1050"/>
                  </a:lnTo>
                  <a:lnTo>
                    <a:pt x="32" y="1049"/>
                  </a:lnTo>
                  <a:lnTo>
                    <a:pt x="33" y="1049"/>
                  </a:lnTo>
                  <a:lnTo>
                    <a:pt x="33" y="1018"/>
                  </a:lnTo>
                  <a:lnTo>
                    <a:pt x="26" y="1006"/>
                  </a:lnTo>
                  <a:lnTo>
                    <a:pt x="23" y="996"/>
                  </a:lnTo>
                  <a:lnTo>
                    <a:pt x="20" y="986"/>
                  </a:lnTo>
                  <a:lnTo>
                    <a:pt x="20" y="977"/>
                  </a:lnTo>
                  <a:lnTo>
                    <a:pt x="20" y="968"/>
                  </a:lnTo>
                  <a:lnTo>
                    <a:pt x="23" y="960"/>
                  </a:lnTo>
                  <a:lnTo>
                    <a:pt x="26" y="953"/>
                  </a:lnTo>
                  <a:lnTo>
                    <a:pt x="33" y="947"/>
                  </a:lnTo>
                  <a:lnTo>
                    <a:pt x="39" y="932"/>
                  </a:lnTo>
                  <a:lnTo>
                    <a:pt x="41" y="920"/>
                  </a:lnTo>
                  <a:lnTo>
                    <a:pt x="39" y="907"/>
                  </a:lnTo>
                  <a:lnTo>
                    <a:pt x="33" y="896"/>
                  </a:lnTo>
                  <a:lnTo>
                    <a:pt x="30" y="875"/>
                  </a:lnTo>
                  <a:lnTo>
                    <a:pt x="30" y="865"/>
                  </a:lnTo>
                  <a:lnTo>
                    <a:pt x="32" y="858"/>
                  </a:lnTo>
                  <a:lnTo>
                    <a:pt x="34" y="850"/>
                  </a:lnTo>
                  <a:lnTo>
                    <a:pt x="39" y="843"/>
                  </a:lnTo>
                  <a:lnTo>
                    <a:pt x="43" y="837"/>
                  </a:lnTo>
                  <a:lnTo>
                    <a:pt x="49" y="833"/>
                  </a:lnTo>
                  <a:lnTo>
                    <a:pt x="53" y="825"/>
                  </a:lnTo>
                  <a:lnTo>
                    <a:pt x="56" y="816"/>
                  </a:lnTo>
                  <a:lnTo>
                    <a:pt x="60" y="803"/>
                  </a:lnTo>
                  <a:lnTo>
                    <a:pt x="58" y="789"/>
                  </a:lnTo>
                  <a:lnTo>
                    <a:pt x="54" y="778"/>
                  </a:lnTo>
                  <a:lnTo>
                    <a:pt x="52" y="756"/>
                  </a:lnTo>
                  <a:lnTo>
                    <a:pt x="56" y="738"/>
                  </a:lnTo>
                  <a:lnTo>
                    <a:pt x="64" y="722"/>
                  </a:lnTo>
                  <a:lnTo>
                    <a:pt x="70" y="715"/>
                  </a:lnTo>
                  <a:lnTo>
                    <a:pt x="78" y="710"/>
                  </a:lnTo>
                  <a:lnTo>
                    <a:pt x="87" y="677"/>
                  </a:lnTo>
                  <a:lnTo>
                    <a:pt x="97" y="646"/>
                  </a:lnTo>
                  <a:lnTo>
                    <a:pt x="104" y="615"/>
                  </a:lnTo>
                  <a:lnTo>
                    <a:pt x="109" y="584"/>
                  </a:lnTo>
                  <a:lnTo>
                    <a:pt x="112" y="554"/>
                  </a:lnTo>
                  <a:lnTo>
                    <a:pt x="113" y="525"/>
                  </a:lnTo>
                  <a:lnTo>
                    <a:pt x="112" y="496"/>
                  </a:lnTo>
                  <a:lnTo>
                    <a:pt x="110" y="467"/>
                  </a:lnTo>
                  <a:lnTo>
                    <a:pt x="96" y="460"/>
                  </a:lnTo>
                  <a:lnTo>
                    <a:pt x="83" y="451"/>
                  </a:lnTo>
                  <a:lnTo>
                    <a:pt x="71" y="439"/>
                  </a:lnTo>
                  <a:lnTo>
                    <a:pt x="61" y="428"/>
                  </a:lnTo>
                  <a:lnTo>
                    <a:pt x="51" y="412"/>
                  </a:lnTo>
                  <a:lnTo>
                    <a:pt x="44" y="396"/>
                  </a:lnTo>
                  <a:lnTo>
                    <a:pt x="36" y="379"/>
                  </a:lnTo>
                  <a:lnTo>
                    <a:pt x="31" y="359"/>
                  </a:lnTo>
                  <a:lnTo>
                    <a:pt x="26" y="337"/>
                  </a:lnTo>
                  <a:lnTo>
                    <a:pt x="23" y="313"/>
                  </a:lnTo>
                  <a:lnTo>
                    <a:pt x="20" y="287"/>
                  </a:lnTo>
                  <a:lnTo>
                    <a:pt x="19" y="260"/>
                  </a:lnTo>
                  <a:lnTo>
                    <a:pt x="18" y="229"/>
                  </a:lnTo>
                  <a:lnTo>
                    <a:pt x="19" y="199"/>
                  </a:lnTo>
                  <a:lnTo>
                    <a:pt x="21" y="167"/>
                  </a:lnTo>
                  <a:lnTo>
                    <a:pt x="25" y="132"/>
                  </a:lnTo>
                  <a:lnTo>
                    <a:pt x="32" y="108"/>
                  </a:lnTo>
                  <a:lnTo>
                    <a:pt x="41" y="86"/>
                  </a:lnTo>
                  <a:lnTo>
                    <a:pt x="49" y="66"/>
                  </a:lnTo>
                  <a:lnTo>
                    <a:pt x="59" y="50"/>
                  </a:lnTo>
                  <a:lnTo>
                    <a:pt x="69" y="34"/>
                  </a:lnTo>
                  <a:lnTo>
                    <a:pt x="80" y="20"/>
                  </a:lnTo>
                  <a:lnTo>
                    <a:pt x="10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23"/>
            <p:cNvSpPr>
              <a:spLocks noChangeShapeType="1"/>
            </p:cNvSpPr>
            <p:nvPr/>
          </p:nvSpPr>
          <p:spPr bwMode="auto">
            <a:xfrm>
              <a:off x="1925638" y="3033712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24"/>
            <p:cNvSpPr>
              <a:spLocks/>
            </p:cNvSpPr>
            <p:nvPr/>
          </p:nvSpPr>
          <p:spPr bwMode="auto">
            <a:xfrm>
              <a:off x="1868488" y="3040062"/>
              <a:ext cx="61913" cy="306388"/>
            </a:xfrm>
            <a:custGeom>
              <a:avLst/>
              <a:gdLst/>
              <a:ahLst/>
              <a:cxnLst>
                <a:cxn ang="0">
                  <a:pos x="107" y="23"/>
                </a:cxn>
                <a:cxn ang="0">
                  <a:pos x="100" y="68"/>
                </a:cxn>
                <a:cxn ang="0">
                  <a:pos x="92" y="99"/>
                </a:cxn>
                <a:cxn ang="0">
                  <a:pos x="84" y="119"/>
                </a:cxn>
                <a:cxn ang="0">
                  <a:pos x="72" y="148"/>
                </a:cxn>
                <a:cxn ang="0">
                  <a:pos x="53" y="170"/>
                </a:cxn>
                <a:cxn ang="0">
                  <a:pos x="42" y="182"/>
                </a:cxn>
                <a:cxn ang="0">
                  <a:pos x="37" y="208"/>
                </a:cxn>
                <a:cxn ang="0">
                  <a:pos x="42" y="231"/>
                </a:cxn>
                <a:cxn ang="0">
                  <a:pos x="41" y="254"/>
                </a:cxn>
                <a:cxn ang="0">
                  <a:pos x="39" y="265"/>
                </a:cxn>
                <a:cxn ang="0">
                  <a:pos x="36" y="273"/>
                </a:cxn>
                <a:cxn ang="0">
                  <a:pos x="35" y="274"/>
                </a:cxn>
                <a:cxn ang="0">
                  <a:pos x="31" y="277"/>
                </a:cxn>
                <a:cxn ang="0">
                  <a:pos x="20" y="293"/>
                </a:cxn>
                <a:cxn ang="0">
                  <a:pos x="15" y="317"/>
                </a:cxn>
                <a:cxn ang="0">
                  <a:pos x="21" y="349"/>
                </a:cxn>
                <a:cxn ang="0">
                  <a:pos x="20" y="356"/>
                </a:cxn>
                <a:cxn ang="0">
                  <a:pos x="16" y="381"/>
                </a:cxn>
                <a:cxn ang="0">
                  <a:pos x="7" y="413"/>
                </a:cxn>
                <a:cxn ang="0">
                  <a:pos x="5" y="439"/>
                </a:cxn>
                <a:cxn ang="0">
                  <a:pos x="7" y="470"/>
                </a:cxn>
                <a:cxn ang="0">
                  <a:pos x="7" y="509"/>
                </a:cxn>
                <a:cxn ang="0">
                  <a:pos x="2" y="554"/>
                </a:cxn>
                <a:cxn ang="0">
                  <a:pos x="27" y="580"/>
                </a:cxn>
                <a:cxn ang="0">
                  <a:pos x="25" y="524"/>
                </a:cxn>
                <a:cxn ang="0">
                  <a:pos x="27" y="478"/>
                </a:cxn>
                <a:cxn ang="0">
                  <a:pos x="32" y="441"/>
                </a:cxn>
                <a:cxn ang="0">
                  <a:pos x="40" y="414"/>
                </a:cxn>
                <a:cxn ang="0">
                  <a:pos x="47" y="401"/>
                </a:cxn>
                <a:cxn ang="0">
                  <a:pos x="50" y="398"/>
                </a:cxn>
                <a:cxn ang="0">
                  <a:pos x="57" y="384"/>
                </a:cxn>
                <a:cxn ang="0">
                  <a:pos x="59" y="368"/>
                </a:cxn>
                <a:cxn ang="0">
                  <a:pos x="56" y="355"/>
                </a:cxn>
                <a:cxn ang="0">
                  <a:pos x="52" y="337"/>
                </a:cxn>
                <a:cxn ang="0">
                  <a:pos x="60" y="307"/>
                </a:cxn>
                <a:cxn ang="0">
                  <a:pos x="75" y="288"/>
                </a:cxn>
                <a:cxn ang="0">
                  <a:pos x="80" y="283"/>
                </a:cxn>
                <a:cxn ang="0">
                  <a:pos x="83" y="275"/>
                </a:cxn>
                <a:cxn ang="0">
                  <a:pos x="84" y="274"/>
                </a:cxn>
                <a:cxn ang="0">
                  <a:pos x="87" y="268"/>
                </a:cxn>
                <a:cxn ang="0">
                  <a:pos x="87" y="264"/>
                </a:cxn>
                <a:cxn ang="0">
                  <a:pos x="89" y="258"/>
                </a:cxn>
                <a:cxn ang="0">
                  <a:pos x="88" y="251"/>
                </a:cxn>
                <a:cxn ang="0">
                  <a:pos x="89" y="223"/>
                </a:cxn>
                <a:cxn ang="0">
                  <a:pos x="93" y="206"/>
                </a:cxn>
                <a:cxn ang="0">
                  <a:pos x="99" y="191"/>
                </a:cxn>
                <a:cxn ang="0">
                  <a:pos x="109" y="183"/>
                </a:cxn>
                <a:cxn ang="0">
                  <a:pos x="116" y="130"/>
                </a:cxn>
                <a:cxn ang="0">
                  <a:pos x="119" y="82"/>
                </a:cxn>
                <a:cxn ang="0">
                  <a:pos x="116" y="38"/>
                </a:cxn>
                <a:cxn ang="0">
                  <a:pos x="109" y="0"/>
                </a:cxn>
              </a:cxnLst>
              <a:rect l="0" t="0" r="r" b="b"/>
              <a:pathLst>
                <a:path w="119" h="580">
                  <a:moveTo>
                    <a:pt x="109" y="0"/>
                  </a:moveTo>
                  <a:lnTo>
                    <a:pt x="107" y="23"/>
                  </a:lnTo>
                  <a:lnTo>
                    <a:pt x="104" y="46"/>
                  </a:lnTo>
                  <a:lnTo>
                    <a:pt x="100" y="68"/>
                  </a:lnTo>
                  <a:lnTo>
                    <a:pt x="96" y="90"/>
                  </a:lnTo>
                  <a:lnTo>
                    <a:pt x="92" y="99"/>
                  </a:lnTo>
                  <a:lnTo>
                    <a:pt x="89" y="110"/>
                  </a:lnTo>
                  <a:lnTo>
                    <a:pt x="84" y="119"/>
                  </a:lnTo>
                  <a:lnTo>
                    <a:pt x="81" y="130"/>
                  </a:lnTo>
                  <a:lnTo>
                    <a:pt x="72" y="148"/>
                  </a:lnTo>
                  <a:lnTo>
                    <a:pt x="63" y="167"/>
                  </a:lnTo>
                  <a:lnTo>
                    <a:pt x="53" y="170"/>
                  </a:lnTo>
                  <a:lnTo>
                    <a:pt x="47" y="176"/>
                  </a:lnTo>
                  <a:lnTo>
                    <a:pt x="42" y="182"/>
                  </a:lnTo>
                  <a:lnTo>
                    <a:pt x="40" y="190"/>
                  </a:lnTo>
                  <a:lnTo>
                    <a:pt x="37" y="208"/>
                  </a:lnTo>
                  <a:lnTo>
                    <a:pt x="38" y="218"/>
                  </a:lnTo>
                  <a:lnTo>
                    <a:pt x="42" y="231"/>
                  </a:lnTo>
                  <a:lnTo>
                    <a:pt x="42" y="248"/>
                  </a:lnTo>
                  <a:lnTo>
                    <a:pt x="41" y="254"/>
                  </a:lnTo>
                  <a:lnTo>
                    <a:pt x="41" y="261"/>
                  </a:lnTo>
                  <a:lnTo>
                    <a:pt x="39" y="265"/>
                  </a:lnTo>
                  <a:lnTo>
                    <a:pt x="38" y="270"/>
                  </a:lnTo>
                  <a:lnTo>
                    <a:pt x="36" y="273"/>
                  </a:lnTo>
                  <a:lnTo>
                    <a:pt x="35" y="273"/>
                  </a:lnTo>
                  <a:lnTo>
                    <a:pt x="35" y="274"/>
                  </a:lnTo>
                  <a:lnTo>
                    <a:pt x="35" y="276"/>
                  </a:lnTo>
                  <a:lnTo>
                    <a:pt x="31" y="277"/>
                  </a:lnTo>
                  <a:lnTo>
                    <a:pt x="28" y="279"/>
                  </a:lnTo>
                  <a:lnTo>
                    <a:pt x="20" y="293"/>
                  </a:lnTo>
                  <a:lnTo>
                    <a:pt x="16" y="308"/>
                  </a:lnTo>
                  <a:lnTo>
                    <a:pt x="15" y="317"/>
                  </a:lnTo>
                  <a:lnTo>
                    <a:pt x="16" y="327"/>
                  </a:lnTo>
                  <a:lnTo>
                    <a:pt x="21" y="349"/>
                  </a:lnTo>
                  <a:lnTo>
                    <a:pt x="21" y="351"/>
                  </a:lnTo>
                  <a:lnTo>
                    <a:pt x="20" y="356"/>
                  </a:lnTo>
                  <a:lnTo>
                    <a:pt x="19" y="364"/>
                  </a:lnTo>
                  <a:lnTo>
                    <a:pt x="16" y="381"/>
                  </a:lnTo>
                  <a:lnTo>
                    <a:pt x="11" y="401"/>
                  </a:lnTo>
                  <a:lnTo>
                    <a:pt x="7" y="413"/>
                  </a:lnTo>
                  <a:lnTo>
                    <a:pt x="4" y="426"/>
                  </a:lnTo>
                  <a:lnTo>
                    <a:pt x="5" y="439"/>
                  </a:lnTo>
                  <a:lnTo>
                    <a:pt x="7" y="455"/>
                  </a:lnTo>
                  <a:lnTo>
                    <a:pt x="7" y="470"/>
                  </a:lnTo>
                  <a:lnTo>
                    <a:pt x="8" y="489"/>
                  </a:lnTo>
                  <a:lnTo>
                    <a:pt x="7" y="509"/>
                  </a:lnTo>
                  <a:lnTo>
                    <a:pt x="6" y="531"/>
                  </a:lnTo>
                  <a:lnTo>
                    <a:pt x="2" y="554"/>
                  </a:lnTo>
                  <a:lnTo>
                    <a:pt x="0" y="580"/>
                  </a:lnTo>
                  <a:lnTo>
                    <a:pt x="27" y="580"/>
                  </a:lnTo>
                  <a:lnTo>
                    <a:pt x="25" y="550"/>
                  </a:lnTo>
                  <a:lnTo>
                    <a:pt x="25" y="524"/>
                  </a:lnTo>
                  <a:lnTo>
                    <a:pt x="25" y="500"/>
                  </a:lnTo>
                  <a:lnTo>
                    <a:pt x="27" y="478"/>
                  </a:lnTo>
                  <a:lnTo>
                    <a:pt x="28" y="458"/>
                  </a:lnTo>
                  <a:lnTo>
                    <a:pt x="32" y="441"/>
                  </a:lnTo>
                  <a:lnTo>
                    <a:pt x="35" y="425"/>
                  </a:lnTo>
                  <a:lnTo>
                    <a:pt x="40" y="414"/>
                  </a:lnTo>
                  <a:lnTo>
                    <a:pt x="45" y="405"/>
                  </a:lnTo>
                  <a:lnTo>
                    <a:pt x="47" y="401"/>
                  </a:lnTo>
                  <a:lnTo>
                    <a:pt x="48" y="399"/>
                  </a:lnTo>
                  <a:lnTo>
                    <a:pt x="50" y="398"/>
                  </a:lnTo>
                  <a:lnTo>
                    <a:pt x="54" y="390"/>
                  </a:lnTo>
                  <a:lnTo>
                    <a:pt x="57" y="384"/>
                  </a:lnTo>
                  <a:lnTo>
                    <a:pt x="59" y="375"/>
                  </a:lnTo>
                  <a:lnTo>
                    <a:pt x="59" y="368"/>
                  </a:lnTo>
                  <a:lnTo>
                    <a:pt x="57" y="360"/>
                  </a:lnTo>
                  <a:lnTo>
                    <a:pt x="56" y="355"/>
                  </a:lnTo>
                  <a:lnTo>
                    <a:pt x="56" y="352"/>
                  </a:lnTo>
                  <a:lnTo>
                    <a:pt x="52" y="337"/>
                  </a:lnTo>
                  <a:lnTo>
                    <a:pt x="53" y="322"/>
                  </a:lnTo>
                  <a:lnTo>
                    <a:pt x="60" y="307"/>
                  </a:lnTo>
                  <a:lnTo>
                    <a:pt x="71" y="295"/>
                  </a:lnTo>
                  <a:lnTo>
                    <a:pt x="75" y="288"/>
                  </a:lnTo>
                  <a:lnTo>
                    <a:pt x="77" y="285"/>
                  </a:lnTo>
                  <a:lnTo>
                    <a:pt x="80" y="283"/>
                  </a:lnTo>
                  <a:lnTo>
                    <a:pt x="83" y="277"/>
                  </a:lnTo>
                  <a:lnTo>
                    <a:pt x="83" y="275"/>
                  </a:lnTo>
                  <a:lnTo>
                    <a:pt x="83" y="274"/>
                  </a:lnTo>
                  <a:lnTo>
                    <a:pt x="84" y="274"/>
                  </a:lnTo>
                  <a:lnTo>
                    <a:pt x="87" y="272"/>
                  </a:lnTo>
                  <a:lnTo>
                    <a:pt x="87" y="268"/>
                  </a:lnTo>
                  <a:lnTo>
                    <a:pt x="87" y="265"/>
                  </a:lnTo>
                  <a:lnTo>
                    <a:pt x="87" y="264"/>
                  </a:lnTo>
                  <a:lnTo>
                    <a:pt x="88" y="264"/>
                  </a:lnTo>
                  <a:lnTo>
                    <a:pt x="89" y="258"/>
                  </a:lnTo>
                  <a:lnTo>
                    <a:pt x="88" y="254"/>
                  </a:lnTo>
                  <a:lnTo>
                    <a:pt x="88" y="251"/>
                  </a:lnTo>
                  <a:lnTo>
                    <a:pt x="88" y="245"/>
                  </a:lnTo>
                  <a:lnTo>
                    <a:pt x="89" y="223"/>
                  </a:lnTo>
                  <a:lnTo>
                    <a:pt x="90" y="213"/>
                  </a:lnTo>
                  <a:lnTo>
                    <a:pt x="93" y="206"/>
                  </a:lnTo>
                  <a:lnTo>
                    <a:pt x="95" y="198"/>
                  </a:lnTo>
                  <a:lnTo>
                    <a:pt x="99" y="191"/>
                  </a:lnTo>
                  <a:lnTo>
                    <a:pt x="103" y="186"/>
                  </a:lnTo>
                  <a:lnTo>
                    <a:pt x="109" y="183"/>
                  </a:lnTo>
                  <a:lnTo>
                    <a:pt x="112" y="155"/>
                  </a:lnTo>
                  <a:lnTo>
                    <a:pt x="116" y="130"/>
                  </a:lnTo>
                  <a:lnTo>
                    <a:pt x="118" y="105"/>
                  </a:lnTo>
                  <a:lnTo>
                    <a:pt x="119" y="82"/>
                  </a:lnTo>
                  <a:lnTo>
                    <a:pt x="118" y="59"/>
                  </a:lnTo>
                  <a:lnTo>
                    <a:pt x="116" y="38"/>
                  </a:lnTo>
                  <a:lnTo>
                    <a:pt x="112" y="18"/>
                  </a:lnTo>
                  <a:lnTo>
                    <a:pt x="10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5"/>
            <p:cNvSpPr>
              <a:spLocks/>
            </p:cNvSpPr>
            <p:nvPr/>
          </p:nvSpPr>
          <p:spPr bwMode="auto">
            <a:xfrm>
              <a:off x="2149475" y="2744787"/>
              <a:ext cx="144463" cy="150813"/>
            </a:xfrm>
            <a:custGeom>
              <a:avLst/>
              <a:gdLst/>
              <a:ahLst/>
              <a:cxnLst>
                <a:cxn ang="0">
                  <a:pos x="118" y="2"/>
                </a:cxn>
                <a:cxn ang="0">
                  <a:pos x="104" y="0"/>
                </a:cxn>
                <a:cxn ang="0">
                  <a:pos x="91" y="0"/>
                </a:cxn>
                <a:cxn ang="0">
                  <a:pos x="67" y="5"/>
                </a:cxn>
                <a:cxn ang="0">
                  <a:pos x="45" y="15"/>
                </a:cxn>
                <a:cxn ang="0">
                  <a:pos x="28" y="31"/>
                </a:cxn>
                <a:cxn ang="0">
                  <a:pos x="18" y="39"/>
                </a:cxn>
                <a:cxn ang="0">
                  <a:pos x="12" y="49"/>
                </a:cxn>
                <a:cxn ang="0">
                  <a:pos x="4" y="71"/>
                </a:cxn>
                <a:cxn ang="0">
                  <a:pos x="1" y="83"/>
                </a:cxn>
                <a:cxn ang="0">
                  <a:pos x="0" y="96"/>
                </a:cxn>
                <a:cxn ang="0">
                  <a:pos x="2" y="125"/>
                </a:cxn>
                <a:cxn ang="0">
                  <a:pos x="3" y="136"/>
                </a:cxn>
                <a:cxn ang="0">
                  <a:pos x="6" y="149"/>
                </a:cxn>
                <a:cxn ang="0">
                  <a:pos x="15" y="173"/>
                </a:cxn>
                <a:cxn ang="0">
                  <a:pos x="27" y="196"/>
                </a:cxn>
                <a:cxn ang="0">
                  <a:pos x="43" y="219"/>
                </a:cxn>
                <a:cxn ang="0">
                  <a:pos x="4" y="269"/>
                </a:cxn>
                <a:cxn ang="0">
                  <a:pos x="98" y="259"/>
                </a:cxn>
                <a:cxn ang="0">
                  <a:pos x="111" y="267"/>
                </a:cxn>
                <a:cxn ang="0">
                  <a:pos x="123" y="274"/>
                </a:cxn>
                <a:cxn ang="0">
                  <a:pos x="128" y="276"/>
                </a:cxn>
                <a:cxn ang="0">
                  <a:pos x="135" y="279"/>
                </a:cxn>
                <a:cxn ang="0">
                  <a:pos x="146" y="283"/>
                </a:cxn>
                <a:cxn ang="0">
                  <a:pos x="154" y="284"/>
                </a:cxn>
                <a:cxn ang="0">
                  <a:pos x="167" y="285"/>
                </a:cxn>
                <a:cxn ang="0">
                  <a:pos x="180" y="285"/>
                </a:cxn>
                <a:cxn ang="0">
                  <a:pos x="192" y="283"/>
                </a:cxn>
                <a:cxn ang="0">
                  <a:pos x="204" y="281"/>
                </a:cxn>
                <a:cxn ang="0">
                  <a:pos x="215" y="277"/>
                </a:cxn>
                <a:cxn ang="0">
                  <a:pos x="225" y="272"/>
                </a:cxn>
                <a:cxn ang="0">
                  <a:pos x="229" y="268"/>
                </a:cxn>
                <a:cxn ang="0">
                  <a:pos x="231" y="266"/>
                </a:cxn>
                <a:cxn ang="0">
                  <a:pos x="231" y="265"/>
                </a:cxn>
                <a:cxn ang="0">
                  <a:pos x="232" y="265"/>
                </a:cxn>
                <a:cxn ang="0">
                  <a:pos x="234" y="265"/>
                </a:cxn>
                <a:cxn ang="0">
                  <a:pos x="245" y="257"/>
                </a:cxn>
                <a:cxn ang="0">
                  <a:pos x="252" y="247"/>
                </a:cxn>
                <a:cxn ang="0">
                  <a:pos x="258" y="236"/>
                </a:cxn>
                <a:cxn ang="0">
                  <a:pos x="260" y="230"/>
                </a:cxn>
                <a:cxn ang="0">
                  <a:pos x="260" y="228"/>
                </a:cxn>
                <a:cxn ang="0">
                  <a:pos x="260" y="227"/>
                </a:cxn>
                <a:cxn ang="0">
                  <a:pos x="261" y="227"/>
                </a:cxn>
                <a:cxn ang="0">
                  <a:pos x="263" y="225"/>
                </a:cxn>
                <a:cxn ang="0">
                  <a:pos x="268" y="214"/>
                </a:cxn>
                <a:cxn ang="0">
                  <a:pos x="270" y="202"/>
                </a:cxn>
                <a:cxn ang="0">
                  <a:pos x="272" y="189"/>
                </a:cxn>
                <a:cxn ang="0">
                  <a:pos x="272" y="176"/>
                </a:cxn>
                <a:cxn ang="0">
                  <a:pos x="272" y="162"/>
                </a:cxn>
                <a:cxn ang="0">
                  <a:pos x="263" y="130"/>
                </a:cxn>
                <a:cxn ang="0">
                  <a:pos x="251" y="100"/>
                </a:cxn>
                <a:cxn ang="0">
                  <a:pos x="236" y="78"/>
                </a:cxn>
                <a:cxn ang="0">
                  <a:pos x="219" y="58"/>
                </a:cxn>
                <a:cxn ang="0">
                  <a:pos x="206" y="45"/>
                </a:cxn>
                <a:cxn ang="0">
                  <a:pos x="195" y="36"/>
                </a:cxn>
                <a:cxn ang="0">
                  <a:pos x="182" y="26"/>
                </a:cxn>
                <a:cxn ang="0">
                  <a:pos x="171" y="20"/>
                </a:cxn>
                <a:cxn ang="0">
                  <a:pos x="158" y="13"/>
                </a:cxn>
                <a:cxn ang="0">
                  <a:pos x="145" y="9"/>
                </a:cxn>
                <a:cxn ang="0">
                  <a:pos x="118" y="2"/>
                </a:cxn>
              </a:cxnLst>
              <a:rect l="0" t="0" r="r" b="b"/>
              <a:pathLst>
                <a:path w="272" h="285">
                  <a:moveTo>
                    <a:pt x="118" y="2"/>
                  </a:moveTo>
                  <a:lnTo>
                    <a:pt x="104" y="0"/>
                  </a:lnTo>
                  <a:lnTo>
                    <a:pt x="91" y="0"/>
                  </a:lnTo>
                  <a:lnTo>
                    <a:pt x="67" y="5"/>
                  </a:lnTo>
                  <a:lnTo>
                    <a:pt x="45" y="15"/>
                  </a:lnTo>
                  <a:lnTo>
                    <a:pt x="28" y="31"/>
                  </a:lnTo>
                  <a:lnTo>
                    <a:pt x="18" y="39"/>
                  </a:lnTo>
                  <a:lnTo>
                    <a:pt x="12" y="49"/>
                  </a:lnTo>
                  <a:lnTo>
                    <a:pt x="4" y="71"/>
                  </a:lnTo>
                  <a:lnTo>
                    <a:pt x="1" y="83"/>
                  </a:lnTo>
                  <a:lnTo>
                    <a:pt x="0" y="96"/>
                  </a:lnTo>
                  <a:lnTo>
                    <a:pt x="2" y="125"/>
                  </a:lnTo>
                  <a:lnTo>
                    <a:pt x="3" y="136"/>
                  </a:lnTo>
                  <a:lnTo>
                    <a:pt x="6" y="149"/>
                  </a:lnTo>
                  <a:lnTo>
                    <a:pt x="15" y="173"/>
                  </a:lnTo>
                  <a:lnTo>
                    <a:pt x="27" y="196"/>
                  </a:lnTo>
                  <a:lnTo>
                    <a:pt x="43" y="219"/>
                  </a:lnTo>
                  <a:lnTo>
                    <a:pt x="4" y="269"/>
                  </a:lnTo>
                  <a:lnTo>
                    <a:pt x="98" y="259"/>
                  </a:lnTo>
                  <a:lnTo>
                    <a:pt x="111" y="267"/>
                  </a:lnTo>
                  <a:lnTo>
                    <a:pt x="123" y="274"/>
                  </a:lnTo>
                  <a:lnTo>
                    <a:pt x="128" y="276"/>
                  </a:lnTo>
                  <a:lnTo>
                    <a:pt x="135" y="279"/>
                  </a:lnTo>
                  <a:lnTo>
                    <a:pt x="146" y="283"/>
                  </a:lnTo>
                  <a:lnTo>
                    <a:pt x="154" y="284"/>
                  </a:lnTo>
                  <a:lnTo>
                    <a:pt x="167" y="285"/>
                  </a:lnTo>
                  <a:lnTo>
                    <a:pt x="180" y="285"/>
                  </a:lnTo>
                  <a:lnTo>
                    <a:pt x="192" y="283"/>
                  </a:lnTo>
                  <a:lnTo>
                    <a:pt x="204" y="281"/>
                  </a:lnTo>
                  <a:lnTo>
                    <a:pt x="215" y="277"/>
                  </a:lnTo>
                  <a:lnTo>
                    <a:pt x="225" y="272"/>
                  </a:lnTo>
                  <a:lnTo>
                    <a:pt x="229" y="268"/>
                  </a:lnTo>
                  <a:lnTo>
                    <a:pt x="231" y="266"/>
                  </a:lnTo>
                  <a:lnTo>
                    <a:pt x="231" y="265"/>
                  </a:lnTo>
                  <a:lnTo>
                    <a:pt x="232" y="265"/>
                  </a:lnTo>
                  <a:lnTo>
                    <a:pt x="234" y="265"/>
                  </a:lnTo>
                  <a:lnTo>
                    <a:pt x="245" y="257"/>
                  </a:lnTo>
                  <a:lnTo>
                    <a:pt x="252" y="247"/>
                  </a:lnTo>
                  <a:lnTo>
                    <a:pt x="258" y="236"/>
                  </a:lnTo>
                  <a:lnTo>
                    <a:pt x="260" y="230"/>
                  </a:lnTo>
                  <a:lnTo>
                    <a:pt x="260" y="228"/>
                  </a:lnTo>
                  <a:lnTo>
                    <a:pt x="260" y="227"/>
                  </a:lnTo>
                  <a:lnTo>
                    <a:pt x="261" y="227"/>
                  </a:lnTo>
                  <a:lnTo>
                    <a:pt x="263" y="225"/>
                  </a:lnTo>
                  <a:lnTo>
                    <a:pt x="268" y="214"/>
                  </a:lnTo>
                  <a:lnTo>
                    <a:pt x="270" y="202"/>
                  </a:lnTo>
                  <a:lnTo>
                    <a:pt x="272" y="189"/>
                  </a:lnTo>
                  <a:lnTo>
                    <a:pt x="272" y="176"/>
                  </a:lnTo>
                  <a:lnTo>
                    <a:pt x="272" y="162"/>
                  </a:lnTo>
                  <a:lnTo>
                    <a:pt x="263" y="130"/>
                  </a:lnTo>
                  <a:lnTo>
                    <a:pt x="251" y="100"/>
                  </a:lnTo>
                  <a:lnTo>
                    <a:pt x="236" y="78"/>
                  </a:lnTo>
                  <a:lnTo>
                    <a:pt x="219" y="58"/>
                  </a:lnTo>
                  <a:lnTo>
                    <a:pt x="206" y="45"/>
                  </a:lnTo>
                  <a:lnTo>
                    <a:pt x="195" y="36"/>
                  </a:lnTo>
                  <a:lnTo>
                    <a:pt x="182" y="26"/>
                  </a:lnTo>
                  <a:lnTo>
                    <a:pt x="171" y="20"/>
                  </a:lnTo>
                  <a:lnTo>
                    <a:pt x="158" y="13"/>
                  </a:lnTo>
                  <a:lnTo>
                    <a:pt x="145" y="9"/>
                  </a:lnTo>
                  <a:lnTo>
                    <a:pt x="118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5473"/>
            <a:ext cx="8229600" cy="656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45473"/>
            <a:ext cx="8229600" cy="656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2"/>
          <p:cNvGrpSpPr/>
          <p:nvPr/>
        </p:nvGrpSpPr>
        <p:grpSpPr>
          <a:xfrm>
            <a:off x="990600" y="0"/>
            <a:ext cx="354012" cy="741363"/>
            <a:chOff x="2928938" y="1784350"/>
            <a:chExt cx="354012" cy="741363"/>
          </a:xfrm>
        </p:grpSpPr>
        <p:sp>
          <p:nvSpPr>
            <p:cNvPr id="1135" name="Freeform 111"/>
            <p:cNvSpPr>
              <a:spLocks noEditPoints="1"/>
            </p:cNvSpPr>
            <p:nvPr/>
          </p:nvSpPr>
          <p:spPr bwMode="auto">
            <a:xfrm>
              <a:off x="2928938" y="1785938"/>
              <a:ext cx="211138" cy="739775"/>
            </a:xfrm>
            <a:custGeom>
              <a:avLst/>
              <a:gdLst/>
              <a:ahLst/>
              <a:cxnLst>
                <a:cxn ang="0">
                  <a:pos x="123" y="23"/>
                </a:cxn>
                <a:cxn ang="0">
                  <a:pos x="80" y="0"/>
                </a:cxn>
                <a:cxn ang="0">
                  <a:pos x="25" y="38"/>
                </a:cxn>
                <a:cxn ang="0">
                  <a:pos x="8" y="133"/>
                </a:cxn>
                <a:cxn ang="0">
                  <a:pos x="12" y="217"/>
                </a:cxn>
                <a:cxn ang="0">
                  <a:pos x="32" y="272"/>
                </a:cxn>
                <a:cxn ang="0">
                  <a:pos x="16" y="328"/>
                </a:cxn>
                <a:cxn ang="0">
                  <a:pos x="10" y="350"/>
                </a:cxn>
                <a:cxn ang="0">
                  <a:pos x="6" y="378"/>
                </a:cxn>
                <a:cxn ang="0">
                  <a:pos x="8" y="412"/>
                </a:cxn>
                <a:cxn ang="0">
                  <a:pos x="5" y="442"/>
                </a:cxn>
                <a:cxn ang="0">
                  <a:pos x="22" y="457"/>
                </a:cxn>
                <a:cxn ang="0">
                  <a:pos x="26" y="465"/>
                </a:cxn>
                <a:cxn ang="0">
                  <a:pos x="97" y="464"/>
                </a:cxn>
                <a:cxn ang="0">
                  <a:pos x="105" y="453"/>
                </a:cxn>
                <a:cxn ang="0">
                  <a:pos x="39" y="454"/>
                </a:cxn>
                <a:cxn ang="0">
                  <a:pos x="66" y="442"/>
                </a:cxn>
                <a:cxn ang="0">
                  <a:pos x="83" y="437"/>
                </a:cxn>
                <a:cxn ang="0">
                  <a:pos x="73" y="429"/>
                </a:cxn>
                <a:cxn ang="0">
                  <a:pos x="44" y="382"/>
                </a:cxn>
                <a:cxn ang="0">
                  <a:pos x="50" y="361"/>
                </a:cxn>
                <a:cxn ang="0">
                  <a:pos x="60" y="334"/>
                </a:cxn>
                <a:cxn ang="0">
                  <a:pos x="74" y="276"/>
                </a:cxn>
                <a:cxn ang="0">
                  <a:pos x="83" y="224"/>
                </a:cxn>
                <a:cxn ang="0">
                  <a:pos x="90" y="203"/>
                </a:cxn>
                <a:cxn ang="0">
                  <a:pos x="87" y="166"/>
                </a:cxn>
                <a:cxn ang="0">
                  <a:pos x="77" y="69"/>
                </a:cxn>
                <a:cxn ang="0">
                  <a:pos x="91" y="101"/>
                </a:cxn>
                <a:cxn ang="0">
                  <a:pos x="96" y="151"/>
                </a:cxn>
                <a:cxn ang="0">
                  <a:pos x="96" y="202"/>
                </a:cxn>
                <a:cxn ang="0">
                  <a:pos x="105" y="240"/>
                </a:cxn>
                <a:cxn ang="0">
                  <a:pos x="97" y="256"/>
                </a:cxn>
                <a:cxn ang="0">
                  <a:pos x="119" y="235"/>
                </a:cxn>
                <a:cxn ang="0">
                  <a:pos x="111" y="269"/>
                </a:cxn>
                <a:cxn ang="0">
                  <a:pos x="119" y="277"/>
                </a:cxn>
                <a:cxn ang="0">
                  <a:pos x="129" y="258"/>
                </a:cxn>
                <a:cxn ang="0">
                  <a:pos x="126" y="223"/>
                </a:cxn>
                <a:cxn ang="0">
                  <a:pos x="126" y="165"/>
                </a:cxn>
                <a:cxn ang="0">
                  <a:pos x="127" y="129"/>
                </a:cxn>
                <a:cxn ang="0">
                  <a:pos x="128" y="87"/>
                </a:cxn>
                <a:cxn ang="0">
                  <a:pos x="109" y="65"/>
                </a:cxn>
                <a:cxn ang="0">
                  <a:pos x="113" y="99"/>
                </a:cxn>
                <a:cxn ang="0">
                  <a:pos x="114" y="143"/>
                </a:cxn>
                <a:cxn ang="0">
                  <a:pos x="116" y="179"/>
                </a:cxn>
                <a:cxn ang="0">
                  <a:pos x="109" y="179"/>
                </a:cxn>
                <a:cxn ang="0">
                  <a:pos x="104" y="107"/>
                </a:cxn>
                <a:cxn ang="0">
                  <a:pos x="51" y="316"/>
                </a:cxn>
                <a:cxn ang="0">
                  <a:pos x="35" y="354"/>
                </a:cxn>
                <a:cxn ang="0">
                  <a:pos x="30" y="379"/>
                </a:cxn>
                <a:cxn ang="0">
                  <a:pos x="25" y="412"/>
                </a:cxn>
                <a:cxn ang="0">
                  <a:pos x="19" y="393"/>
                </a:cxn>
                <a:cxn ang="0">
                  <a:pos x="25" y="364"/>
                </a:cxn>
                <a:cxn ang="0">
                  <a:pos x="29" y="341"/>
                </a:cxn>
                <a:cxn ang="0">
                  <a:pos x="29" y="318"/>
                </a:cxn>
                <a:cxn ang="0">
                  <a:pos x="49" y="276"/>
                </a:cxn>
                <a:cxn ang="0">
                  <a:pos x="51" y="316"/>
                </a:cxn>
              </a:cxnLst>
              <a:rect l="0" t="0" r="r" b="b"/>
              <a:pathLst>
                <a:path w="133" h="466">
                  <a:moveTo>
                    <a:pt x="121" y="45"/>
                  </a:moveTo>
                  <a:lnTo>
                    <a:pt x="123" y="37"/>
                  </a:lnTo>
                  <a:lnTo>
                    <a:pt x="124" y="31"/>
                  </a:lnTo>
                  <a:lnTo>
                    <a:pt x="123" y="27"/>
                  </a:lnTo>
                  <a:lnTo>
                    <a:pt x="123" y="23"/>
                  </a:lnTo>
                  <a:lnTo>
                    <a:pt x="121" y="17"/>
                  </a:lnTo>
                  <a:lnTo>
                    <a:pt x="110" y="10"/>
                  </a:lnTo>
                  <a:lnTo>
                    <a:pt x="100" y="4"/>
                  </a:lnTo>
                  <a:lnTo>
                    <a:pt x="89" y="1"/>
                  </a:lnTo>
                  <a:lnTo>
                    <a:pt x="80" y="0"/>
                  </a:lnTo>
                  <a:lnTo>
                    <a:pt x="69" y="1"/>
                  </a:lnTo>
                  <a:lnTo>
                    <a:pt x="60" y="4"/>
                  </a:lnTo>
                  <a:lnTo>
                    <a:pt x="49" y="10"/>
                  </a:lnTo>
                  <a:lnTo>
                    <a:pt x="39" y="17"/>
                  </a:lnTo>
                  <a:lnTo>
                    <a:pt x="25" y="38"/>
                  </a:lnTo>
                  <a:lnTo>
                    <a:pt x="19" y="51"/>
                  </a:lnTo>
                  <a:lnTo>
                    <a:pt x="16" y="66"/>
                  </a:lnTo>
                  <a:lnTo>
                    <a:pt x="12" y="80"/>
                  </a:lnTo>
                  <a:lnTo>
                    <a:pt x="10" y="97"/>
                  </a:lnTo>
                  <a:lnTo>
                    <a:pt x="8" y="133"/>
                  </a:lnTo>
                  <a:lnTo>
                    <a:pt x="5" y="154"/>
                  </a:lnTo>
                  <a:lnTo>
                    <a:pt x="5" y="173"/>
                  </a:lnTo>
                  <a:lnTo>
                    <a:pt x="5" y="189"/>
                  </a:lnTo>
                  <a:lnTo>
                    <a:pt x="8" y="205"/>
                  </a:lnTo>
                  <a:lnTo>
                    <a:pt x="12" y="217"/>
                  </a:lnTo>
                  <a:lnTo>
                    <a:pt x="17" y="226"/>
                  </a:lnTo>
                  <a:lnTo>
                    <a:pt x="24" y="234"/>
                  </a:lnTo>
                  <a:lnTo>
                    <a:pt x="34" y="239"/>
                  </a:lnTo>
                  <a:lnTo>
                    <a:pt x="34" y="255"/>
                  </a:lnTo>
                  <a:lnTo>
                    <a:pt x="32" y="272"/>
                  </a:lnTo>
                  <a:lnTo>
                    <a:pt x="29" y="289"/>
                  </a:lnTo>
                  <a:lnTo>
                    <a:pt x="24" y="307"/>
                  </a:lnTo>
                  <a:lnTo>
                    <a:pt x="16" y="315"/>
                  </a:lnTo>
                  <a:lnTo>
                    <a:pt x="15" y="320"/>
                  </a:lnTo>
                  <a:lnTo>
                    <a:pt x="16" y="328"/>
                  </a:lnTo>
                  <a:lnTo>
                    <a:pt x="17" y="330"/>
                  </a:lnTo>
                  <a:lnTo>
                    <a:pt x="17" y="334"/>
                  </a:lnTo>
                  <a:lnTo>
                    <a:pt x="16" y="338"/>
                  </a:lnTo>
                  <a:lnTo>
                    <a:pt x="14" y="342"/>
                  </a:lnTo>
                  <a:lnTo>
                    <a:pt x="10" y="350"/>
                  </a:lnTo>
                  <a:lnTo>
                    <a:pt x="8" y="354"/>
                  </a:lnTo>
                  <a:lnTo>
                    <a:pt x="10" y="361"/>
                  </a:lnTo>
                  <a:lnTo>
                    <a:pt x="12" y="367"/>
                  </a:lnTo>
                  <a:lnTo>
                    <a:pt x="10" y="374"/>
                  </a:lnTo>
                  <a:lnTo>
                    <a:pt x="6" y="378"/>
                  </a:lnTo>
                  <a:lnTo>
                    <a:pt x="5" y="382"/>
                  </a:lnTo>
                  <a:lnTo>
                    <a:pt x="6" y="387"/>
                  </a:lnTo>
                  <a:lnTo>
                    <a:pt x="10" y="395"/>
                  </a:lnTo>
                  <a:lnTo>
                    <a:pt x="10" y="403"/>
                  </a:lnTo>
                  <a:lnTo>
                    <a:pt x="8" y="412"/>
                  </a:lnTo>
                  <a:lnTo>
                    <a:pt x="6" y="420"/>
                  </a:lnTo>
                  <a:lnTo>
                    <a:pt x="3" y="431"/>
                  </a:lnTo>
                  <a:lnTo>
                    <a:pt x="0" y="435"/>
                  </a:lnTo>
                  <a:lnTo>
                    <a:pt x="1" y="440"/>
                  </a:lnTo>
                  <a:lnTo>
                    <a:pt x="5" y="442"/>
                  </a:lnTo>
                  <a:lnTo>
                    <a:pt x="8" y="442"/>
                  </a:lnTo>
                  <a:lnTo>
                    <a:pt x="14" y="443"/>
                  </a:lnTo>
                  <a:lnTo>
                    <a:pt x="19" y="441"/>
                  </a:lnTo>
                  <a:lnTo>
                    <a:pt x="26" y="441"/>
                  </a:lnTo>
                  <a:lnTo>
                    <a:pt x="22" y="457"/>
                  </a:lnTo>
                  <a:lnTo>
                    <a:pt x="19" y="458"/>
                  </a:lnTo>
                  <a:lnTo>
                    <a:pt x="19" y="460"/>
                  </a:lnTo>
                  <a:lnTo>
                    <a:pt x="19" y="461"/>
                  </a:lnTo>
                  <a:lnTo>
                    <a:pt x="22" y="463"/>
                  </a:lnTo>
                  <a:lnTo>
                    <a:pt x="26" y="465"/>
                  </a:lnTo>
                  <a:lnTo>
                    <a:pt x="36" y="466"/>
                  </a:lnTo>
                  <a:lnTo>
                    <a:pt x="49" y="463"/>
                  </a:lnTo>
                  <a:lnTo>
                    <a:pt x="63" y="463"/>
                  </a:lnTo>
                  <a:lnTo>
                    <a:pt x="91" y="466"/>
                  </a:lnTo>
                  <a:lnTo>
                    <a:pt x="97" y="464"/>
                  </a:lnTo>
                  <a:lnTo>
                    <a:pt x="101" y="462"/>
                  </a:lnTo>
                  <a:lnTo>
                    <a:pt x="104" y="460"/>
                  </a:lnTo>
                  <a:lnTo>
                    <a:pt x="107" y="458"/>
                  </a:lnTo>
                  <a:lnTo>
                    <a:pt x="107" y="456"/>
                  </a:lnTo>
                  <a:lnTo>
                    <a:pt x="105" y="453"/>
                  </a:lnTo>
                  <a:lnTo>
                    <a:pt x="102" y="451"/>
                  </a:lnTo>
                  <a:lnTo>
                    <a:pt x="98" y="449"/>
                  </a:lnTo>
                  <a:lnTo>
                    <a:pt x="67" y="453"/>
                  </a:lnTo>
                  <a:lnTo>
                    <a:pt x="52" y="454"/>
                  </a:lnTo>
                  <a:lnTo>
                    <a:pt x="39" y="454"/>
                  </a:lnTo>
                  <a:lnTo>
                    <a:pt x="39" y="440"/>
                  </a:lnTo>
                  <a:lnTo>
                    <a:pt x="63" y="443"/>
                  </a:lnTo>
                  <a:lnTo>
                    <a:pt x="63" y="442"/>
                  </a:lnTo>
                  <a:lnTo>
                    <a:pt x="64" y="442"/>
                  </a:lnTo>
                  <a:lnTo>
                    <a:pt x="66" y="442"/>
                  </a:lnTo>
                  <a:lnTo>
                    <a:pt x="71" y="442"/>
                  </a:lnTo>
                  <a:lnTo>
                    <a:pt x="77" y="442"/>
                  </a:lnTo>
                  <a:lnTo>
                    <a:pt x="80" y="440"/>
                  </a:lnTo>
                  <a:lnTo>
                    <a:pt x="84" y="440"/>
                  </a:lnTo>
                  <a:lnTo>
                    <a:pt x="83" y="437"/>
                  </a:lnTo>
                  <a:lnTo>
                    <a:pt x="83" y="436"/>
                  </a:lnTo>
                  <a:lnTo>
                    <a:pt x="81" y="434"/>
                  </a:lnTo>
                  <a:lnTo>
                    <a:pt x="79" y="432"/>
                  </a:lnTo>
                  <a:lnTo>
                    <a:pt x="78" y="431"/>
                  </a:lnTo>
                  <a:lnTo>
                    <a:pt x="73" y="429"/>
                  </a:lnTo>
                  <a:lnTo>
                    <a:pt x="55" y="427"/>
                  </a:lnTo>
                  <a:lnTo>
                    <a:pt x="47" y="427"/>
                  </a:lnTo>
                  <a:lnTo>
                    <a:pt x="39" y="429"/>
                  </a:lnTo>
                  <a:lnTo>
                    <a:pt x="38" y="404"/>
                  </a:lnTo>
                  <a:lnTo>
                    <a:pt x="44" y="382"/>
                  </a:lnTo>
                  <a:lnTo>
                    <a:pt x="47" y="377"/>
                  </a:lnTo>
                  <a:lnTo>
                    <a:pt x="49" y="372"/>
                  </a:lnTo>
                  <a:lnTo>
                    <a:pt x="49" y="366"/>
                  </a:lnTo>
                  <a:lnTo>
                    <a:pt x="49" y="363"/>
                  </a:lnTo>
                  <a:lnTo>
                    <a:pt x="50" y="361"/>
                  </a:lnTo>
                  <a:lnTo>
                    <a:pt x="51" y="351"/>
                  </a:lnTo>
                  <a:lnTo>
                    <a:pt x="52" y="348"/>
                  </a:lnTo>
                  <a:lnTo>
                    <a:pt x="55" y="348"/>
                  </a:lnTo>
                  <a:lnTo>
                    <a:pt x="60" y="340"/>
                  </a:lnTo>
                  <a:lnTo>
                    <a:pt x="60" y="334"/>
                  </a:lnTo>
                  <a:lnTo>
                    <a:pt x="63" y="322"/>
                  </a:lnTo>
                  <a:lnTo>
                    <a:pt x="68" y="316"/>
                  </a:lnTo>
                  <a:lnTo>
                    <a:pt x="69" y="305"/>
                  </a:lnTo>
                  <a:lnTo>
                    <a:pt x="72" y="295"/>
                  </a:lnTo>
                  <a:lnTo>
                    <a:pt x="74" y="276"/>
                  </a:lnTo>
                  <a:lnTo>
                    <a:pt x="74" y="256"/>
                  </a:lnTo>
                  <a:lnTo>
                    <a:pt x="73" y="237"/>
                  </a:lnTo>
                  <a:lnTo>
                    <a:pt x="79" y="230"/>
                  </a:lnTo>
                  <a:lnTo>
                    <a:pt x="81" y="226"/>
                  </a:lnTo>
                  <a:lnTo>
                    <a:pt x="83" y="224"/>
                  </a:lnTo>
                  <a:lnTo>
                    <a:pt x="85" y="223"/>
                  </a:lnTo>
                  <a:lnTo>
                    <a:pt x="85" y="220"/>
                  </a:lnTo>
                  <a:lnTo>
                    <a:pt x="86" y="218"/>
                  </a:lnTo>
                  <a:lnTo>
                    <a:pt x="88" y="213"/>
                  </a:lnTo>
                  <a:lnTo>
                    <a:pt x="90" y="203"/>
                  </a:lnTo>
                  <a:lnTo>
                    <a:pt x="90" y="189"/>
                  </a:lnTo>
                  <a:lnTo>
                    <a:pt x="89" y="185"/>
                  </a:lnTo>
                  <a:lnTo>
                    <a:pt x="89" y="181"/>
                  </a:lnTo>
                  <a:lnTo>
                    <a:pt x="89" y="175"/>
                  </a:lnTo>
                  <a:lnTo>
                    <a:pt x="87" y="166"/>
                  </a:lnTo>
                  <a:lnTo>
                    <a:pt x="86" y="162"/>
                  </a:lnTo>
                  <a:lnTo>
                    <a:pt x="86" y="159"/>
                  </a:lnTo>
                  <a:lnTo>
                    <a:pt x="81" y="142"/>
                  </a:lnTo>
                  <a:lnTo>
                    <a:pt x="71" y="99"/>
                  </a:lnTo>
                  <a:lnTo>
                    <a:pt x="77" y="69"/>
                  </a:lnTo>
                  <a:lnTo>
                    <a:pt x="88" y="61"/>
                  </a:lnTo>
                  <a:lnTo>
                    <a:pt x="93" y="61"/>
                  </a:lnTo>
                  <a:lnTo>
                    <a:pt x="93" y="83"/>
                  </a:lnTo>
                  <a:lnTo>
                    <a:pt x="90" y="92"/>
                  </a:lnTo>
                  <a:lnTo>
                    <a:pt x="91" y="101"/>
                  </a:lnTo>
                  <a:lnTo>
                    <a:pt x="92" y="110"/>
                  </a:lnTo>
                  <a:lnTo>
                    <a:pt x="98" y="118"/>
                  </a:lnTo>
                  <a:lnTo>
                    <a:pt x="100" y="130"/>
                  </a:lnTo>
                  <a:lnTo>
                    <a:pt x="98" y="146"/>
                  </a:lnTo>
                  <a:lnTo>
                    <a:pt x="96" y="151"/>
                  </a:lnTo>
                  <a:lnTo>
                    <a:pt x="96" y="159"/>
                  </a:lnTo>
                  <a:lnTo>
                    <a:pt x="96" y="169"/>
                  </a:lnTo>
                  <a:lnTo>
                    <a:pt x="98" y="181"/>
                  </a:lnTo>
                  <a:lnTo>
                    <a:pt x="96" y="192"/>
                  </a:lnTo>
                  <a:lnTo>
                    <a:pt x="96" y="202"/>
                  </a:lnTo>
                  <a:lnTo>
                    <a:pt x="97" y="209"/>
                  </a:lnTo>
                  <a:lnTo>
                    <a:pt x="101" y="215"/>
                  </a:lnTo>
                  <a:lnTo>
                    <a:pt x="105" y="225"/>
                  </a:lnTo>
                  <a:lnTo>
                    <a:pt x="105" y="231"/>
                  </a:lnTo>
                  <a:lnTo>
                    <a:pt x="105" y="240"/>
                  </a:lnTo>
                  <a:lnTo>
                    <a:pt x="100" y="245"/>
                  </a:lnTo>
                  <a:lnTo>
                    <a:pt x="97" y="251"/>
                  </a:lnTo>
                  <a:lnTo>
                    <a:pt x="95" y="254"/>
                  </a:lnTo>
                  <a:lnTo>
                    <a:pt x="96" y="256"/>
                  </a:lnTo>
                  <a:lnTo>
                    <a:pt x="97" y="256"/>
                  </a:lnTo>
                  <a:lnTo>
                    <a:pt x="100" y="256"/>
                  </a:lnTo>
                  <a:lnTo>
                    <a:pt x="104" y="254"/>
                  </a:lnTo>
                  <a:lnTo>
                    <a:pt x="111" y="251"/>
                  </a:lnTo>
                  <a:lnTo>
                    <a:pt x="114" y="242"/>
                  </a:lnTo>
                  <a:lnTo>
                    <a:pt x="119" y="235"/>
                  </a:lnTo>
                  <a:lnTo>
                    <a:pt x="120" y="237"/>
                  </a:lnTo>
                  <a:lnTo>
                    <a:pt x="121" y="242"/>
                  </a:lnTo>
                  <a:lnTo>
                    <a:pt x="120" y="249"/>
                  </a:lnTo>
                  <a:lnTo>
                    <a:pt x="119" y="258"/>
                  </a:lnTo>
                  <a:lnTo>
                    <a:pt x="111" y="269"/>
                  </a:lnTo>
                  <a:lnTo>
                    <a:pt x="107" y="271"/>
                  </a:lnTo>
                  <a:lnTo>
                    <a:pt x="105" y="272"/>
                  </a:lnTo>
                  <a:lnTo>
                    <a:pt x="107" y="274"/>
                  </a:lnTo>
                  <a:lnTo>
                    <a:pt x="110" y="275"/>
                  </a:lnTo>
                  <a:lnTo>
                    <a:pt x="119" y="277"/>
                  </a:lnTo>
                  <a:lnTo>
                    <a:pt x="121" y="273"/>
                  </a:lnTo>
                  <a:lnTo>
                    <a:pt x="122" y="271"/>
                  </a:lnTo>
                  <a:lnTo>
                    <a:pt x="124" y="270"/>
                  </a:lnTo>
                  <a:lnTo>
                    <a:pt x="129" y="261"/>
                  </a:lnTo>
                  <a:lnTo>
                    <a:pt x="129" y="258"/>
                  </a:lnTo>
                  <a:lnTo>
                    <a:pt x="131" y="256"/>
                  </a:lnTo>
                  <a:lnTo>
                    <a:pt x="132" y="252"/>
                  </a:lnTo>
                  <a:lnTo>
                    <a:pt x="132" y="246"/>
                  </a:lnTo>
                  <a:lnTo>
                    <a:pt x="133" y="242"/>
                  </a:lnTo>
                  <a:lnTo>
                    <a:pt x="126" y="223"/>
                  </a:lnTo>
                  <a:lnTo>
                    <a:pt x="124" y="212"/>
                  </a:lnTo>
                  <a:lnTo>
                    <a:pt x="123" y="201"/>
                  </a:lnTo>
                  <a:lnTo>
                    <a:pt x="126" y="187"/>
                  </a:lnTo>
                  <a:lnTo>
                    <a:pt x="127" y="176"/>
                  </a:lnTo>
                  <a:lnTo>
                    <a:pt x="126" y="165"/>
                  </a:lnTo>
                  <a:lnTo>
                    <a:pt x="123" y="158"/>
                  </a:lnTo>
                  <a:lnTo>
                    <a:pt x="123" y="144"/>
                  </a:lnTo>
                  <a:lnTo>
                    <a:pt x="124" y="139"/>
                  </a:lnTo>
                  <a:lnTo>
                    <a:pt x="127" y="135"/>
                  </a:lnTo>
                  <a:lnTo>
                    <a:pt x="127" y="129"/>
                  </a:lnTo>
                  <a:lnTo>
                    <a:pt x="127" y="124"/>
                  </a:lnTo>
                  <a:lnTo>
                    <a:pt x="126" y="119"/>
                  </a:lnTo>
                  <a:lnTo>
                    <a:pt x="126" y="116"/>
                  </a:lnTo>
                  <a:lnTo>
                    <a:pt x="124" y="110"/>
                  </a:lnTo>
                  <a:lnTo>
                    <a:pt x="128" y="87"/>
                  </a:lnTo>
                  <a:lnTo>
                    <a:pt x="127" y="74"/>
                  </a:lnTo>
                  <a:lnTo>
                    <a:pt x="126" y="62"/>
                  </a:lnTo>
                  <a:lnTo>
                    <a:pt x="124" y="52"/>
                  </a:lnTo>
                  <a:lnTo>
                    <a:pt x="121" y="45"/>
                  </a:lnTo>
                  <a:close/>
                  <a:moveTo>
                    <a:pt x="109" y="65"/>
                  </a:moveTo>
                  <a:lnTo>
                    <a:pt x="112" y="72"/>
                  </a:lnTo>
                  <a:lnTo>
                    <a:pt x="113" y="78"/>
                  </a:lnTo>
                  <a:lnTo>
                    <a:pt x="115" y="85"/>
                  </a:lnTo>
                  <a:lnTo>
                    <a:pt x="113" y="92"/>
                  </a:lnTo>
                  <a:lnTo>
                    <a:pt x="113" y="99"/>
                  </a:lnTo>
                  <a:lnTo>
                    <a:pt x="113" y="104"/>
                  </a:lnTo>
                  <a:lnTo>
                    <a:pt x="115" y="111"/>
                  </a:lnTo>
                  <a:lnTo>
                    <a:pt x="116" y="122"/>
                  </a:lnTo>
                  <a:lnTo>
                    <a:pt x="117" y="134"/>
                  </a:lnTo>
                  <a:lnTo>
                    <a:pt x="114" y="143"/>
                  </a:lnTo>
                  <a:lnTo>
                    <a:pt x="113" y="151"/>
                  </a:lnTo>
                  <a:lnTo>
                    <a:pt x="114" y="160"/>
                  </a:lnTo>
                  <a:lnTo>
                    <a:pt x="117" y="170"/>
                  </a:lnTo>
                  <a:lnTo>
                    <a:pt x="116" y="174"/>
                  </a:lnTo>
                  <a:lnTo>
                    <a:pt x="116" y="179"/>
                  </a:lnTo>
                  <a:lnTo>
                    <a:pt x="115" y="190"/>
                  </a:lnTo>
                  <a:lnTo>
                    <a:pt x="113" y="198"/>
                  </a:lnTo>
                  <a:lnTo>
                    <a:pt x="111" y="207"/>
                  </a:lnTo>
                  <a:lnTo>
                    <a:pt x="108" y="193"/>
                  </a:lnTo>
                  <a:lnTo>
                    <a:pt x="109" y="179"/>
                  </a:lnTo>
                  <a:lnTo>
                    <a:pt x="107" y="153"/>
                  </a:lnTo>
                  <a:lnTo>
                    <a:pt x="108" y="142"/>
                  </a:lnTo>
                  <a:lnTo>
                    <a:pt x="109" y="133"/>
                  </a:lnTo>
                  <a:lnTo>
                    <a:pt x="109" y="119"/>
                  </a:lnTo>
                  <a:lnTo>
                    <a:pt x="104" y="107"/>
                  </a:lnTo>
                  <a:lnTo>
                    <a:pt x="103" y="97"/>
                  </a:lnTo>
                  <a:lnTo>
                    <a:pt x="104" y="88"/>
                  </a:lnTo>
                  <a:lnTo>
                    <a:pt x="108" y="82"/>
                  </a:lnTo>
                  <a:lnTo>
                    <a:pt x="109" y="65"/>
                  </a:lnTo>
                  <a:close/>
                  <a:moveTo>
                    <a:pt x="51" y="316"/>
                  </a:moveTo>
                  <a:lnTo>
                    <a:pt x="46" y="322"/>
                  </a:lnTo>
                  <a:lnTo>
                    <a:pt x="44" y="334"/>
                  </a:lnTo>
                  <a:lnTo>
                    <a:pt x="44" y="340"/>
                  </a:lnTo>
                  <a:lnTo>
                    <a:pt x="40" y="347"/>
                  </a:lnTo>
                  <a:lnTo>
                    <a:pt x="35" y="354"/>
                  </a:lnTo>
                  <a:lnTo>
                    <a:pt x="36" y="364"/>
                  </a:lnTo>
                  <a:lnTo>
                    <a:pt x="36" y="372"/>
                  </a:lnTo>
                  <a:lnTo>
                    <a:pt x="34" y="377"/>
                  </a:lnTo>
                  <a:lnTo>
                    <a:pt x="31" y="379"/>
                  </a:lnTo>
                  <a:lnTo>
                    <a:pt x="30" y="379"/>
                  </a:lnTo>
                  <a:lnTo>
                    <a:pt x="30" y="380"/>
                  </a:lnTo>
                  <a:lnTo>
                    <a:pt x="30" y="382"/>
                  </a:lnTo>
                  <a:lnTo>
                    <a:pt x="27" y="388"/>
                  </a:lnTo>
                  <a:lnTo>
                    <a:pt x="26" y="399"/>
                  </a:lnTo>
                  <a:lnTo>
                    <a:pt x="25" y="412"/>
                  </a:lnTo>
                  <a:lnTo>
                    <a:pt x="26" y="428"/>
                  </a:lnTo>
                  <a:lnTo>
                    <a:pt x="18" y="428"/>
                  </a:lnTo>
                  <a:lnTo>
                    <a:pt x="19" y="414"/>
                  </a:lnTo>
                  <a:lnTo>
                    <a:pt x="20" y="402"/>
                  </a:lnTo>
                  <a:lnTo>
                    <a:pt x="19" y="393"/>
                  </a:lnTo>
                  <a:lnTo>
                    <a:pt x="19" y="385"/>
                  </a:lnTo>
                  <a:lnTo>
                    <a:pt x="20" y="378"/>
                  </a:lnTo>
                  <a:lnTo>
                    <a:pt x="23" y="372"/>
                  </a:lnTo>
                  <a:lnTo>
                    <a:pt x="24" y="367"/>
                  </a:lnTo>
                  <a:lnTo>
                    <a:pt x="25" y="364"/>
                  </a:lnTo>
                  <a:lnTo>
                    <a:pt x="25" y="363"/>
                  </a:lnTo>
                  <a:lnTo>
                    <a:pt x="23" y="351"/>
                  </a:lnTo>
                  <a:lnTo>
                    <a:pt x="24" y="346"/>
                  </a:lnTo>
                  <a:lnTo>
                    <a:pt x="27" y="342"/>
                  </a:lnTo>
                  <a:lnTo>
                    <a:pt x="29" y="341"/>
                  </a:lnTo>
                  <a:lnTo>
                    <a:pt x="29" y="339"/>
                  </a:lnTo>
                  <a:lnTo>
                    <a:pt x="30" y="337"/>
                  </a:lnTo>
                  <a:lnTo>
                    <a:pt x="30" y="329"/>
                  </a:lnTo>
                  <a:lnTo>
                    <a:pt x="28" y="322"/>
                  </a:lnTo>
                  <a:lnTo>
                    <a:pt x="29" y="318"/>
                  </a:lnTo>
                  <a:lnTo>
                    <a:pt x="32" y="314"/>
                  </a:lnTo>
                  <a:lnTo>
                    <a:pt x="38" y="311"/>
                  </a:lnTo>
                  <a:lnTo>
                    <a:pt x="42" y="300"/>
                  </a:lnTo>
                  <a:lnTo>
                    <a:pt x="47" y="289"/>
                  </a:lnTo>
                  <a:lnTo>
                    <a:pt x="49" y="276"/>
                  </a:lnTo>
                  <a:lnTo>
                    <a:pt x="51" y="263"/>
                  </a:lnTo>
                  <a:lnTo>
                    <a:pt x="53" y="273"/>
                  </a:lnTo>
                  <a:lnTo>
                    <a:pt x="54" y="286"/>
                  </a:lnTo>
                  <a:lnTo>
                    <a:pt x="53" y="300"/>
                  </a:lnTo>
                  <a:lnTo>
                    <a:pt x="51" y="31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6" name="Freeform 112"/>
            <p:cNvSpPr>
              <a:spLocks/>
            </p:cNvSpPr>
            <p:nvPr/>
          </p:nvSpPr>
          <p:spPr bwMode="auto">
            <a:xfrm>
              <a:off x="3136900" y="1784350"/>
              <a:ext cx="146050" cy="136525"/>
            </a:xfrm>
            <a:custGeom>
              <a:avLst/>
              <a:gdLst/>
              <a:ahLst/>
              <a:cxnLst>
                <a:cxn ang="0">
                  <a:pos x="85" y="21"/>
                </a:cxn>
                <a:cxn ang="0">
                  <a:pos x="71" y="9"/>
                </a:cxn>
                <a:cxn ang="0">
                  <a:pos x="63" y="5"/>
                </a:cxn>
                <a:cxn ang="0">
                  <a:pos x="55" y="3"/>
                </a:cxn>
                <a:cxn ang="0">
                  <a:pos x="37" y="0"/>
                </a:cxn>
                <a:cxn ang="0">
                  <a:pos x="20" y="4"/>
                </a:cxn>
                <a:cxn ang="0">
                  <a:pos x="6" y="12"/>
                </a:cxn>
                <a:cxn ang="0">
                  <a:pos x="2" y="17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7" y="51"/>
                </a:cxn>
                <a:cxn ang="0">
                  <a:pos x="12" y="55"/>
                </a:cxn>
                <a:cxn ang="0">
                  <a:pos x="18" y="61"/>
                </a:cxn>
                <a:cxn ang="0">
                  <a:pos x="32" y="68"/>
                </a:cxn>
                <a:cxn ang="0">
                  <a:pos x="30" y="86"/>
                </a:cxn>
                <a:cxn ang="0">
                  <a:pos x="53" y="70"/>
                </a:cxn>
                <a:cxn ang="0">
                  <a:pos x="55" y="69"/>
                </a:cxn>
                <a:cxn ang="0">
                  <a:pos x="58" y="69"/>
                </a:cxn>
                <a:cxn ang="0">
                  <a:pos x="64" y="69"/>
                </a:cxn>
                <a:cxn ang="0">
                  <a:pos x="64" y="68"/>
                </a:cxn>
                <a:cxn ang="0">
                  <a:pos x="65" y="68"/>
                </a:cxn>
                <a:cxn ang="0">
                  <a:pos x="67" y="68"/>
                </a:cxn>
                <a:cxn ang="0">
                  <a:pos x="71" y="68"/>
                </a:cxn>
                <a:cxn ang="0">
                  <a:pos x="78" y="64"/>
                </a:cxn>
                <a:cxn ang="0">
                  <a:pos x="83" y="60"/>
                </a:cxn>
                <a:cxn ang="0">
                  <a:pos x="88" y="54"/>
                </a:cxn>
                <a:cxn ang="0">
                  <a:pos x="88" y="52"/>
                </a:cxn>
                <a:cxn ang="0">
                  <a:pos x="88" y="51"/>
                </a:cxn>
                <a:cxn ang="0">
                  <a:pos x="89" y="51"/>
                </a:cxn>
                <a:cxn ang="0">
                  <a:pos x="91" y="49"/>
                </a:cxn>
                <a:cxn ang="0">
                  <a:pos x="92" y="40"/>
                </a:cxn>
                <a:cxn ang="0">
                  <a:pos x="91" y="34"/>
                </a:cxn>
                <a:cxn ang="0">
                  <a:pos x="88" y="28"/>
                </a:cxn>
                <a:cxn ang="0">
                  <a:pos x="85" y="21"/>
                </a:cxn>
              </a:cxnLst>
              <a:rect l="0" t="0" r="r" b="b"/>
              <a:pathLst>
                <a:path w="92" h="86">
                  <a:moveTo>
                    <a:pt x="85" y="21"/>
                  </a:moveTo>
                  <a:lnTo>
                    <a:pt x="71" y="9"/>
                  </a:lnTo>
                  <a:lnTo>
                    <a:pt x="63" y="5"/>
                  </a:lnTo>
                  <a:lnTo>
                    <a:pt x="55" y="3"/>
                  </a:lnTo>
                  <a:lnTo>
                    <a:pt x="37" y="0"/>
                  </a:lnTo>
                  <a:lnTo>
                    <a:pt x="20" y="4"/>
                  </a:lnTo>
                  <a:lnTo>
                    <a:pt x="6" y="12"/>
                  </a:lnTo>
                  <a:lnTo>
                    <a:pt x="2" y="17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7" y="51"/>
                  </a:lnTo>
                  <a:lnTo>
                    <a:pt x="12" y="55"/>
                  </a:lnTo>
                  <a:lnTo>
                    <a:pt x="18" y="61"/>
                  </a:lnTo>
                  <a:lnTo>
                    <a:pt x="32" y="68"/>
                  </a:lnTo>
                  <a:lnTo>
                    <a:pt x="30" y="86"/>
                  </a:lnTo>
                  <a:lnTo>
                    <a:pt x="53" y="70"/>
                  </a:lnTo>
                  <a:lnTo>
                    <a:pt x="55" y="69"/>
                  </a:lnTo>
                  <a:lnTo>
                    <a:pt x="58" y="69"/>
                  </a:lnTo>
                  <a:lnTo>
                    <a:pt x="64" y="69"/>
                  </a:lnTo>
                  <a:lnTo>
                    <a:pt x="64" y="68"/>
                  </a:lnTo>
                  <a:lnTo>
                    <a:pt x="65" y="68"/>
                  </a:lnTo>
                  <a:lnTo>
                    <a:pt x="67" y="68"/>
                  </a:lnTo>
                  <a:lnTo>
                    <a:pt x="71" y="68"/>
                  </a:lnTo>
                  <a:lnTo>
                    <a:pt x="78" y="64"/>
                  </a:lnTo>
                  <a:lnTo>
                    <a:pt x="83" y="60"/>
                  </a:lnTo>
                  <a:lnTo>
                    <a:pt x="88" y="54"/>
                  </a:lnTo>
                  <a:lnTo>
                    <a:pt x="88" y="52"/>
                  </a:lnTo>
                  <a:lnTo>
                    <a:pt x="88" y="51"/>
                  </a:lnTo>
                  <a:lnTo>
                    <a:pt x="89" y="51"/>
                  </a:lnTo>
                  <a:lnTo>
                    <a:pt x="91" y="49"/>
                  </a:lnTo>
                  <a:lnTo>
                    <a:pt x="92" y="40"/>
                  </a:lnTo>
                  <a:lnTo>
                    <a:pt x="91" y="34"/>
                  </a:lnTo>
                  <a:lnTo>
                    <a:pt x="88" y="28"/>
                  </a:lnTo>
                  <a:lnTo>
                    <a:pt x="85" y="21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7" name="Freeform 113"/>
            <p:cNvSpPr>
              <a:spLocks/>
            </p:cNvSpPr>
            <p:nvPr/>
          </p:nvSpPr>
          <p:spPr bwMode="auto">
            <a:xfrm>
              <a:off x="3136900" y="1784350"/>
              <a:ext cx="146050" cy="136525"/>
            </a:xfrm>
            <a:custGeom>
              <a:avLst/>
              <a:gdLst/>
              <a:ahLst/>
              <a:cxnLst>
                <a:cxn ang="0">
                  <a:pos x="55" y="3"/>
                </a:cxn>
                <a:cxn ang="0">
                  <a:pos x="37" y="0"/>
                </a:cxn>
                <a:cxn ang="0">
                  <a:pos x="20" y="4"/>
                </a:cxn>
                <a:cxn ang="0">
                  <a:pos x="6" y="12"/>
                </a:cxn>
                <a:cxn ang="0">
                  <a:pos x="2" y="17"/>
                </a:cxn>
                <a:cxn ang="0">
                  <a:pos x="1" y="24"/>
                </a:cxn>
                <a:cxn ang="0">
                  <a:pos x="0" y="37"/>
                </a:cxn>
                <a:cxn ang="0">
                  <a:pos x="7" y="51"/>
                </a:cxn>
                <a:cxn ang="0">
                  <a:pos x="12" y="55"/>
                </a:cxn>
                <a:cxn ang="0">
                  <a:pos x="18" y="61"/>
                </a:cxn>
                <a:cxn ang="0">
                  <a:pos x="32" y="68"/>
                </a:cxn>
                <a:cxn ang="0">
                  <a:pos x="30" y="86"/>
                </a:cxn>
                <a:cxn ang="0">
                  <a:pos x="53" y="70"/>
                </a:cxn>
                <a:cxn ang="0">
                  <a:pos x="55" y="69"/>
                </a:cxn>
                <a:cxn ang="0">
                  <a:pos x="58" y="69"/>
                </a:cxn>
                <a:cxn ang="0">
                  <a:pos x="64" y="69"/>
                </a:cxn>
                <a:cxn ang="0">
                  <a:pos x="64" y="68"/>
                </a:cxn>
                <a:cxn ang="0">
                  <a:pos x="65" y="68"/>
                </a:cxn>
                <a:cxn ang="0">
                  <a:pos x="67" y="68"/>
                </a:cxn>
                <a:cxn ang="0">
                  <a:pos x="71" y="68"/>
                </a:cxn>
                <a:cxn ang="0">
                  <a:pos x="78" y="64"/>
                </a:cxn>
                <a:cxn ang="0">
                  <a:pos x="83" y="60"/>
                </a:cxn>
                <a:cxn ang="0">
                  <a:pos x="88" y="54"/>
                </a:cxn>
                <a:cxn ang="0">
                  <a:pos x="88" y="52"/>
                </a:cxn>
                <a:cxn ang="0">
                  <a:pos x="88" y="51"/>
                </a:cxn>
                <a:cxn ang="0">
                  <a:pos x="89" y="51"/>
                </a:cxn>
                <a:cxn ang="0">
                  <a:pos x="91" y="49"/>
                </a:cxn>
                <a:cxn ang="0">
                  <a:pos x="92" y="40"/>
                </a:cxn>
                <a:cxn ang="0">
                  <a:pos x="91" y="34"/>
                </a:cxn>
                <a:cxn ang="0">
                  <a:pos x="88" y="28"/>
                </a:cxn>
                <a:cxn ang="0">
                  <a:pos x="85" y="21"/>
                </a:cxn>
                <a:cxn ang="0">
                  <a:pos x="71" y="9"/>
                </a:cxn>
                <a:cxn ang="0">
                  <a:pos x="63" y="5"/>
                </a:cxn>
                <a:cxn ang="0">
                  <a:pos x="55" y="3"/>
                </a:cxn>
              </a:cxnLst>
              <a:rect l="0" t="0" r="r" b="b"/>
              <a:pathLst>
                <a:path w="92" h="86">
                  <a:moveTo>
                    <a:pt x="55" y="3"/>
                  </a:moveTo>
                  <a:lnTo>
                    <a:pt x="37" y="0"/>
                  </a:lnTo>
                  <a:lnTo>
                    <a:pt x="20" y="4"/>
                  </a:lnTo>
                  <a:lnTo>
                    <a:pt x="6" y="12"/>
                  </a:lnTo>
                  <a:lnTo>
                    <a:pt x="2" y="17"/>
                  </a:lnTo>
                  <a:lnTo>
                    <a:pt x="1" y="24"/>
                  </a:lnTo>
                  <a:lnTo>
                    <a:pt x="0" y="37"/>
                  </a:lnTo>
                  <a:lnTo>
                    <a:pt x="7" y="51"/>
                  </a:lnTo>
                  <a:lnTo>
                    <a:pt x="12" y="55"/>
                  </a:lnTo>
                  <a:lnTo>
                    <a:pt x="18" y="61"/>
                  </a:lnTo>
                  <a:lnTo>
                    <a:pt x="32" y="68"/>
                  </a:lnTo>
                  <a:lnTo>
                    <a:pt x="30" y="86"/>
                  </a:lnTo>
                  <a:lnTo>
                    <a:pt x="53" y="70"/>
                  </a:lnTo>
                  <a:lnTo>
                    <a:pt x="55" y="69"/>
                  </a:lnTo>
                  <a:lnTo>
                    <a:pt x="58" y="69"/>
                  </a:lnTo>
                  <a:lnTo>
                    <a:pt x="64" y="69"/>
                  </a:lnTo>
                  <a:lnTo>
                    <a:pt x="64" y="68"/>
                  </a:lnTo>
                  <a:lnTo>
                    <a:pt x="65" y="68"/>
                  </a:lnTo>
                  <a:lnTo>
                    <a:pt x="67" y="68"/>
                  </a:lnTo>
                  <a:lnTo>
                    <a:pt x="71" y="68"/>
                  </a:lnTo>
                  <a:lnTo>
                    <a:pt x="78" y="64"/>
                  </a:lnTo>
                  <a:lnTo>
                    <a:pt x="83" y="60"/>
                  </a:lnTo>
                  <a:lnTo>
                    <a:pt x="88" y="54"/>
                  </a:lnTo>
                  <a:lnTo>
                    <a:pt x="88" y="52"/>
                  </a:lnTo>
                  <a:lnTo>
                    <a:pt x="88" y="51"/>
                  </a:lnTo>
                  <a:lnTo>
                    <a:pt x="89" y="51"/>
                  </a:lnTo>
                  <a:lnTo>
                    <a:pt x="91" y="49"/>
                  </a:lnTo>
                  <a:lnTo>
                    <a:pt x="92" y="40"/>
                  </a:lnTo>
                  <a:lnTo>
                    <a:pt x="91" y="34"/>
                  </a:lnTo>
                  <a:lnTo>
                    <a:pt x="88" y="28"/>
                  </a:lnTo>
                  <a:lnTo>
                    <a:pt x="85" y="21"/>
                  </a:lnTo>
                  <a:lnTo>
                    <a:pt x="71" y="9"/>
                  </a:lnTo>
                  <a:lnTo>
                    <a:pt x="63" y="5"/>
                  </a:lnTo>
                  <a:lnTo>
                    <a:pt x="55" y="3"/>
                  </a:lnTo>
                </a:path>
              </a:pathLst>
            </a:custGeom>
            <a:noFill/>
            <a:ln w="1588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8" name="Freeform 114"/>
            <p:cNvSpPr>
              <a:spLocks/>
            </p:cNvSpPr>
            <p:nvPr/>
          </p:nvSpPr>
          <p:spPr bwMode="auto">
            <a:xfrm>
              <a:off x="3092450" y="1889125"/>
              <a:ext cx="22225" cy="225425"/>
            </a:xfrm>
            <a:custGeom>
              <a:avLst/>
              <a:gdLst/>
              <a:ahLst/>
              <a:cxnLst>
                <a:cxn ang="0">
                  <a:pos x="12" y="20"/>
                </a:cxn>
                <a:cxn ang="0">
                  <a:pos x="10" y="27"/>
                </a:cxn>
                <a:cxn ang="0">
                  <a:pos x="10" y="34"/>
                </a:cxn>
                <a:cxn ang="0">
                  <a:pos x="10" y="39"/>
                </a:cxn>
                <a:cxn ang="0">
                  <a:pos x="12" y="46"/>
                </a:cxn>
                <a:cxn ang="0">
                  <a:pos x="13" y="57"/>
                </a:cxn>
                <a:cxn ang="0">
                  <a:pos x="14" y="69"/>
                </a:cxn>
                <a:cxn ang="0">
                  <a:pos x="11" y="78"/>
                </a:cxn>
                <a:cxn ang="0">
                  <a:pos x="10" y="86"/>
                </a:cxn>
                <a:cxn ang="0">
                  <a:pos x="11" y="95"/>
                </a:cxn>
                <a:cxn ang="0">
                  <a:pos x="14" y="105"/>
                </a:cxn>
                <a:cxn ang="0">
                  <a:pos x="13" y="109"/>
                </a:cxn>
                <a:cxn ang="0">
                  <a:pos x="13" y="114"/>
                </a:cxn>
                <a:cxn ang="0">
                  <a:pos x="12" y="125"/>
                </a:cxn>
                <a:cxn ang="0">
                  <a:pos x="10" y="133"/>
                </a:cxn>
                <a:cxn ang="0">
                  <a:pos x="8" y="142"/>
                </a:cxn>
                <a:cxn ang="0">
                  <a:pos x="5" y="128"/>
                </a:cxn>
                <a:cxn ang="0">
                  <a:pos x="6" y="114"/>
                </a:cxn>
                <a:cxn ang="0">
                  <a:pos x="4" y="88"/>
                </a:cxn>
                <a:cxn ang="0">
                  <a:pos x="5" y="77"/>
                </a:cxn>
                <a:cxn ang="0">
                  <a:pos x="6" y="68"/>
                </a:cxn>
                <a:cxn ang="0">
                  <a:pos x="6" y="54"/>
                </a:cxn>
                <a:cxn ang="0">
                  <a:pos x="1" y="42"/>
                </a:cxn>
                <a:cxn ang="0">
                  <a:pos x="0" y="32"/>
                </a:cxn>
                <a:cxn ang="0">
                  <a:pos x="1" y="23"/>
                </a:cxn>
                <a:cxn ang="0">
                  <a:pos x="5" y="17"/>
                </a:cxn>
                <a:cxn ang="0">
                  <a:pos x="6" y="0"/>
                </a:cxn>
                <a:cxn ang="0">
                  <a:pos x="9" y="7"/>
                </a:cxn>
                <a:cxn ang="0">
                  <a:pos x="10" y="13"/>
                </a:cxn>
                <a:cxn ang="0">
                  <a:pos x="12" y="20"/>
                </a:cxn>
              </a:cxnLst>
              <a:rect l="0" t="0" r="r" b="b"/>
              <a:pathLst>
                <a:path w="14" h="142">
                  <a:moveTo>
                    <a:pt x="12" y="20"/>
                  </a:moveTo>
                  <a:lnTo>
                    <a:pt x="10" y="27"/>
                  </a:lnTo>
                  <a:lnTo>
                    <a:pt x="10" y="34"/>
                  </a:lnTo>
                  <a:lnTo>
                    <a:pt x="10" y="39"/>
                  </a:lnTo>
                  <a:lnTo>
                    <a:pt x="12" y="46"/>
                  </a:lnTo>
                  <a:lnTo>
                    <a:pt x="13" y="57"/>
                  </a:lnTo>
                  <a:lnTo>
                    <a:pt x="14" y="69"/>
                  </a:lnTo>
                  <a:lnTo>
                    <a:pt x="11" y="78"/>
                  </a:lnTo>
                  <a:lnTo>
                    <a:pt x="10" y="86"/>
                  </a:lnTo>
                  <a:lnTo>
                    <a:pt x="11" y="95"/>
                  </a:lnTo>
                  <a:lnTo>
                    <a:pt x="14" y="105"/>
                  </a:lnTo>
                  <a:lnTo>
                    <a:pt x="13" y="109"/>
                  </a:lnTo>
                  <a:lnTo>
                    <a:pt x="13" y="114"/>
                  </a:lnTo>
                  <a:lnTo>
                    <a:pt x="12" y="125"/>
                  </a:lnTo>
                  <a:lnTo>
                    <a:pt x="10" y="133"/>
                  </a:lnTo>
                  <a:lnTo>
                    <a:pt x="8" y="142"/>
                  </a:lnTo>
                  <a:lnTo>
                    <a:pt x="5" y="128"/>
                  </a:lnTo>
                  <a:lnTo>
                    <a:pt x="6" y="114"/>
                  </a:lnTo>
                  <a:lnTo>
                    <a:pt x="4" y="88"/>
                  </a:lnTo>
                  <a:lnTo>
                    <a:pt x="5" y="77"/>
                  </a:lnTo>
                  <a:lnTo>
                    <a:pt x="6" y="68"/>
                  </a:lnTo>
                  <a:lnTo>
                    <a:pt x="6" y="54"/>
                  </a:lnTo>
                  <a:lnTo>
                    <a:pt x="1" y="42"/>
                  </a:lnTo>
                  <a:lnTo>
                    <a:pt x="0" y="32"/>
                  </a:lnTo>
                  <a:lnTo>
                    <a:pt x="1" y="23"/>
                  </a:lnTo>
                  <a:lnTo>
                    <a:pt x="5" y="17"/>
                  </a:lnTo>
                  <a:lnTo>
                    <a:pt x="6" y="0"/>
                  </a:lnTo>
                  <a:lnTo>
                    <a:pt x="9" y="7"/>
                  </a:lnTo>
                  <a:lnTo>
                    <a:pt x="10" y="13"/>
                  </a:lnTo>
                  <a:lnTo>
                    <a:pt x="12" y="20"/>
                  </a:lnTo>
                </a:path>
              </a:pathLst>
            </a:custGeom>
            <a:noFill/>
            <a:ln w="1588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9" name="Freeform 115"/>
            <p:cNvSpPr>
              <a:spLocks/>
            </p:cNvSpPr>
            <p:nvPr/>
          </p:nvSpPr>
          <p:spPr bwMode="auto">
            <a:xfrm>
              <a:off x="2957513" y="2203450"/>
              <a:ext cx="57150" cy="261938"/>
            </a:xfrm>
            <a:custGeom>
              <a:avLst/>
              <a:gdLst/>
              <a:ahLst/>
              <a:cxnLst>
                <a:cxn ang="0">
                  <a:pos x="33" y="53"/>
                </a:cxn>
                <a:cxn ang="0">
                  <a:pos x="35" y="37"/>
                </a:cxn>
                <a:cxn ang="0">
                  <a:pos x="36" y="23"/>
                </a:cxn>
                <a:cxn ang="0">
                  <a:pos x="35" y="10"/>
                </a:cxn>
                <a:cxn ang="0">
                  <a:pos x="33" y="0"/>
                </a:cxn>
                <a:cxn ang="0">
                  <a:pos x="31" y="13"/>
                </a:cxn>
                <a:cxn ang="0">
                  <a:pos x="29" y="26"/>
                </a:cxn>
                <a:cxn ang="0">
                  <a:pos x="24" y="37"/>
                </a:cxn>
                <a:cxn ang="0">
                  <a:pos x="20" y="48"/>
                </a:cxn>
                <a:cxn ang="0">
                  <a:pos x="14" y="51"/>
                </a:cxn>
                <a:cxn ang="0">
                  <a:pos x="11" y="55"/>
                </a:cxn>
                <a:cxn ang="0">
                  <a:pos x="10" y="59"/>
                </a:cxn>
                <a:cxn ang="0">
                  <a:pos x="12" y="66"/>
                </a:cxn>
                <a:cxn ang="0">
                  <a:pos x="12" y="74"/>
                </a:cxn>
                <a:cxn ang="0">
                  <a:pos x="11" y="76"/>
                </a:cxn>
                <a:cxn ang="0">
                  <a:pos x="11" y="78"/>
                </a:cxn>
                <a:cxn ang="0">
                  <a:pos x="9" y="79"/>
                </a:cxn>
                <a:cxn ang="0">
                  <a:pos x="6" y="83"/>
                </a:cxn>
                <a:cxn ang="0">
                  <a:pos x="5" y="88"/>
                </a:cxn>
                <a:cxn ang="0">
                  <a:pos x="7" y="100"/>
                </a:cxn>
                <a:cxn ang="0">
                  <a:pos x="7" y="101"/>
                </a:cxn>
                <a:cxn ang="0">
                  <a:pos x="6" y="104"/>
                </a:cxn>
                <a:cxn ang="0">
                  <a:pos x="5" y="109"/>
                </a:cxn>
                <a:cxn ang="0">
                  <a:pos x="2" y="115"/>
                </a:cxn>
                <a:cxn ang="0">
                  <a:pos x="1" y="122"/>
                </a:cxn>
                <a:cxn ang="0">
                  <a:pos x="1" y="130"/>
                </a:cxn>
                <a:cxn ang="0">
                  <a:pos x="2" y="139"/>
                </a:cxn>
                <a:cxn ang="0">
                  <a:pos x="1" y="151"/>
                </a:cxn>
                <a:cxn ang="0">
                  <a:pos x="0" y="165"/>
                </a:cxn>
                <a:cxn ang="0">
                  <a:pos x="8" y="165"/>
                </a:cxn>
                <a:cxn ang="0">
                  <a:pos x="7" y="149"/>
                </a:cxn>
                <a:cxn ang="0">
                  <a:pos x="8" y="136"/>
                </a:cxn>
                <a:cxn ang="0">
                  <a:pos x="9" y="125"/>
                </a:cxn>
                <a:cxn ang="0">
                  <a:pos x="12" y="119"/>
                </a:cxn>
                <a:cxn ang="0">
                  <a:pos x="12" y="117"/>
                </a:cxn>
                <a:cxn ang="0">
                  <a:pos x="12" y="116"/>
                </a:cxn>
                <a:cxn ang="0">
                  <a:pos x="13" y="116"/>
                </a:cxn>
                <a:cxn ang="0">
                  <a:pos x="16" y="114"/>
                </a:cxn>
                <a:cxn ang="0">
                  <a:pos x="18" y="109"/>
                </a:cxn>
                <a:cxn ang="0">
                  <a:pos x="18" y="101"/>
                </a:cxn>
                <a:cxn ang="0">
                  <a:pos x="17" y="91"/>
                </a:cxn>
                <a:cxn ang="0">
                  <a:pos x="22" y="84"/>
                </a:cxn>
                <a:cxn ang="0">
                  <a:pos x="26" y="77"/>
                </a:cxn>
                <a:cxn ang="0">
                  <a:pos x="26" y="71"/>
                </a:cxn>
                <a:cxn ang="0">
                  <a:pos x="28" y="59"/>
                </a:cxn>
                <a:cxn ang="0">
                  <a:pos x="33" y="53"/>
                </a:cxn>
              </a:cxnLst>
              <a:rect l="0" t="0" r="r" b="b"/>
              <a:pathLst>
                <a:path w="36" h="165">
                  <a:moveTo>
                    <a:pt x="33" y="53"/>
                  </a:moveTo>
                  <a:lnTo>
                    <a:pt x="35" y="37"/>
                  </a:lnTo>
                  <a:lnTo>
                    <a:pt x="36" y="23"/>
                  </a:lnTo>
                  <a:lnTo>
                    <a:pt x="35" y="10"/>
                  </a:lnTo>
                  <a:lnTo>
                    <a:pt x="33" y="0"/>
                  </a:lnTo>
                  <a:lnTo>
                    <a:pt x="31" y="13"/>
                  </a:lnTo>
                  <a:lnTo>
                    <a:pt x="29" y="26"/>
                  </a:lnTo>
                  <a:lnTo>
                    <a:pt x="24" y="37"/>
                  </a:lnTo>
                  <a:lnTo>
                    <a:pt x="20" y="48"/>
                  </a:lnTo>
                  <a:lnTo>
                    <a:pt x="14" y="51"/>
                  </a:lnTo>
                  <a:lnTo>
                    <a:pt x="11" y="55"/>
                  </a:lnTo>
                  <a:lnTo>
                    <a:pt x="10" y="59"/>
                  </a:lnTo>
                  <a:lnTo>
                    <a:pt x="12" y="66"/>
                  </a:lnTo>
                  <a:lnTo>
                    <a:pt x="12" y="74"/>
                  </a:lnTo>
                  <a:lnTo>
                    <a:pt x="11" y="76"/>
                  </a:lnTo>
                  <a:lnTo>
                    <a:pt x="11" y="78"/>
                  </a:lnTo>
                  <a:lnTo>
                    <a:pt x="9" y="79"/>
                  </a:lnTo>
                  <a:lnTo>
                    <a:pt x="6" y="83"/>
                  </a:lnTo>
                  <a:lnTo>
                    <a:pt x="5" y="88"/>
                  </a:lnTo>
                  <a:lnTo>
                    <a:pt x="7" y="100"/>
                  </a:lnTo>
                  <a:lnTo>
                    <a:pt x="7" y="101"/>
                  </a:lnTo>
                  <a:lnTo>
                    <a:pt x="6" y="104"/>
                  </a:lnTo>
                  <a:lnTo>
                    <a:pt x="5" y="109"/>
                  </a:lnTo>
                  <a:lnTo>
                    <a:pt x="2" y="115"/>
                  </a:lnTo>
                  <a:lnTo>
                    <a:pt x="1" y="122"/>
                  </a:lnTo>
                  <a:lnTo>
                    <a:pt x="1" y="130"/>
                  </a:lnTo>
                  <a:lnTo>
                    <a:pt x="2" y="139"/>
                  </a:lnTo>
                  <a:lnTo>
                    <a:pt x="1" y="151"/>
                  </a:lnTo>
                  <a:lnTo>
                    <a:pt x="0" y="165"/>
                  </a:lnTo>
                  <a:lnTo>
                    <a:pt x="8" y="165"/>
                  </a:lnTo>
                  <a:lnTo>
                    <a:pt x="7" y="149"/>
                  </a:lnTo>
                  <a:lnTo>
                    <a:pt x="8" y="136"/>
                  </a:lnTo>
                  <a:lnTo>
                    <a:pt x="9" y="125"/>
                  </a:lnTo>
                  <a:lnTo>
                    <a:pt x="12" y="119"/>
                  </a:lnTo>
                  <a:lnTo>
                    <a:pt x="12" y="117"/>
                  </a:lnTo>
                  <a:lnTo>
                    <a:pt x="12" y="116"/>
                  </a:lnTo>
                  <a:lnTo>
                    <a:pt x="13" y="116"/>
                  </a:lnTo>
                  <a:lnTo>
                    <a:pt x="16" y="114"/>
                  </a:lnTo>
                  <a:lnTo>
                    <a:pt x="18" y="109"/>
                  </a:lnTo>
                  <a:lnTo>
                    <a:pt x="18" y="101"/>
                  </a:lnTo>
                  <a:lnTo>
                    <a:pt x="17" y="91"/>
                  </a:lnTo>
                  <a:lnTo>
                    <a:pt x="22" y="84"/>
                  </a:lnTo>
                  <a:lnTo>
                    <a:pt x="26" y="77"/>
                  </a:lnTo>
                  <a:lnTo>
                    <a:pt x="26" y="71"/>
                  </a:lnTo>
                  <a:lnTo>
                    <a:pt x="28" y="59"/>
                  </a:lnTo>
                  <a:lnTo>
                    <a:pt x="33" y="53"/>
                  </a:lnTo>
                </a:path>
              </a:pathLst>
            </a:custGeom>
            <a:noFill/>
            <a:ln w="1588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0" name="Freeform 116"/>
            <p:cNvSpPr>
              <a:spLocks/>
            </p:cNvSpPr>
            <p:nvPr/>
          </p:nvSpPr>
          <p:spPr bwMode="auto">
            <a:xfrm>
              <a:off x="2928938" y="1785938"/>
              <a:ext cx="211138" cy="739775"/>
            </a:xfrm>
            <a:custGeom>
              <a:avLst/>
              <a:gdLst/>
              <a:ahLst/>
              <a:cxnLst>
                <a:cxn ang="0">
                  <a:pos x="127" y="74"/>
                </a:cxn>
                <a:cxn ang="0">
                  <a:pos x="126" y="119"/>
                </a:cxn>
                <a:cxn ang="0">
                  <a:pos x="124" y="139"/>
                </a:cxn>
                <a:cxn ang="0">
                  <a:pos x="127" y="176"/>
                </a:cxn>
                <a:cxn ang="0">
                  <a:pos x="126" y="223"/>
                </a:cxn>
                <a:cxn ang="0">
                  <a:pos x="131" y="256"/>
                </a:cxn>
                <a:cxn ang="0">
                  <a:pos x="122" y="271"/>
                </a:cxn>
                <a:cxn ang="0">
                  <a:pos x="107" y="274"/>
                </a:cxn>
                <a:cxn ang="0">
                  <a:pos x="119" y="258"/>
                </a:cxn>
                <a:cxn ang="0">
                  <a:pos x="119" y="235"/>
                </a:cxn>
                <a:cxn ang="0">
                  <a:pos x="100" y="256"/>
                </a:cxn>
                <a:cxn ang="0">
                  <a:pos x="97" y="251"/>
                </a:cxn>
                <a:cxn ang="0">
                  <a:pos x="105" y="225"/>
                </a:cxn>
                <a:cxn ang="0">
                  <a:pos x="96" y="192"/>
                </a:cxn>
                <a:cxn ang="0">
                  <a:pos x="96" y="151"/>
                </a:cxn>
                <a:cxn ang="0">
                  <a:pos x="92" y="110"/>
                </a:cxn>
                <a:cxn ang="0">
                  <a:pos x="93" y="61"/>
                </a:cxn>
                <a:cxn ang="0">
                  <a:pos x="81" y="142"/>
                </a:cxn>
                <a:cxn ang="0">
                  <a:pos x="89" y="175"/>
                </a:cxn>
                <a:cxn ang="0">
                  <a:pos x="90" y="203"/>
                </a:cxn>
                <a:cxn ang="0">
                  <a:pos x="85" y="223"/>
                </a:cxn>
                <a:cxn ang="0">
                  <a:pos x="73" y="237"/>
                </a:cxn>
                <a:cxn ang="0">
                  <a:pos x="69" y="305"/>
                </a:cxn>
                <a:cxn ang="0">
                  <a:pos x="60" y="340"/>
                </a:cxn>
                <a:cxn ang="0">
                  <a:pos x="50" y="361"/>
                </a:cxn>
                <a:cxn ang="0">
                  <a:pos x="47" y="377"/>
                </a:cxn>
                <a:cxn ang="0">
                  <a:pos x="47" y="427"/>
                </a:cxn>
                <a:cxn ang="0">
                  <a:pos x="79" y="432"/>
                </a:cxn>
                <a:cxn ang="0">
                  <a:pos x="84" y="440"/>
                </a:cxn>
                <a:cxn ang="0">
                  <a:pos x="66" y="442"/>
                </a:cxn>
                <a:cxn ang="0">
                  <a:pos x="39" y="440"/>
                </a:cxn>
                <a:cxn ang="0">
                  <a:pos x="98" y="449"/>
                </a:cxn>
                <a:cxn ang="0">
                  <a:pos x="107" y="458"/>
                </a:cxn>
                <a:cxn ang="0">
                  <a:pos x="91" y="466"/>
                </a:cxn>
                <a:cxn ang="0">
                  <a:pos x="26" y="465"/>
                </a:cxn>
                <a:cxn ang="0">
                  <a:pos x="19" y="458"/>
                </a:cxn>
                <a:cxn ang="0">
                  <a:pos x="14" y="443"/>
                </a:cxn>
                <a:cxn ang="0">
                  <a:pos x="0" y="435"/>
                </a:cxn>
                <a:cxn ang="0">
                  <a:pos x="10" y="403"/>
                </a:cxn>
                <a:cxn ang="0">
                  <a:pos x="6" y="378"/>
                </a:cxn>
                <a:cxn ang="0">
                  <a:pos x="8" y="354"/>
                </a:cxn>
                <a:cxn ang="0">
                  <a:pos x="17" y="334"/>
                </a:cxn>
                <a:cxn ang="0">
                  <a:pos x="16" y="315"/>
                </a:cxn>
                <a:cxn ang="0">
                  <a:pos x="34" y="255"/>
                </a:cxn>
                <a:cxn ang="0">
                  <a:pos x="12" y="217"/>
                </a:cxn>
                <a:cxn ang="0">
                  <a:pos x="5" y="154"/>
                </a:cxn>
                <a:cxn ang="0">
                  <a:pos x="16" y="66"/>
                </a:cxn>
                <a:cxn ang="0">
                  <a:pos x="49" y="10"/>
                </a:cxn>
                <a:cxn ang="0">
                  <a:pos x="89" y="1"/>
                </a:cxn>
                <a:cxn ang="0">
                  <a:pos x="123" y="23"/>
                </a:cxn>
                <a:cxn ang="0">
                  <a:pos x="121" y="45"/>
                </a:cxn>
              </a:cxnLst>
              <a:rect l="0" t="0" r="r" b="b"/>
              <a:pathLst>
                <a:path w="133" h="466">
                  <a:moveTo>
                    <a:pt x="121" y="45"/>
                  </a:moveTo>
                  <a:lnTo>
                    <a:pt x="124" y="52"/>
                  </a:lnTo>
                  <a:lnTo>
                    <a:pt x="126" y="62"/>
                  </a:lnTo>
                  <a:lnTo>
                    <a:pt x="127" y="74"/>
                  </a:lnTo>
                  <a:lnTo>
                    <a:pt x="128" y="87"/>
                  </a:lnTo>
                  <a:lnTo>
                    <a:pt x="124" y="110"/>
                  </a:lnTo>
                  <a:lnTo>
                    <a:pt x="126" y="116"/>
                  </a:lnTo>
                  <a:lnTo>
                    <a:pt x="126" y="119"/>
                  </a:lnTo>
                  <a:lnTo>
                    <a:pt x="127" y="124"/>
                  </a:lnTo>
                  <a:lnTo>
                    <a:pt x="127" y="129"/>
                  </a:lnTo>
                  <a:lnTo>
                    <a:pt x="127" y="135"/>
                  </a:lnTo>
                  <a:lnTo>
                    <a:pt x="124" y="139"/>
                  </a:lnTo>
                  <a:lnTo>
                    <a:pt x="123" y="144"/>
                  </a:lnTo>
                  <a:lnTo>
                    <a:pt x="123" y="158"/>
                  </a:lnTo>
                  <a:lnTo>
                    <a:pt x="126" y="165"/>
                  </a:lnTo>
                  <a:lnTo>
                    <a:pt x="127" y="176"/>
                  </a:lnTo>
                  <a:lnTo>
                    <a:pt x="126" y="187"/>
                  </a:lnTo>
                  <a:lnTo>
                    <a:pt x="123" y="201"/>
                  </a:lnTo>
                  <a:lnTo>
                    <a:pt x="124" y="212"/>
                  </a:lnTo>
                  <a:lnTo>
                    <a:pt x="126" y="223"/>
                  </a:lnTo>
                  <a:lnTo>
                    <a:pt x="133" y="242"/>
                  </a:lnTo>
                  <a:lnTo>
                    <a:pt x="132" y="246"/>
                  </a:lnTo>
                  <a:lnTo>
                    <a:pt x="132" y="252"/>
                  </a:lnTo>
                  <a:lnTo>
                    <a:pt x="131" y="256"/>
                  </a:lnTo>
                  <a:lnTo>
                    <a:pt x="129" y="258"/>
                  </a:lnTo>
                  <a:lnTo>
                    <a:pt x="129" y="261"/>
                  </a:lnTo>
                  <a:lnTo>
                    <a:pt x="124" y="270"/>
                  </a:lnTo>
                  <a:lnTo>
                    <a:pt x="122" y="271"/>
                  </a:lnTo>
                  <a:lnTo>
                    <a:pt x="121" y="273"/>
                  </a:lnTo>
                  <a:lnTo>
                    <a:pt x="119" y="277"/>
                  </a:lnTo>
                  <a:lnTo>
                    <a:pt x="110" y="275"/>
                  </a:lnTo>
                  <a:lnTo>
                    <a:pt x="107" y="274"/>
                  </a:lnTo>
                  <a:lnTo>
                    <a:pt x="105" y="272"/>
                  </a:lnTo>
                  <a:lnTo>
                    <a:pt x="107" y="271"/>
                  </a:lnTo>
                  <a:lnTo>
                    <a:pt x="111" y="269"/>
                  </a:lnTo>
                  <a:lnTo>
                    <a:pt x="119" y="258"/>
                  </a:lnTo>
                  <a:lnTo>
                    <a:pt x="120" y="249"/>
                  </a:lnTo>
                  <a:lnTo>
                    <a:pt x="121" y="242"/>
                  </a:lnTo>
                  <a:lnTo>
                    <a:pt x="120" y="237"/>
                  </a:lnTo>
                  <a:lnTo>
                    <a:pt x="119" y="235"/>
                  </a:lnTo>
                  <a:lnTo>
                    <a:pt x="114" y="242"/>
                  </a:lnTo>
                  <a:lnTo>
                    <a:pt x="111" y="251"/>
                  </a:lnTo>
                  <a:lnTo>
                    <a:pt x="104" y="254"/>
                  </a:lnTo>
                  <a:lnTo>
                    <a:pt x="100" y="256"/>
                  </a:lnTo>
                  <a:lnTo>
                    <a:pt x="97" y="256"/>
                  </a:lnTo>
                  <a:lnTo>
                    <a:pt x="96" y="256"/>
                  </a:lnTo>
                  <a:lnTo>
                    <a:pt x="95" y="254"/>
                  </a:lnTo>
                  <a:lnTo>
                    <a:pt x="97" y="251"/>
                  </a:lnTo>
                  <a:lnTo>
                    <a:pt x="100" y="245"/>
                  </a:lnTo>
                  <a:lnTo>
                    <a:pt x="105" y="240"/>
                  </a:lnTo>
                  <a:lnTo>
                    <a:pt x="105" y="231"/>
                  </a:lnTo>
                  <a:lnTo>
                    <a:pt x="105" y="225"/>
                  </a:lnTo>
                  <a:lnTo>
                    <a:pt x="101" y="215"/>
                  </a:lnTo>
                  <a:lnTo>
                    <a:pt x="97" y="209"/>
                  </a:lnTo>
                  <a:lnTo>
                    <a:pt x="96" y="202"/>
                  </a:lnTo>
                  <a:lnTo>
                    <a:pt x="96" y="192"/>
                  </a:lnTo>
                  <a:lnTo>
                    <a:pt x="98" y="181"/>
                  </a:lnTo>
                  <a:lnTo>
                    <a:pt x="96" y="169"/>
                  </a:lnTo>
                  <a:lnTo>
                    <a:pt x="96" y="159"/>
                  </a:lnTo>
                  <a:lnTo>
                    <a:pt x="96" y="151"/>
                  </a:lnTo>
                  <a:lnTo>
                    <a:pt x="98" y="146"/>
                  </a:lnTo>
                  <a:lnTo>
                    <a:pt x="100" y="130"/>
                  </a:lnTo>
                  <a:lnTo>
                    <a:pt x="98" y="118"/>
                  </a:lnTo>
                  <a:lnTo>
                    <a:pt x="92" y="110"/>
                  </a:lnTo>
                  <a:lnTo>
                    <a:pt x="91" y="101"/>
                  </a:lnTo>
                  <a:lnTo>
                    <a:pt x="90" y="92"/>
                  </a:lnTo>
                  <a:lnTo>
                    <a:pt x="93" y="83"/>
                  </a:lnTo>
                  <a:lnTo>
                    <a:pt x="93" y="61"/>
                  </a:lnTo>
                  <a:lnTo>
                    <a:pt x="88" y="61"/>
                  </a:lnTo>
                  <a:lnTo>
                    <a:pt x="77" y="69"/>
                  </a:lnTo>
                  <a:lnTo>
                    <a:pt x="71" y="99"/>
                  </a:lnTo>
                  <a:lnTo>
                    <a:pt x="81" y="142"/>
                  </a:lnTo>
                  <a:lnTo>
                    <a:pt x="86" y="159"/>
                  </a:lnTo>
                  <a:lnTo>
                    <a:pt x="86" y="162"/>
                  </a:lnTo>
                  <a:lnTo>
                    <a:pt x="87" y="166"/>
                  </a:lnTo>
                  <a:lnTo>
                    <a:pt x="89" y="175"/>
                  </a:lnTo>
                  <a:lnTo>
                    <a:pt x="89" y="181"/>
                  </a:lnTo>
                  <a:lnTo>
                    <a:pt x="89" y="185"/>
                  </a:lnTo>
                  <a:lnTo>
                    <a:pt x="90" y="189"/>
                  </a:lnTo>
                  <a:lnTo>
                    <a:pt x="90" y="203"/>
                  </a:lnTo>
                  <a:lnTo>
                    <a:pt x="88" y="213"/>
                  </a:lnTo>
                  <a:lnTo>
                    <a:pt x="86" y="218"/>
                  </a:lnTo>
                  <a:lnTo>
                    <a:pt x="85" y="220"/>
                  </a:lnTo>
                  <a:lnTo>
                    <a:pt x="85" y="223"/>
                  </a:lnTo>
                  <a:lnTo>
                    <a:pt x="83" y="224"/>
                  </a:lnTo>
                  <a:lnTo>
                    <a:pt x="81" y="226"/>
                  </a:lnTo>
                  <a:lnTo>
                    <a:pt x="79" y="230"/>
                  </a:lnTo>
                  <a:lnTo>
                    <a:pt x="73" y="237"/>
                  </a:lnTo>
                  <a:lnTo>
                    <a:pt x="74" y="256"/>
                  </a:lnTo>
                  <a:lnTo>
                    <a:pt x="74" y="276"/>
                  </a:lnTo>
                  <a:lnTo>
                    <a:pt x="72" y="295"/>
                  </a:lnTo>
                  <a:lnTo>
                    <a:pt x="69" y="305"/>
                  </a:lnTo>
                  <a:lnTo>
                    <a:pt x="68" y="316"/>
                  </a:lnTo>
                  <a:lnTo>
                    <a:pt x="63" y="322"/>
                  </a:lnTo>
                  <a:lnTo>
                    <a:pt x="60" y="334"/>
                  </a:lnTo>
                  <a:lnTo>
                    <a:pt x="60" y="340"/>
                  </a:lnTo>
                  <a:lnTo>
                    <a:pt x="55" y="348"/>
                  </a:lnTo>
                  <a:lnTo>
                    <a:pt x="52" y="348"/>
                  </a:lnTo>
                  <a:lnTo>
                    <a:pt x="51" y="351"/>
                  </a:lnTo>
                  <a:lnTo>
                    <a:pt x="50" y="361"/>
                  </a:lnTo>
                  <a:lnTo>
                    <a:pt x="49" y="363"/>
                  </a:lnTo>
                  <a:lnTo>
                    <a:pt x="49" y="366"/>
                  </a:lnTo>
                  <a:lnTo>
                    <a:pt x="49" y="372"/>
                  </a:lnTo>
                  <a:lnTo>
                    <a:pt x="47" y="377"/>
                  </a:lnTo>
                  <a:lnTo>
                    <a:pt x="44" y="382"/>
                  </a:lnTo>
                  <a:lnTo>
                    <a:pt x="38" y="404"/>
                  </a:lnTo>
                  <a:lnTo>
                    <a:pt x="39" y="429"/>
                  </a:lnTo>
                  <a:lnTo>
                    <a:pt x="47" y="427"/>
                  </a:lnTo>
                  <a:lnTo>
                    <a:pt x="55" y="427"/>
                  </a:lnTo>
                  <a:lnTo>
                    <a:pt x="73" y="429"/>
                  </a:lnTo>
                  <a:lnTo>
                    <a:pt x="78" y="431"/>
                  </a:lnTo>
                  <a:lnTo>
                    <a:pt x="79" y="432"/>
                  </a:lnTo>
                  <a:lnTo>
                    <a:pt x="81" y="434"/>
                  </a:lnTo>
                  <a:lnTo>
                    <a:pt x="83" y="436"/>
                  </a:lnTo>
                  <a:lnTo>
                    <a:pt x="83" y="437"/>
                  </a:lnTo>
                  <a:lnTo>
                    <a:pt x="84" y="440"/>
                  </a:lnTo>
                  <a:lnTo>
                    <a:pt x="80" y="440"/>
                  </a:lnTo>
                  <a:lnTo>
                    <a:pt x="77" y="442"/>
                  </a:lnTo>
                  <a:lnTo>
                    <a:pt x="71" y="442"/>
                  </a:lnTo>
                  <a:lnTo>
                    <a:pt x="66" y="442"/>
                  </a:lnTo>
                  <a:lnTo>
                    <a:pt x="64" y="442"/>
                  </a:lnTo>
                  <a:lnTo>
                    <a:pt x="63" y="442"/>
                  </a:lnTo>
                  <a:lnTo>
                    <a:pt x="63" y="443"/>
                  </a:lnTo>
                  <a:lnTo>
                    <a:pt x="39" y="440"/>
                  </a:lnTo>
                  <a:lnTo>
                    <a:pt x="39" y="454"/>
                  </a:lnTo>
                  <a:lnTo>
                    <a:pt x="52" y="454"/>
                  </a:lnTo>
                  <a:lnTo>
                    <a:pt x="67" y="453"/>
                  </a:lnTo>
                  <a:lnTo>
                    <a:pt x="98" y="449"/>
                  </a:lnTo>
                  <a:lnTo>
                    <a:pt x="102" y="451"/>
                  </a:lnTo>
                  <a:lnTo>
                    <a:pt x="105" y="453"/>
                  </a:lnTo>
                  <a:lnTo>
                    <a:pt x="107" y="456"/>
                  </a:lnTo>
                  <a:lnTo>
                    <a:pt x="107" y="458"/>
                  </a:lnTo>
                  <a:lnTo>
                    <a:pt x="104" y="460"/>
                  </a:lnTo>
                  <a:lnTo>
                    <a:pt x="101" y="462"/>
                  </a:lnTo>
                  <a:lnTo>
                    <a:pt x="97" y="464"/>
                  </a:lnTo>
                  <a:lnTo>
                    <a:pt x="91" y="466"/>
                  </a:lnTo>
                  <a:lnTo>
                    <a:pt x="63" y="463"/>
                  </a:lnTo>
                  <a:lnTo>
                    <a:pt x="49" y="463"/>
                  </a:lnTo>
                  <a:lnTo>
                    <a:pt x="36" y="466"/>
                  </a:lnTo>
                  <a:lnTo>
                    <a:pt x="26" y="465"/>
                  </a:lnTo>
                  <a:lnTo>
                    <a:pt x="22" y="463"/>
                  </a:lnTo>
                  <a:lnTo>
                    <a:pt x="19" y="461"/>
                  </a:lnTo>
                  <a:lnTo>
                    <a:pt x="19" y="460"/>
                  </a:lnTo>
                  <a:lnTo>
                    <a:pt x="19" y="458"/>
                  </a:lnTo>
                  <a:lnTo>
                    <a:pt x="22" y="457"/>
                  </a:lnTo>
                  <a:lnTo>
                    <a:pt x="26" y="441"/>
                  </a:lnTo>
                  <a:lnTo>
                    <a:pt x="19" y="441"/>
                  </a:lnTo>
                  <a:lnTo>
                    <a:pt x="14" y="443"/>
                  </a:lnTo>
                  <a:lnTo>
                    <a:pt x="8" y="442"/>
                  </a:lnTo>
                  <a:lnTo>
                    <a:pt x="5" y="442"/>
                  </a:lnTo>
                  <a:lnTo>
                    <a:pt x="1" y="440"/>
                  </a:lnTo>
                  <a:lnTo>
                    <a:pt x="0" y="435"/>
                  </a:lnTo>
                  <a:lnTo>
                    <a:pt x="3" y="431"/>
                  </a:lnTo>
                  <a:lnTo>
                    <a:pt x="6" y="420"/>
                  </a:lnTo>
                  <a:lnTo>
                    <a:pt x="8" y="412"/>
                  </a:lnTo>
                  <a:lnTo>
                    <a:pt x="10" y="403"/>
                  </a:lnTo>
                  <a:lnTo>
                    <a:pt x="10" y="395"/>
                  </a:lnTo>
                  <a:lnTo>
                    <a:pt x="6" y="387"/>
                  </a:lnTo>
                  <a:lnTo>
                    <a:pt x="5" y="382"/>
                  </a:lnTo>
                  <a:lnTo>
                    <a:pt x="6" y="378"/>
                  </a:lnTo>
                  <a:lnTo>
                    <a:pt x="10" y="374"/>
                  </a:lnTo>
                  <a:lnTo>
                    <a:pt x="12" y="367"/>
                  </a:lnTo>
                  <a:lnTo>
                    <a:pt x="10" y="361"/>
                  </a:lnTo>
                  <a:lnTo>
                    <a:pt x="8" y="354"/>
                  </a:lnTo>
                  <a:lnTo>
                    <a:pt x="10" y="350"/>
                  </a:lnTo>
                  <a:lnTo>
                    <a:pt x="14" y="342"/>
                  </a:lnTo>
                  <a:lnTo>
                    <a:pt x="16" y="338"/>
                  </a:lnTo>
                  <a:lnTo>
                    <a:pt x="17" y="334"/>
                  </a:lnTo>
                  <a:lnTo>
                    <a:pt x="17" y="330"/>
                  </a:lnTo>
                  <a:lnTo>
                    <a:pt x="16" y="328"/>
                  </a:lnTo>
                  <a:lnTo>
                    <a:pt x="15" y="320"/>
                  </a:lnTo>
                  <a:lnTo>
                    <a:pt x="16" y="315"/>
                  </a:lnTo>
                  <a:lnTo>
                    <a:pt x="24" y="307"/>
                  </a:lnTo>
                  <a:lnTo>
                    <a:pt x="29" y="289"/>
                  </a:lnTo>
                  <a:lnTo>
                    <a:pt x="32" y="272"/>
                  </a:lnTo>
                  <a:lnTo>
                    <a:pt x="34" y="255"/>
                  </a:lnTo>
                  <a:lnTo>
                    <a:pt x="34" y="239"/>
                  </a:lnTo>
                  <a:lnTo>
                    <a:pt x="24" y="234"/>
                  </a:lnTo>
                  <a:lnTo>
                    <a:pt x="17" y="226"/>
                  </a:lnTo>
                  <a:lnTo>
                    <a:pt x="12" y="217"/>
                  </a:lnTo>
                  <a:lnTo>
                    <a:pt x="8" y="205"/>
                  </a:lnTo>
                  <a:lnTo>
                    <a:pt x="5" y="189"/>
                  </a:lnTo>
                  <a:lnTo>
                    <a:pt x="5" y="173"/>
                  </a:lnTo>
                  <a:lnTo>
                    <a:pt x="5" y="154"/>
                  </a:lnTo>
                  <a:lnTo>
                    <a:pt x="8" y="133"/>
                  </a:lnTo>
                  <a:lnTo>
                    <a:pt x="10" y="97"/>
                  </a:lnTo>
                  <a:lnTo>
                    <a:pt x="12" y="80"/>
                  </a:lnTo>
                  <a:lnTo>
                    <a:pt x="16" y="66"/>
                  </a:lnTo>
                  <a:lnTo>
                    <a:pt x="19" y="51"/>
                  </a:lnTo>
                  <a:lnTo>
                    <a:pt x="25" y="38"/>
                  </a:lnTo>
                  <a:lnTo>
                    <a:pt x="39" y="17"/>
                  </a:lnTo>
                  <a:lnTo>
                    <a:pt x="49" y="10"/>
                  </a:lnTo>
                  <a:lnTo>
                    <a:pt x="60" y="4"/>
                  </a:lnTo>
                  <a:lnTo>
                    <a:pt x="69" y="1"/>
                  </a:lnTo>
                  <a:lnTo>
                    <a:pt x="80" y="0"/>
                  </a:lnTo>
                  <a:lnTo>
                    <a:pt x="89" y="1"/>
                  </a:lnTo>
                  <a:lnTo>
                    <a:pt x="100" y="4"/>
                  </a:lnTo>
                  <a:lnTo>
                    <a:pt x="110" y="10"/>
                  </a:lnTo>
                  <a:lnTo>
                    <a:pt x="121" y="17"/>
                  </a:lnTo>
                  <a:lnTo>
                    <a:pt x="123" y="23"/>
                  </a:lnTo>
                  <a:lnTo>
                    <a:pt x="123" y="27"/>
                  </a:lnTo>
                  <a:lnTo>
                    <a:pt x="124" y="31"/>
                  </a:lnTo>
                  <a:lnTo>
                    <a:pt x="123" y="37"/>
                  </a:lnTo>
                  <a:lnTo>
                    <a:pt x="121" y="45"/>
                  </a:lnTo>
                </a:path>
              </a:pathLst>
            </a:custGeom>
            <a:noFill/>
            <a:ln w="1588">
              <a:solidFill>
                <a:srgbClr val="333333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40"/>
          <p:cNvGrpSpPr/>
          <p:nvPr/>
        </p:nvGrpSpPr>
        <p:grpSpPr>
          <a:xfrm>
            <a:off x="1600200" y="0"/>
            <a:ext cx="498475" cy="747712"/>
            <a:chOff x="4598988" y="1770063"/>
            <a:chExt cx="498475" cy="747712"/>
          </a:xfrm>
        </p:grpSpPr>
        <p:sp>
          <p:nvSpPr>
            <p:cNvPr id="1222" name="Freeform 198"/>
            <p:cNvSpPr>
              <a:spLocks/>
            </p:cNvSpPr>
            <p:nvPr/>
          </p:nvSpPr>
          <p:spPr bwMode="auto">
            <a:xfrm>
              <a:off x="4913313" y="1817688"/>
              <a:ext cx="184150" cy="211138"/>
            </a:xfrm>
            <a:custGeom>
              <a:avLst/>
              <a:gdLst/>
              <a:ahLst/>
              <a:cxnLst>
                <a:cxn ang="0">
                  <a:pos x="210" y="9"/>
                </a:cxn>
                <a:cxn ang="0">
                  <a:pos x="202" y="0"/>
                </a:cxn>
                <a:cxn ang="0">
                  <a:pos x="195" y="2"/>
                </a:cxn>
                <a:cxn ang="0">
                  <a:pos x="190" y="11"/>
                </a:cxn>
                <a:cxn ang="0">
                  <a:pos x="184" y="24"/>
                </a:cxn>
                <a:cxn ang="0">
                  <a:pos x="177" y="35"/>
                </a:cxn>
                <a:cxn ang="0">
                  <a:pos x="155" y="52"/>
                </a:cxn>
                <a:cxn ang="0">
                  <a:pos x="131" y="67"/>
                </a:cxn>
                <a:cxn ang="0">
                  <a:pos x="131" y="79"/>
                </a:cxn>
                <a:cxn ang="0">
                  <a:pos x="143" y="92"/>
                </a:cxn>
                <a:cxn ang="0">
                  <a:pos x="167" y="120"/>
                </a:cxn>
                <a:cxn ang="0">
                  <a:pos x="179" y="139"/>
                </a:cxn>
                <a:cxn ang="0">
                  <a:pos x="190" y="157"/>
                </a:cxn>
                <a:cxn ang="0">
                  <a:pos x="197" y="173"/>
                </a:cxn>
                <a:cxn ang="0">
                  <a:pos x="202" y="198"/>
                </a:cxn>
                <a:cxn ang="0">
                  <a:pos x="200" y="219"/>
                </a:cxn>
                <a:cxn ang="0">
                  <a:pos x="198" y="220"/>
                </a:cxn>
                <a:cxn ang="0">
                  <a:pos x="198" y="227"/>
                </a:cxn>
                <a:cxn ang="0">
                  <a:pos x="149" y="186"/>
                </a:cxn>
                <a:cxn ang="0">
                  <a:pos x="102" y="158"/>
                </a:cxn>
                <a:cxn ang="0">
                  <a:pos x="58" y="141"/>
                </a:cxn>
                <a:cxn ang="0">
                  <a:pos x="18" y="138"/>
                </a:cxn>
                <a:cxn ang="0">
                  <a:pos x="0" y="157"/>
                </a:cxn>
                <a:cxn ang="0">
                  <a:pos x="10" y="180"/>
                </a:cxn>
                <a:cxn ang="0">
                  <a:pos x="38" y="192"/>
                </a:cxn>
                <a:cxn ang="0">
                  <a:pos x="89" y="199"/>
                </a:cxn>
                <a:cxn ang="0">
                  <a:pos x="128" y="216"/>
                </a:cxn>
                <a:cxn ang="0">
                  <a:pos x="167" y="239"/>
                </a:cxn>
                <a:cxn ang="0">
                  <a:pos x="192" y="257"/>
                </a:cxn>
                <a:cxn ang="0">
                  <a:pos x="207" y="265"/>
                </a:cxn>
                <a:cxn ang="0">
                  <a:pos x="215" y="265"/>
                </a:cxn>
                <a:cxn ang="0">
                  <a:pos x="230" y="243"/>
                </a:cxn>
                <a:cxn ang="0">
                  <a:pos x="231" y="232"/>
                </a:cxn>
                <a:cxn ang="0">
                  <a:pos x="232" y="201"/>
                </a:cxn>
                <a:cxn ang="0">
                  <a:pos x="231" y="198"/>
                </a:cxn>
                <a:cxn ang="0">
                  <a:pos x="231" y="191"/>
                </a:cxn>
                <a:cxn ang="0">
                  <a:pos x="225" y="170"/>
                </a:cxn>
                <a:cxn ang="0">
                  <a:pos x="221" y="159"/>
                </a:cxn>
                <a:cxn ang="0">
                  <a:pos x="198" y="114"/>
                </a:cxn>
                <a:cxn ang="0">
                  <a:pos x="177" y="85"/>
                </a:cxn>
                <a:cxn ang="0">
                  <a:pos x="176" y="74"/>
                </a:cxn>
                <a:cxn ang="0">
                  <a:pos x="190" y="57"/>
                </a:cxn>
                <a:cxn ang="0">
                  <a:pos x="209" y="29"/>
                </a:cxn>
              </a:cxnLst>
              <a:rect l="0" t="0" r="r" b="b"/>
              <a:pathLst>
                <a:path w="233" h="265">
                  <a:moveTo>
                    <a:pt x="215" y="17"/>
                  </a:moveTo>
                  <a:lnTo>
                    <a:pt x="210" y="9"/>
                  </a:lnTo>
                  <a:lnTo>
                    <a:pt x="207" y="3"/>
                  </a:lnTo>
                  <a:lnTo>
                    <a:pt x="202" y="0"/>
                  </a:lnTo>
                  <a:lnTo>
                    <a:pt x="200" y="1"/>
                  </a:lnTo>
                  <a:lnTo>
                    <a:pt x="195" y="2"/>
                  </a:lnTo>
                  <a:lnTo>
                    <a:pt x="192" y="6"/>
                  </a:lnTo>
                  <a:lnTo>
                    <a:pt x="190" y="11"/>
                  </a:lnTo>
                  <a:lnTo>
                    <a:pt x="188" y="22"/>
                  </a:lnTo>
                  <a:lnTo>
                    <a:pt x="184" y="24"/>
                  </a:lnTo>
                  <a:lnTo>
                    <a:pt x="182" y="28"/>
                  </a:lnTo>
                  <a:lnTo>
                    <a:pt x="177" y="35"/>
                  </a:lnTo>
                  <a:lnTo>
                    <a:pt x="164" y="47"/>
                  </a:lnTo>
                  <a:lnTo>
                    <a:pt x="155" y="52"/>
                  </a:lnTo>
                  <a:lnTo>
                    <a:pt x="148" y="57"/>
                  </a:lnTo>
                  <a:lnTo>
                    <a:pt x="131" y="67"/>
                  </a:lnTo>
                  <a:lnTo>
                    <a:pt x="130" y="72"/>
                  </a:lnTo>
                  <a:lnTo>
                    <a:pt x="131" y="79"/>
                  </a:lnTo>
                  <a:lnTo>
                    <a:pt x="135" y="85"/>
                  </a:lnTo>
                  <a:lnTo>
                    <a:pt x="143" y="92"/>
                  </a:lnTo>
                  <a:lnTo>
                    <a:pt x="160" y="111"/>
                  </a:lnTo>
                  <a:lnTo>
                    <a:pt x="167" y="120"/>
                  </a:lnTo>
                  <a:lnTo>
                    <a:pt x="174" y="131"/>
                  </a:lnTo>
                  <a:lnTo>
                    <a:pt x="179" y="139"/>
                  </a:lnTo>
                  <a:lnTo>
                    <a:pt x="185" y="148"/>
                  </a:lnTo>
                  <a:lnTo>
                    <a:pt x="190" y="157"/>
                  </a:lnTo>
                  <a:lnTo>
                    <a:pt x="195" y="166"/>
                  </a:lnTo>
                  <a:lnTo>
                    <a:pt x="197" y="173"/>
                  </a:lnTo>
                  <a:lnTo>
                    <a:pt x="200" y="181"/>
                  </a:lnTo>
                  <a:lnTo>
                    <a:pt x="202" y="198"/>
                  </a:lnTo>
                  <a:lnTo>
                    <a:pt x="201" y="212"/>
                  </a:lnTo>
                  <a:lnTo>
                    <a:pt x="200" y="219"/>
                  </a:lnTo>
                  <a:lnTo>
                    <a:pt x="198" y="219"/>
                  </a:lnTo>
                  <a:lnTo>
                    <a:pt x="198" y="220"/>
                  </a:lnTo>
                  <a:lnTo>
                    <a:pt x="198" y="223"/>
                  </a:lnTo>
                  <a:lnTo>
                    <a:pt x="198" y="227"/>
                  </a:lnTo>
                  <a:lnTo>
                    <a:pt x="173" y="205"/>
                  </a:lnTo>
                  <a:lnTo>
                    <a:pt x="149" y="186"/>
                  </a:lnTo>
                  <a:lnTo>
                    <a:pt x="125" y="170"/>
                  </a:lnTo>
                  <a:lnTo>
                    <a:pt x="102" y="158"/>
                  </a:lnTo>
                  <a:lnTo>
                    <a:pt x="80" y="147"/>
                  </a:lnTo>
                  <a:lnTo>
                    <a:pt x="58" y="141"/>
                  </a:lnTo>
                  <a:lnTo>
                    <a:pt x="38" y="138"/>
                  </a:lnTo>
                  <a:lnTo>
                    <a:pt x="18" y="138"/>
                  </a:lnTo>
                  <a:lnTo>
                    <a:pt x="6" y="147"/>
                  </a:lnTo>
                  <a:lnTo>
                    <a:pt x="0" y="157"/>
                  </a:lnTo>
                  <a:lnTo>
                    <a:pt x="2" y="168"/>
                  </a:lnTo>
                  <a:lnTo>
                    <a:pt x="10" y="180"/>
                  </a:lnTo>
                  <a:lnTo>
                    <a:pt x="28" y="192"/>
                  </a:lnTo>
                  <a:lnTo>
                    <a:pt x="38" y="192"/>
                  </a:lnTo>
                  <a:lnTo>
                    <a:pt x="71" y="196"/>
                  </a:lnTo>
                  <a:lnTo>
                    <a:pt x="89" y="199"/>
                  </a:lnTo>
                  <a:lnTo>
                    <a:pt x="108" y="207"/>
                  </a:lnTo>
                  <a:lnTo>
                    <a:pt x="128" y="216"/>
                  </a:lnTo>
                  <a:lnTo>
                    <a:pt x="147" y="226"/>
                  </a:lnTo>
                  <a:lnTo>
                    <a:pt x="167" y="239"/>
                  </a:lnTo>
                  <a:lnTo>
                    <a:pt x="189" y="255"/>
                  </a:lnTo>
                  <a:lnTo>
                    <a:pt x="192" y="257"/>
                  </a:lnTo>
                  <a:lnTo>
                    <a:pt x="197" y="260"/>
                  </a:lnTo>
                  <a:lnTo>
                    <a:pt x="207" y="265"/>
                  </a:lnTo>
                  <a:lnTo>
                    <a:pt x="210" y="265"/>
                  </a:lnTo>
                  <a:lnTo>
                    <a:pt x="215" y="265"/>
                  </a:lnTo>
                  <a:lnTo>
                    <a:pt x="225" y="264"/>
                  </a:lnTo>
                  <a:lnTo>
                    <a:pt x="230" y="243"/>
                  </a:lnTo>
                  <a:lnTo>
                    <a:pt x="230" y="237"/>
                  </a:lnTo>
                  <a:lnTo>
                    <a:pt x="231" y="232"/>
                  </a:lnTo>
                  <a:lnTo>
                    <a:pt x="233" y="223"/>
                  </a:lnTo>
                  <a:lnTo>
                    <a:pt x="232" y="201"/>
                  </a:lnTo>
                  <a:lnTo>
                    <a:pt x="231" y="199"/>
                  </a:lnTo>
                  <a:lnTo>
                    <a:pt x="231" y="198"/>
                  </a:lnTo>
                  <a:lnTo>
                    <a:pt x="231" y="196"/>
                  </a:lnTo>
                  <a:lnTo>
                    <a:pt x="231" y="191"/>
                  </a:lnTo>
                  <a:lnTo>
                    <a:pt x="230" y="181"/>
                  </a:lnTo>
                  <a:lnTo>
                    <a:pt x="225" y="170"/>
                  </a:lnTo>
                  <a:lnTo>
                    <a:pt x="222" y="164"/>
                  </a:lnTo>
                  <a:lnTo>
                    <a:pt x="221" y="159"/>
                  </a:lnTo>
                  <a:lnTo>
                    <a:pt x="212" y="138"/>
                  </a:lnTo>
                  <a:lnTo>
                    <a:pt x="198" y="114"/>
                  </a:lnTo>
                  <a:lnTo>
                    <a:pt x="183" y="93"/>
                  </a:lnTo>
                  <a:lnTo>
                    <a:pt x="177" y="85"/>
                  </a:lnTo>
                  <a:lnTo>
                    <a:pt x="174" y="79"/>
                  </a:lnTo>
                  <a:lnTo>
                    <a:pt x="176" y="74"/>
                  </a:lnTo>
                  <a:lnTo>
                    <a:pt x="179" y="72"/>
                  </a:lnTo>
                  <a:lnTo>
                    <a:pt x="190" y="57"/>
                  </a:lnTo>
                  <a:lnTo>
                    <a:pt x="201" y="43"/>
                  </a:lnTo>
                  <a:lnTo>
                    <a:pt x="209" y="29"/>
                  </a:lnTo>
                  <a:lnTo>
                    <a:pt x="215" y="1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3" name="Freeform 199"/>
            <p:cNvSpPr>
              <a:spLocks/>
            </p:cNvSpPr>
            <p:nvPr/>
          </p:nvSpPr>
          <p:spPr bwMode="auto">
            <a:xfrm>
              <a:off x="4751388" y="1770063"/>
              <a:ext cx="139700" cy="166688"/>
            </a:xfrm>
            <a:custGeom>
              <a:avLst/>
              <a:gdLst/>
              <a:ahLst/>
              <a:cxnLst>
                <a:cxn ang="0">
                  <a:pos x="173" y="84"/>
                </a:cxn>
                <a:cxn ang="0">
                  <a:pos x="165" y="64"/>
                </a:cxn>
                <a:cxn ang="0">
                  <a:pos x="155" y="46"/>
                </a:cxn>
                <a:cxn ang="0">
                  <a:pos x="142" y="31"/>
                </a:cxn>
                <a:cxn ang="0">
                  <a:pos x="129" y="18"/>
                </a:cxn>
                <a:cxn ang="0">
                  <a:pos x="112" y="8"/>
                </a:cxn>
                <a:cxn ang="0">
                  <a:pos x="95" y="3"/>
                </a:cxn>
                <a:cxn ang="0">
                  <a:pos x="78" y="0"/>
                </a:cxn>
                <a:cxn ang="0">
                  <a:pos x="61" y="4"/>
                </a:cxn>
                <a:cxn ang="0">
                  <a:pos x="43" y="10"/>
                </a:cxn>
                <a:cxn ang="0">
                  <a:pos x="30" y="19"/>
                </a:cxn>
                <a:cxn ang="0">
                  <a:pos x="18" y="32"/>
                </a:cxn>
                <a:cxn ang="0">
                  <a:pos x="10" y="50"/>
                </a:cxn>
                <a:cxn ang="0">
                  <a:pos x="3" y="68"/>
                </a:cxn>
                <a:cxn ang="0">
                  <a:pos x="0" y="87"/>
                </a:cxn>
                <a:cxn ang="0">
                  <a:pos x="0" y="107"/>
                </a:cxn>
                <a:cxn ang="0">
                  <a:pos x="5" y="128"/>
                </a:cxn>
                <a:cxn ang="0">
                  <a:pos x="11" y="148"/>
                </a:cxn>
                <a:cxn ang="0">
                  <a:pos x="15" y="156"/>
                </a:cxn>
                <a:cxn ang="0">
                  <a:pos x="21" y="166"/>
                </a:cxn>
                <a:cxn ang="0">
                  <a:pos x="34" y="181"/>
                </a:cxn>
                <a:cxn ang="0">
                  <a:pos x="49" y="194"/>
                </a:cxn>
                <a:cxn ang="0">
                  <a:pos x="65" y="203"/>
                </a:cxn>
                <a:cxn ang="0">
                  <a:pos x="82" y="209"/>
                </a:cxn>
                <a:cxn ang="0">
                  <a:pos x="99" y="211"/>
                </a:cxn>
                <a:cxn ang="0">
                  <a:pos x="117" y="208"/>
                </a:cxn>
                <a:cxn ang="0">
                  <a:pos x="124" y="205"/>
                </a:cxn>
                <a:cxn ang="0">
                  <a:pos x="127" y="202"/>
                </a:cxn>
                <a:cxn ang="0">
                  <a:pos x="132" y="201"/>
                </a:cxn>
                <a:cxn ang="0">
                  <a:pos x="147" y="192"/>
                </a:cxn>
                <a:cxn ang="0">
                  <a:pos x="152" y="185"/>
                </a:cxn>
                <a:cxn ang="0">
                  <a:pos x="158" y="177"/>
                </a:cxn>
                <a:cxn ang="0">
                  <a:pos x="162" y="169"/>
                </a:cxn>
                <a:cxn ang="0">
                  <a:pos x="168" y="162"/>
                </a:cxn>
                <a:cxn ang="0">
                  <a:pos x="171" y="152"/>
                </a:cxn>
                <a:cxn ang="0">
                  <a:pos x="174" y="142"/>
                </a:cxn>
                <a:cxn ang="0">
                  <a:pos x="178" y="123"/>
                </a:cxn>
                <a:cxn ang="0">
                  <a:pos x="177" y="121"/>
                </a:cxn>
                <a:cxn ang="0">
                  <a:pos x="177" y="120"/>
                </a:cxn>
                <a:cxn ang="0">
                  <a:pos x="177" y="117"/>
                </a:cxn>
                <a:cxn ang="0">
                  <a:pos x="177" y="113"/>
                </a:cxn>
                <a:cxn ang="0">
                  <a:pos x="177" y="103"/>
                </a:cxn>
                <a:cxn ang="0">
                  <a:pos x="173" y="84"/>
                </a:cxn>
              </a:cxnLst>
              <a:rect l="0" t="0" r="r" b="b"/>
              <a:pathLst>
                <a:path w="178" h="211">
                  <a:moveTo>
                    <a:pt x="173" y="84"/>
                  </a:moveTo>
                  <a:lnTo>
                    <a:pt x="165" y="64"/>
                  </a:lnTo>
                  <a:lnTo>
                    <a:pt x="155" y="46"/>
                  </a:lnTo>
                  <a:lnTo>
                    <a:pt x="142" y="31"/>
                  </a:lnTo>
                  <a:lnTo>
                    <a:pt x="129" y="18"/>
                  </a:lnTo>
                  <a:lnTo>
                    <a:pt x="112" y="8"/>
                  </a:lnTo>
                  <a:lnTo>
                    <a:pt x="95" y="3"/>
                  </a:lnTo>
                  <a:lnTo>
                    <a:pt x="78" y="0"/>
                  </a:lnTo>
                  <a:lnTo>
                    <a:pt x="61" y="4"/>
                  </a:lnTo>
                  <a:lnTo>
                    <a:pt x="43" y="10"/>
                  </a:lnTo>
                  <a:lnTo>
                    <a:pt x="30" y="19"/>
                  </a:lnTo>
                  <a:lnTo>
                    <a:pt x="18" y="32"/>
                  </a:lnTo>
                  <a:lnTo>
                    <a:pt x="10" y="50"/>
                  </a:lnTo>
                  <a:lnTo>
                    <a:pt x="3" y="68"/>
                  </a:lnTo>
                  <a:lnTo>
                    <a:pt x="0" y="87"/>
                  </a:lnTo>
                  <a:lnTo>
                    <a:pt x="0" y="107"/>
                  </a:lnTo>
                  <a:lnTo>
                    <a:pt x="5" y="128"/>
                  </a:lnTo>
                  <a:lnTo>
                    <a:pt x="11" y="148"/>
                  </a:lnTo>
                  <a:lnTo>
                    <a:pt x="15" y="156"/>
                  </a:lnTo>
                  <a:lnTo>
                    <a:pt x="21" y="166"/>
                  </a:lnTo>
                  <a:lnTo>
                    <a:pt x="34" y="181"/>
                  </a:lnTo>
                  <a:lnTo>
                    <a:pt x="49" y="194"/>
                  </a:lnTo>
                  <a:lnTo>
                    <a:pt x="65" y="203"/>
                  </a:lnTo>
                  <a:lnTo>
                    <a:pt x="82" y="209"/>
                  </a:lnTo>
                  <a:lnTo>
                    <a:pt x="99" y="211"/>
                  </a:lnTo>
                  <a:lnTo>
                    <a:pt x="117" y="208"/>
                  </a:lnTo>
                  <a:lnTo>
                    <a:pt x="124" y="205"/>
                  </a:lnTo>
                  <a:lnTo>
                    <a:pt x="127" y="202"/>
                  </a:lnTo>
                  <a:lnTo>
                    <a:pt x="132" y="201"/>
                  </a:lnTo>
                  <a:lnTo>
                    <a:pt x="147" y="192"/>
                  </a:lnTo>
                  <a:lnTo>
                    <a:pt x="152" y="185"/>
                  </a:lnTo>
                  <a:lnTo>
                    <a:pt x="158" y="177"/>
                  </a:lnTo>
                  <a:lnTo>
                    <a:pt x="162" y="169"/>
                  </a:lnTo>
                  <a:lnTo>
                    <a:pt x="168" y="162"/>
                  </a:lnTo>
                  <a:lnTo>
                    <a:pt x="171" y="152"/>
                  </a:lnTo>
                  <a:lnTo>
                    <a:pt x="174" y="142"/>
                  </a:lnTo>
                  <a:lnTo>
                    <a:pt x="178" y="123"/>
                  </a:lnTo>
                  <a:lnTo>
                    <a:pt x="177" y="121"/>
                  </a:lnTo>
                  <a:lnTo>
                    <a:pt x="177" y="120"/>
                  </a:lnTo>
                  <a:lnTo>
                    <a:pt x="177" y="117"/>
                  </a:lnTo>
                  <a:lnTo>
                    <a:pt x="177" y="113"/>
                  </a:lnTo>
                  <a:lnTo>
                    <a:pt x="177" y="103"/>
                  </a:lnTo>
                  <a:lnTo>
                    <a:pt x="173" y="84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4" name="Freeform 200"/>
            <p:cNvSpPr>
              <a:spLocks/>
            </p:cNvSpPr>
            <p:nvPr/>
          </p:nvSpPr>
          <p:spPr bwMode="auto">
            <a:xfrm>
              <a:off x="4598988" y="1958975"/>
              <a:ext cx="211138" cy="185738"/>
            </a:xfrm>
            <a:custGeom>
              <a:avLst/>
              <a:gdLst/>
              <a:ahLst/>
              <a:cxnLst>
                <a:cxn ang="0">
                  <a:pos x="258" y="62"/>
                </a:cxn>
                <a:cxn ang="0">
                  <a:pos x="264" y="44"/>
                </a:cxn>
                <a:cxn ang="0">
                  <a:pos x="266" y="29"/>
                </a:cxn>
                <a:cxn ang="0">
                  <a:pos x="260" y="19"/>
                </a:cxn>
                <a:cxn ang="0">
                  <a:pos x="250" y="14"/>
                </a:cxn>
                <a:cxn ang="0">
                  <a:pos x="234" y="13"/>
                </a:cxn>
                <a:cxn ang="0">
                  <a:pos x="201" y="39"/>
                </a:cxn>
                <a:cxn ang="0">
                  <a:pos x="174" y="77"/>
                </a:cxn>
                <a:cxn ang="0">
                  <a:pos x="153" y="125"/>
                </a:cxn>
                <a:cxn ang="0">
                  <a:pos x="137" y="186"/>
                </a:cxn>
                <a:cxn ang="0">
                  <a:pos x="116" y="165"/>
                </a:cxn>
                <a:cxn ang="0">
                  <a:pos x="104" y="136"/>
                </a:cxn>
                <a:cxn ang="0">
                  <a:pos x="99" y="94"/>
                </a:cxn>
                <a:cxn ang="0">
                  <a:pos x="105" y="45"/>
                </a:cxn>
                <a:cxn ang="0">
                  <a:pos x="106" y="27"/>
                </a:cxn>
                <a:cxn ang="0">
                  <a:pos x="100" y="18"/>
                </a:cxn>
                <a:cxn ang="0">
                  <a:pos x="60" y="19"/>
                </a:cxn>
                <a:cxn ang="0">
                  <a:pos x="27" y="12"/>
                </a:cxn>
                <a:cxn ang="0">
                  <a:pos x="12" y="2"/>
                </a:cxn>
                <a:cxn ang="0">
                  <a:pos x="4" y="1"/>
                </a:cxn>
                <a:cxn ang="0">
                  <a:pos x="0" y="8"/>
                </a:cxn>
                <a:cxn ang="0">
                  <a:pos x="3" y="23"/>
                </a:cxn>
                <a:cxn ang="0">
                  <a:pos x="28" y="39"/>
                </a:cxn>
                <a:cxn ang="0">
                  <a:pos x="63" y="48"/>
                </a:cxn>
                <a:cxn ang="0">
                  <a:pos x="71" y="52"/>
                </a:cxn>
                <a:cxn ang="0">
                  <a:pos x="72" y="61"/>
                </a:cxn>
                <a:cxn ang="0">
                  <a:pos x="72" y="94"/>
                </a:cxn>
                <a:cxn ang="0">
                  <a:pos x="77" y="144"/>
                </a:cxn>
                <a:cxn ang="0">
                  <a:pos x="84" y="166"/>
                </a:cxn>
                <a:cxn ang="0">
                  <a:pos x="106" y="203"/>
                </a:cxn>
                <a:cxn ang="0">
                  <a:pos x="137" y="232"/>
                </a:cxn>
                <a:cxn ang="0">
                  <a:pos x="152" y="224"/>
                </a:cxn>
                <a:cxn ang="0">
                  <a:pos x="161" y="204"/>
                </a:cxn>
                <a:cxn ang="0">
                  <a:pos x="178" y="158"/>
                </a:cxn>
                <a:cxn ang="0">
                  <a:pos x="209" y="104"/>
                </a:cxn>
                <a:cxn ang="0">
                  <a:pos x="250" y="68"/>
                </a:cxn>
              </a:cxnLst>
              <a:rect l="0" t="0" r="r" b="b"/>
              <a:pathLst>
                <a:path w="266" h="232">
                  <a:moveTo>
                    <a:pt x="250" y="68"/>
                  </a:moveTo>
                  <a:lnTo>
                    <a:pt x="258" y="62"/>
                  </a:lnTo>
                  <a:lnTo>
                    <a:pt x="262" y="52"/>
                  </a:lnTo>
                  <a:lnTo>
                    <a:pt x="264" y="44"/>
                  </a:lnTo>
                  <a:lnTo>
                    <a:pt x="266" y="35"/>
                  </a:lnTo>
                  <a:lnTo>
                    <a:pt x="266" y="29"/>
                  </a:lnTo>
                  <a:lnTo>
                    <a:pt x="263" y="23"/>
                  </a:lnTo>
                  <a:lnTo>
                    <a:pt x="260" y="19"/>
                  </a:lnTo>
                  <a:lnTo>
                    <a:pt x="255" y="15"/>
                  </a:lnTo>
                  <a:lnTo>
                    <a:pt x="250" y="14"/>
                  </a:lnTo>
                  <a:lnTo>
                    <a:pt x="242" y="12"/>
                  </a:lnTo>
                  <a:lnTo>
                    <a:pt x="234" y="13"/>
                  </a:lnTo>
                  <a:lnTo>
                    <a:pt x="216" y="23"/>
                  </a:lnTo>
                  <a:lnTo>
                    <a:pt x="201" y="39"/>
                  </a:lnTo>
                  <a:lnTo>
                    <a:pt x="186" y="57"/>
                  </a:lnTo>
                  <a:lnTo>
                    <a:pt x="174" y="77"/>
                  </a:lnTo>
                  <a:lnTo>
                    <a:pt x="162" y="99"/>
                  </a:lnTo>
                  <a:lnTo>
                    <a:pt x="153" y="125"/>
                  </a:lnTo>
                  <a:lnTo>
                    <a:pt x="143" y="155"/>
                  </a:lnTo>
                  <a:lnTo>
                    <a:pt x="137" y="186"/>
                  </a:lnTo>
                  <a:lnTo>
                    <a:pt x="124" y="176"/>
                  </a:lnTo>
                  <a:lnTo>
                    <a:pt x="116" y="165"/>
                  </a:lnTo>
                  <a:lnTo>
                    <a:pt x="107" y="151"/>
                  </a:lnTo>
                  <a:lnTo>
                    <a:pt x="104" y="136"/>
                  </a:lnTo>
                  <a:lnTo>
                    <a:pt x="100" y="116"/>
                  </a:lnTo>
                  <a:lnTo>
                    <a:pt x="99" y="94"/>
                  </a:lnTo>
                  <a:lnTo>
                    <a:pt x="100" y="70"/>
                  </a:lnTo>
                  <a:lnTo>
                    <a:pt x="105" y="45"/>
                  </a:lnTo>
                  <a:lnTo>
                    <a:pt x="106" y="34"/>
                  </a:lnTo>
                  <a:lnTo>
                    <a:pt x="106" y="27"/>
                  </a:lnTo>
                  <a:lnTo>
                    <a:pt x="104" y="21"/>
                  </a:lnTo>
                  <a:lnTo>
                    <a:pt x="100" y="18"/>
                  </a:lnTo>
                  <a:lnTo>
                    <a:pt x="78" y="19"/>
                  </a:lnTo>
                  <a:lnTo>
                    <a:pt x="60" y="19"/>
                  </a:lnTo>
                  <a:lnTo>
                    <a:pt x="42" y="15"/>
                  </a:lnTo>
                  <a:lnTo>
                    <a:pt x="27" y="12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1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23"/>
                  </a:lnTo>
                  <a:lnTo>
                    <a:pt x="14" y="32"/>
                  </a:lnTo>
                  <a:lnTo>
                    <a:pt x="28" y="39"/>
                  </a:lnTo>
                  <a:lnTo>
                    <a:pt x="44" y="44"/>
                  </a:lnTo>
                  <a:lnTo>
                    <a:pt x="63" y="48"/>
                  </a:lnTo>
                  <a:lnTo>
                    <a:pt x="68" y="48"/>
                  </a:lnTo>
                  <a:lnTo>
                    <a:pt x="71" y="52"/>
                  </a:lnTo>
                  <a:lnTo>
                    <a:pt x="72" y="58"/>
                  </a:lnTo>
                  <a:lnTo>
                    <a:pt x="72" y="61"/>
                  </a:lnTo>
                  <a:lnTo>
                    <a:pt x="74" y="67"/>
                  </a:lnTo>
                  <a:lnTo>
                    <a:pt x="72" y="94"/>
                  </a:lnTo>
                  <a:lnTo>
                    <a:pt x="74" y="120"/>
                  </a:lnTo>
                  <a:lnTo>
                    <a:pt x="77" y="144"/>
                  </a:lnTo>
                  <a:lnTo>
                    <a:pt x="80" y="155"/>
                  </a:lnTo>
                  <a:lnTo>
                    <a:pt x="84" y="166"/>
                  </a:lnTo>
                  <a:lnTo>
                    <a:pt x="93" y="185"/>
                  </a:lnTo>
                  <a:lnTo>
                    <a:pt x="106" y="203"/>
                  </a:lnTo>
                  <a:lnTo>
                    <a:pt x="119" y="218"/>
                  </a:lnTo>
                  <a:lnTo>
                    <a:pt x="137" y="232"/>
                  </a:lnTo>
                  <a:lnTo>
                    <a:pt x="144" y="229"/>
                  </a:lnTo>
                  <a:lnTo>
                    <a:pt x="152" y="224"/>
                  </a:lnTo>
                  <a:lnTo>
                    <a:pt x="156" y="215"/>
                  </a:lnTo>
                  <a:lnTo>
                    <a:pt x="161" y="204"/>
                  </a:lnTo>
                  <a:lnTo>
                    <a:pt x="168" y="179"/>
                  </a:lnTo>
                  <a:lnTo>
                    <a:pt x="178" y="158"/>
                  </a:lnTo>
                  <a:lnTo>
                    <a:pt x="198" y="121"/>
                  </a:lnTo>
                  <a:lnTo>
                    <a:pt x="209" y="104"/>
                  </a:lnTo>
                  <a:lnTo>
                    <a:pt x="222" y="91"/>
                  </a:lnTo>
                  <a:lnTo>
                    <a:pt x="250" y="68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5" name="Freeform 201"/>
            <p:cNvSpPr>
              <a:spLocks/>
            </p:cNvSpPr>
            <p:nvPr/>
          </p:nvSpPr>
          <p:spPr bwMode="auto">
            <a:xfrm>
              <a:off x="4652963" y="1943100"/>
              <a:ext cx="355600" cy="574675"/>
            </a:xfrm>
            <a:custGeom>
              <a:avLst/>
              <a:gdLst/>
              <a:ahLst/>
              <a:cxnLst>
                <a:cxn ang="0">
                  <a:pos x="319" y="30"/>
                </a:cxn>
                <a:cxn ang="0">
                  <a:pos x="289" y="4"/>
                </a:cxn>
                <a:cxn ang="0">
                  <a:pos x="263" y="1"/>
                </a:cxn>
                <a:cxn ang="0">
                  <a:pos x="237" y="19"/>
                </a:cxn>
                <a:cxn ang="0">
                  <a:pos x="216" y="57"/>
                </a:cxn>
                <a:cxn ang="0">
                  <a:pos x="207" y="125"/>
                </a:cxn>
                <a:cxn ang="0">
                  <a:pos x="212" y="212"/>
                </a:cxn>
                <a:cxn ang="0">
                  <a:pos x="198" y="301"/>
                </a:cxn>
                <a:cxn ang="0">
                  <a:pos x="153" y="355"/>
                </a:cxn>
                <a:cxn ang="0">
                  <a:pos x="109" y="417"/>
                </a:cxn>
                <a:cxn ang="0">
                  <a:pos x="75" y="514"/>
                </a:cxn>
                <a:cxn ang="0">
                  <a:pos x="84" y="549"/>
                </a:cxn>
                <a:cxn ang="0">
                  <a:pos x="133" y="606"/>
                </a:cxn>
                <a:cxn ang="0">
                  <a:pos x="158" y="678"/>
                </a:cxn>
                <a:cxn ang="0">
                  <a:pos x="40" y="684"/>
                </a:cxn>
                <a:cxn ang="0">
                  <a:pos x="1" y="709"/>
                </a:cxn>
                <a:cxn ang="0">
                  <a:pos x="15" y="721"/>
                </a:cxn>
                <a:cxn ang="0">
                  <a:pos x="55" y="724"/>
                </a:cxn>
                <a:cxn ang="0">
                  <a:pos x="139" y="702"/>
                </a:cxn>
                <a:cxn ang="0">
                  <a:pos x="169" y="702"/>
                </a:cxn>
                <a:cxn ang="0">
                  <a:pos x="180" y="700"/>
                </a:cxn>
                <a:cxn ang="0">
                  <a:pos x="189" y="693"/>
                </a:cxn>
                <a:cxn ang="0">
                  <a:pos x="171" y="619"/>
                </a:cxn>
                <a:cxn ang="0">
                  <a:pos x="130" y="559"/>
                </a:cxn>
                <a:cxn ang="0">
                  <a:pos x="127" y="485"/>
                </a:cxn>
                <a:cxn ang="0">
                  <a:pos x="168" y="428"/>
                </a:cxn>
                <a:cxn ang="0">
                  <a:pos x="218" y="396"/>
                </a:cxn>
                <a:cxn ang="0">
                  <a:pos x="246" y="392"/>
                </a:cxn>
                <a:cxn ang="0">
                  <a:pos x="342" y="456"/>
                </a:cxn>
                <a:cxn ang="0">
                  <a:pos x="414" y="538"/>
                </a:cxn>
                <a:cxn ang="0">
                  <a:pos x="291" y="680"/>
                </a:cxn>
                <a:cxn ang="0">
                  <a:pos x="300" y="690"/>
                </a:cxn>
                <a:cxn ang="0">
                  <a:pos x="323" y="696"/>
                </a:cxn>
                <a:cxn ang="0">
                  <a:pos x="371" y="704"/>
                </a:cxn>
                <a:cxn ang="0">
                  <a:pos x="410" y="723"/>
                </a:cxn>
                <a:cxn ang="0">
                  <a:pos x="419" y="723"/>
                </a:cxn>
                <a:cxn ang="0">
                  <a:pos x="422" y="722"/>
                </a:cxn>
                <a:cxn ang="0">
                  <a:pos x="429" y="718"/>
                </a:cxn>
                <a:cxn ang="0">
                  <a:pos x="434" y="716"/>
                </a:cxn>
                <a:cxn ang="0">
                  <a:pos x="438" y="709"/>
                </a:cxn>
                <a:cxn ang="0">
                  <a:pos x="431" y="690"/>
                </a:cxn>
                <a:cxn ang="0">
                  <a:pos x="351" y="672"/>
                </a:cxn>
                <a:cxn ang="0">
                  <a:pos x="350" y="629"/>
                </a:cxn>
                <a:cxn ang="0">
                  <a:pos x="439" y="563"/>
                </a:cxn>
                <a:cxn ang="0">
                  <a:pos x="446" y="513"/>
                </a:cxn>
                <a:cxn ang="0">
                  <a:pos x="384" y="421"/>
                </a:cxn>
                <a:cxn ang="0">
                  <a:pos x="331" y="311"/>
                </a:cxn>
                <a:cxn ang="0">
                  <a:pos x="359" y="201"/>
                </a:cxn>
                <a:cxn ang="0">
                  <a:pos x="350" y="94"/>
                </a:cxn>
              </a:cxnLst>
              <a:rect l="0" t="0" r="r" b="b"/>
              <a:pathLst>
                <a:path w="449" h="724">
                  <a:moveTo>
                    <a:pt x="341" y="61"/>
                  </a:moveTo>
                  <a:lnTo>
                    <a:pt x="329" y="43"/>
                  </a:lnTo>
                  <a:lnTo>
                    <a:pt x="319" y="30"/>
                  </a:lnTo>
                  <a:lnTo>
                    <a:pt x="308" y="20"/>
                  </a:lnTo>
                  <a:lnTo>
                    <a:pt x="299" y="11"/>
                  </a:lnTo>
                  <a:lnTo>
                    <a:pt x="289" y="4"/>
                  </a:lnTo>
                  <a:lnTo>
                    <a:pt x="279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3" y="4"/>
                  </a:lnTo>
                  <a:lnTo>
                    <a:pt x="246" y="10"/>
                  </a:lnTo>
                  <a:lnTo>
                    <a:pt x="237" y="19"/>
                  </a:lnTo>
                  <a:lnTo>
                    <a:pt x="230" y="29"/>
                  </a:lnTo>
                  <a:lnTo>
                    <a:pt x="223" y="42"/>
                  </a:lnTo>
                  <a:lnTo>
                    <a:pt x="216" y="57"/>
                  </a:lnTo>
                  <a:lnTo>
                    <a:pt x="208" y="75"/>
                  </a:lnTo>
                  <a:lnTo>
                    <a:pt x="202" y="96"/>
                  </a:lnTo>
                  <a:lnTo>
                    <a:pt x="207" y="125"/>
                  </a:lnTo>
                  <a:lnTo>
                    <a:pt x="211" y="153"/>
                  </a:lnTo>
                  <a:lnTo>
                    <a:pt x="212" y="181"/>
                  </a:lnTo>
                  <a:lnTo>
                    <a:pt x="212" y="212"/>
                  </a:lnTo>
                  <a:lnTo>
                    <a:pt x="208" y="240"/>
                  </a:lnTo>
                  <a:lnTo>
                    <a:pt x="205" y="271"/>
                  </a:lnTo>
                  <a:lnTo>
                    <a:pt x="198" y="301"/>
                  </a:lnTo>
                  <a:lnTo>
                    <a:pt x="189" y="331"/>
                  </a:lnTo>
                  <a:lnTo>
                    <a:pt x="170" y="341"/>
                  </a:lnTo>
                  <a:lnTo>
                    <a:pt x="153" y="355"/>
                  </a:lnTo>
                  <a:lnTo>
                    <a:pt x="138" y="373"/>
                  </a:lnTo>
                  <a:lnTo>
                    <a:pt x="123" y="394"/>
                  </a:lnTo>
                  <a:lnTo>
                    <a:pt x="109" y="417"/>
                  </a:lnTo>
                  <a:lnTo>
                    <a:pt x="97" y="446"/>
                  </a:lnTo>
                  <a:lnTo>
                    <a:pt x="85" y="478"/>
                  </a:lnTo>
                  <a:lnTo>
                    <a:pt x="75" y="514"/>
                  </a:lnTo>
                  <a:lnTo>
                    <a:pt x="74" y="527"/>
                  </a:lnTo>
                  <a:lnTo>
                    <a:pt x="78" y="540"/>
                  </a:lnTo>
                  <a:lnTo>
                    <a:pt x="84" y="549"/>
                  </a:lnTo>
                  <a:lnTo>
                    <a:pt x="94" y="557"/>
                  </a:lnTo>
                  <a:lnTo>
                    <a:pt x="115" y="579"/>
                  </a:lnTo>
                  <a:lnTo>
                    <a:pt x="133" y="606"/>
                  </a:lnTo>
                  <a:lnTo>
                    <a:pt x="150" y="635"/>
                  </a:lnTo>
                  <a:lnTo>
                    <a:pt x="165" y="667"/>
                  </a:lnTo>
                  <a:lnTo>
                    <a:pt x="158" y="678"/>
                  </a:lnTo>
                  <a:lnTo>
                    <a:pt x="117" y="675"/>
                  </a:lnTo>
                  <a:lnTo>
                    <a:pt x="79" y="677"/>
                  </a:lnTo>
                  <a:lnTo>
                    <a:pt x="40" y="684"/>
                  </a:lnTo>
                  <a:lnTo>
                    <a:pt x="3" y="696"/>
                  </a:lnTo>
                  <a:lnTo>
                    <a:pt x="0" y="702"/>
                  </a:lnTo>
                  <a:lnTo>
                    <a:pt x="1" y="709"/>
                  </a:lnTo>
                  <a:lnTo>
                    <a:pt x="2" y="714"/>
                  </a:lnTo>
                  <a:lnTo>
                    <a:pt x="8" y="718"/>
                  </a:lnTo>
                  <a:lnTo>
                    <a:pt x="15" y="721"/>
                  </a:lnTo>
                  <a:lnTo>
                    <a:pt x="26" y="723"/>
                  </a:lnTo>
                  <a:lnTo>
                    <a:pt x="39" y="723"/>
                  </a:lnTo>
                  <a:lnTo>
                    <a:pt x="55" y="724"/>
                  </a:lnTo>
                  <a:lnTo>
                    <a:pt x="81" y="713"/>
                  </a:lnTo>
                  <a:lnTo>
                    <a:pt x="110" y="706"/>
                  </a:lnTo>
                  <a:lnTo>
                    <a:pt x="139" y="702"/>
                  </a:lnTo>
                  <a:lnTo>
                    <a:pt x="168" y="703"/>
                  </a:lnTo>
                  <a:lnTo>
                    <a:pt x="168" y="702"/>
                  </a:lnTo>
                  <a:lnTo>
                    <a:pt x="169" y="702"/>
                  </a:lnTo>
                  <a:lnTo>
                    <a:pt x="171" y="702"/>
                  </a:lnTo>
                  <a:lnTo>
                    <a:pt x="176" y="702"/>
                  </a:lnTo>
                  <a:lnTo>
                    <a:pt x="180" y="700"/>
                  </a:lnTo>
                  <a:lnTo>
                    <a:pt x="184" y="698"/>
                  </a:lnTo>
                  <a:lnTo>
                    <a:pt x="187" y="695"/>
                  </a:lnTo>
                  <a:lnTo>
                    <a:pt x="189" y="693"/>
                  </a:lnTo>
                  <a:lnTo>
                    <a:pt x="193" y="685"/>
                  </a:lnTo>
                  <a:lnTo>
                    <a:pt x="187" y="656"/>
                  </a:lnTo>
                  <a:lnTo>
                    <a:pt x="171" y="619"/>
                  </a:lnTo>
                  <a:lnTo>
                    <a:pt x="153" y="587"/>
                  </a:lnTo>
                  <a:lnTo>
                    <a:pt x="141" y="572"/>
                  </a:lnTo>
                  <a:lnTo>
                    <a:pt x="130" y="559"/>
                  </a:lnTo>
                  <a:lnTo>
                    <a:pt x="105" y="534"/>
                  </a:lnTo>
                  <a:lnTo>
                    <a:pt x="115" y="507"/>
                  </a:lnTo>
                  <a:lnTo>
                    <a:pt x="127" y="485"/>
                  </a:lnTo>
                  <a:lnTo>
                    <a:pt x="139" y="464"/>
                  </a:lnTo>
                  <a:lnTo>
                    <a:pt x="153" y="446"/>
                  </a:lnTo>
                  <a:lnTo>
                    <a:pt x="168" y="428"/>
                  </a:lnTo>
                  <a:lnTo>
                    <a:pt x="183" y="415"/>
                  </a:lnTo>
                  <a:lnTo>
                    <a:pt x="200" y="405"/>
                  </a:lnTo>
                  <a:lnTo>
                    <a:pt x="218" y="396"/>
                  </a:lnTo>
                  <a:lnTo>
                    <a:pt x="226" y="396"/>
                  </a:lnTo>
                  <a:lnTo>
                    <a:pt x="236" y="395"/>
                  </a:lnTo>
                  <a:lnTo>
                    <a:pt x="246" y="392"/>
                  </a:lnTo>
                  <a:lnTo>
                    <a:pt x="258" y="388"/>
                  </a:lnTo>
                  <a:lnTo>
                    <a:pt x="301" y="420"/>
                  </a:lnTo>
                  <a:lnTo>
                    <a:pt x="342" y="456"/>
                  </a:lnTo>
                  <a:lnTo>
                    <a:pt x="379" y="495"/>
                  </a:lnTo>
                  <a:lnTo>
                    <a:pt x="396" y="515"/>
                  </a:lnTo>
                  <a:lnTo>
                    <a:pt x="414" y="538"/>
                  </a:lnTo>
                  <a:lnTo>
                    <a:pt x="307" y="635"/>
                  </a:lnTo>
                  <a:lnTo>
                    <a:pt x="291" y="657"/>
                  </a:lnTo>
                  <a:lnTo>
                    <a:pt x="291" y="680"/>
                  </a:lnTo>
                  <a:lnTo>
                    <a:pt x="291" y="682"/>
                  </a:lnTo>
                  <a:lnTo>
                    <a:pt x="294" y="685"/>
                  </a:lnTo>
                  <a:lnTo>
                    <a:pt x="300" y="690"/>
                  </a:lnTo>
                  <a:lnTo>
                    <a:pt x="303" y="691"/>
                  </a:lnTo>
                  <a:lnTo>
                    <a:pt x="309" y="694"/>
                  </a:lnTo>
                  <a:lnTo>
                    <a:pt x="323" y="696"/>
                  </a:lnTo>
                  <a:lnTo>
                    <a:pt x="335" y="696"/>
                  </a:lnTo>
                  <a:lnTo>
                    <a:pt x="348" y="698"/>
                  </a:lnTo>
                  <a:lnTo>
                    <a:pt x="371" y="704"/>
                  </a:lnTo>
                  <a:lnTo>
                    <a:pt x="391" y="713"/>
                  </a:lnTo>
                  <a:lnTo>
                    <a:pt x="410" y="724"/>
                  </a:lnTo>
                  <a:lnTo>
                    <a:pt x="410" y="723"/>
                  </a:lnTo>
                  <a:lnTo>
                    <a:pt x="411" y="723"/>
                  </a:lnTo>
                  <a:lnTo>
                    <a:pt x="414" y="723"/>
                  </a:lnTo>
                  <a:lnTo>
                    <a:pt x="419" y="723"/>
                  </a:lnTo>
                  <a:lnTo>
                    <a:pt x="419" y="722"/>
                  </a:lnTo>
                  <a:lnTo>
                    <a:pt x="420" y="722"/>
                  </a:lnTo>
                  <a:lnTo>
                    <a:pt x="422" y="722"/>
                  </a:lnTo>
                  <a:lnTo>
                    <a:pt x="427" y="722"/>
                  </a:lnTo>
                  <a:lnTo>
                    <a:pt x="429" y="720"/>
                  </a:lnTo>
                  <a:lnTo>
                    <a:pt x="429" y="718"/>
                  </a:lnTo>
                  <a:lnTo>
                    <a:pt x="431" y="718"/>
                  </a:lnTo>
                  <a:lnTo>
                    <a:pt x="433" y="718"/>
                  </a:lnTo>
                  <a:lnTo>
                    <a:pt x="434" y="716"/>
                  </a:lnTo>
                  <a:lnTo>
                    <a:pt x="437" y="715"/>
                  </a:lnTo>
                  <a:lnTo>
                    <a:pt x="437" y="711"/>
                  </a:lnTo>
                  <a:lnTo>
                    <a:pt x="438" y="709"/>
                  </a:lnTo>
                  <a:lnTo>
                    <a:pt x="438" y="704"/>
                  </a:lnTo>
                  <a:lnTo>
                    <a:pt x="434" y="697"/>
                  </a:lnTo>
                  <a:lnTo>
                    <a:pt x="431" y="690"/>
                  </a:lnTo>
                  <a:lnTo>
                    <a:pt x="405" y="682"/>
                  </a:lnTo>
                  <a:lnTo>
                    <a:pt x="380" y="677"/>
                  </a:lnTo>
                  <a:lnTo>
                    <a:pt x="351" y="672"/>
                  </a:lnTo>
                  <a:lnTo>
                    <a:pt x="321" y="670"/>
                  </a:lnTo>
                  <a:lnTo>
                    <a:pt x="321" y="657"/>
                  </a:lnTo>
                  <a:lnTo>
                    <a:pt x="350" y="629"/>
                  </a:lnTo>
                  <a:lnTo>
                    <a:pt x="379" y="604"/>
                  </a:lnTo>
                  <a:lnTo>
                    <a:pt x="408" y="582"/>
                  </a:lnTo>
                  <a:lnTo>
                    <a:pt x="439" y="563"/>
                  </a:lnTo>
                  <a:lnTo>
                    <a:pt x="446" y="544"/>
                  </a:lnTo>
                  <a:lnTo>
                    <a:pt x="449" y="528"/>
                  </a:lnTo>
                  <a:lnTo>
                    <a:pt x="446" y="513"/>
                  </a:lnTo>
                  <a:lnTo>
                    <a:pt x="439" y="500"/>
                  </a:lnTo>
                  <a:lnTo>
                    <a:pt x="413" y="459"/>
                  </a:lnTo>
                  <a:lnTo>
                    <a:pt x="384" y="421"/>
                  </a:lnTo>
                  <a:lnTo>
                    <a:pt x="350" y="384"/>
                  </a:lnTo>
                  <a:lnTo>
                    <a:pt x="314" y="350"/>
                  </a:lnTo>
                  <a:lnTo>
                    <a:pt x="331" y="311"/>
                  </a:lnTo>
                  <a:lnTo>
                    <a:pt x="344" y="273"/>
                  </a:lnTo>
                  <a:lnTo>
                    <a:pt x="353" y="237"/>
                  </a:lnTo>
                  <a:lnTo>
                    <a:pt x="359" y="201"/>
                  </a:lnTo>
                  <a:lnTo>
                    <a:pt x="360" y="165"/>
                  </a:lnTo>
                  <a:lnTo>
                    <a:pt x="357" y="129"/>
                  </a:lnTo>
                  <a:lnTo>
                    <a:pt x="350" y="94"/>
                  </a:lnTo>
                  <a:lnTo>
                    <a:pt x="341" y="6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6" name="Freeform 202"/>
            <p:cNvSpPr>
              <a:spLocks/>
            </p:cNvSpPr>
            <p:nvPr/>
          </p:nvSpPr>
          <p:spPr bwMode="auto">
            <a:xfrm>
              <a:off x="4751388" y="1770063"/>
              <a:ext cx="139700" cy="166688"/>
            </a:xfrm>
            <a:custGeom>
              <a:avLst/>
              <a:gdLst/>
              <a:ahLst/>
              <a:cxnLst>
                <a:cxn ang="0">
                  <a:pos x="129" y="18"/>
                </a:cxn>
                <a:cxn ang="0">
                  <a:pos x="112" y="8"/>
                </a:cxn>
                <a:cxn ang="0">
                  <a:pos x="95" y="3"/>
                </a:cxn>
                <a:cxn ang="0">
                  <a:pos x="78" y="0"/>
                </a:cxn>
                <a:cxn ang="0">
                  <a:pos x="61" y="4"/>
                </a:cxn>
                <a:cxn ang="0">
                  <a:pos x="43" y="10"/>
                </a:cxn>
                <a:cxn ang="0">
                  <a:pos x="30" y="19"/>
                </a:cxn>
                <a:cxn ang="0">
                  <a:pos x="18" y="32"/>
                </a:cxn>
                <a:cxn ang="0">
                  <a:pos x="10" y="50"/>
                </a:cxn>
                <a:cxn ang="0">
                  <a:pos x="3" y="68"/>
                </a:cxn>
                <a:cxn ang="0">
                  <a:pos x="0" y="87"/>
                </a:cxn>
                <a:cxn ang="0">
                  <a:pos x="0" y="107"/>
                </a:cxn>
                <a:cxn ang="0">
                  <a:pos x="5" y="128"/>
                </a:cxn>
                <a:cxn ang="0">
                  <a:pos x="11" y="148"/>
                </a:cxn>
                <a:cxn ang="0">
                  <a:pos x="15" y="156"/>
                </a:cxn>
                <a:cxn ang="0">
                  <a:pos x="21" y="166"/>
                </a:cxn>
                <a:cxn ang="0">
                  <a:pos x="34" y="181"/>
                </a:cxn>
                <a:cxn ang="0">
                  <a:pos x="49" y="194"/>
                </a:cxn>
                <a:cxn ang="0">
                  <a:pos x="65" y="203"/>
                </a:cxn>
                <a:cxn ang="0">
                  <a:pos x="82" y="209"/>
                </a:cxn>
                <a:cxn ang="0">
                  <a:pos x="99" y="211"/>
                </a:cxn>
                <a:cxn ang="0">
                  <a:pos x="117" y="208"/>
                </a:cxn>
                <a:cxn ang="0">
                  <a:pos x="124" y="205"/>
                </a:cxn>
                <a:cxn ang="0">
                  <a:pos x="127" y="202"/>
                </a:cxn>
                <a:cxn ang="0">
                  <a:pos x="132" y="201"/>
                </a:cxn>
                <a:cxn ang="0">
                  <a:pos x="147" y="192"/>
                </a:cxn>
                <a:cxn ang="0">
                  <a:pos x="152" y="185"/>
                </a:cxn>
                <a:cxn ang="0">
                  <a:pos x="158" y="177"/>
                </a:cxn>
                <a:cxn ang="0">
                  <a:pos x="162" y="169"/>
                </a:cxn>
                <a:cxn ang="0">
                  <a:pos x="168" y="162"/>
                </a:cxn>
                <a:cxn ang="0">
                  <a:pos x="171" y="152"/>
                </a:cxn>
                <a:cxn ang="0">
                  <a:pos x="174" y="142"/>
                </a:cxn>
                <a:cxn ang="0">
                  <a:pos x="178" y="123"/>
                </a:cxn>
                <a:cxn ang="0">
                  <a:pos x="177" y="121"/>
                </a:cxn>
                <a:cxn ang="0">
                  <a:pos x="177" y="120"/>
                </a:cxn>
                <a:cxn ang="0">
                  <a:pos x="177" y="117"/>
                </a:cxn>
                <a:cxn ang="0">
                  <a:pos x="177" y="113"/>
                </a:cxn>
                <a:cxn ang="0">
                  <a:pos x="177" y="103"/>
                </a:cxn>
                <a:cxn ang="0">
                  <a:pos x="173" y="84"/>
                </a:cxn>
                <a:cxn ang="0">
                  <a:pos x="165" y="64"/>
                </a:cxn>
                <a:cxn ang="0">
                  <a:pos x="155" y="46"/>
                </a:cxn>
                <a:cxn ang="0">
                  <a:pos x="142" y="31"/>
                </a:cxn>
                <a:cxn ang="0">
                  <a:pos x="129" y="18"/>
                </a:cxn>
              </a:cxnLst>
              <a:rect l="0" t="0" r="r" b="b"/>
              <a:pathLst>
                <a:path w="178" h="211">
                  <a:moveTo>
                    <a:pt x="129" y="18"/>
                  </a:moveTo>
                  <a:lnTo>
                    <a:pt x="112" y="8"/>
                  </a:lnTo>
                  <a:lnTo>
                    <a:pt x="95" y="3"/>
                  </a:lnTo>
                  <a:lnTo>
                    <a:pt x="78" y="0"/>
                  </a:lnTo>
                  <a:lnTo>
                    <a:pt x="61" y="4"/>
                  </a:lnTo>
                  <a:lnTo>
                    <a:pt x="43" y="10"/>
                  </a:lnTo>
                  <a:lnTo>
                    <a:pt x="30" y="19"/>
                  </a:lnTo>
                  <a:lnTo>
                    <a:pt x="18" y="32"/>
                  </a:lnTo>
                  <a:lnTo>
                    <a:pt x="10" y="50"/>
                  </a:lnTo>
                  <a:lnTo>
                    <a:pt x="3" y="68"/>
                  </a:lnTo>
                  <a:lnTo>
                    <a:pt x="0" y="87"/>
                  </a:lnTo>
                  <a:lnTo>
                    <a:pt x="0" y="107"/>
                  </a:lnTo>
                  <a:lnTo>
                    <a:pt x="5" y="128"/>
                  </a:lnTo>
                  <a:lnTo>
                    <a:pt x="11" y="148"/>
                  </a:lnTo>
                  <a:lnTo>
                    <a:pt x="15" y="156"/>
                  </a:lnTo>
                  <a:lnTo>
                    <a:pt x="21" y="166"/>
                  </a:lnTo>
                  <a:lnTo>
                    <a:pt x="34" y="181"/>
                  </a:lnTo>
                  <a:lnTo>
                    <a:pt x="49" y="194"/>
                  </a:lnTo>
                  <a:lnTo>
                    <a:pt x="65" y="203"/>
                  </a:lnTo>
                  <a:lnTo>
                    <a:pt x="82" y="209"/>
                  </a:lnTo>
                  <a:lnTo>
                    <a:pt x="99" y="211"/>
                  </a:lnTo>
                  <a:lnTo>
                    <a:pt x="117" y="208"/>
                  </a:lnTo>
                  <a:lnTo>
                    <a:pt x="124" y="205"/>
                  </a:lnTo>
                  <a:lnTo>
                    <a:pt x="127" y="202"/>
                  </a:lnTo>
                  <a:lnTo>
                    <a:pt x="132" y="201"/>
                  </a:lnTo>
                  <a:lnTo>
                    <a:pt x="147" y="192"/>
                  </a:lnTo>
                  <a:lnTo>
                    <a:pt x="152" y="185"/>
                  </a:lnTo>
                  <a:lnTo>
                    <a:pt x="158" y="177"/>
                  </a:lnTo>
                  <a:lnTo>
                    <a:pt x="162" y="169"/>
                  </a:lnTo>
                  <a:lnTo>
                    <a:pt x="168" y="162"/>
                  </a:lnTo>
                  <a:lnTo>
                    <a:pt x="171" y="152"/>
                  </a:lnTo>
                  <a:lnTo>
                    <a:pt x="174" y="142"/>
                  </a:lnTo>
                  <a:lnTo>
                    <a:pt x="178" y="123"/>
                  </a:lnTo>
                  <a:lnTo>
                    <a:pt x="177" y="121"/>
                  </a:lnTo>
                  <a:lnTo>
                    <a:pt x="177" y="120"/>
                  </a:lnTo>
                  <a:lnTo>
                    <a:pt x="177" y="117"/>
                  </a:lnTo>
                  <a:lnTo>
                    <a:pt x="177" y="113"/>
                  </a:lnTo>
                  <a:lnTo>
                    <a:pt x="177" y="103"/>
                  </a:lnTo>
                  <a:lnTo>
                    <a:pt x="173" y="84"/>
                  </a:lnTo>
                  <a:lnTo>
                    <a:pt x="165" y="64"/>
                  </a:lnTo>
                  <a:lnTo>
                    <a:pt x="155" y="46"/>
                  </a:lnTo>
                  <a:lnTo>
                    <a:pt x="142" y="31"/>
                  </a:lnTo>
                  <a:lnTo>
                    <a:pt x="129" y="18"/>
                  </a:lnTo>
                </a:path>
              </a:pathLst>
            </a:custGeom>
            <a:noFill/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7" name="Freeform 203"/>
            <p:cNvSpPr>
              <a:spLocks/>
            </p:cNvSpPr>
            <p:nvPr/>
          </p:nvSpPr>
          <p:spPr bwMode="auto">
            <a:xfrm>
              <a:off x="4598988" y="1958975"/>
              <a:ext cx="211138" cy="185738"/>
            </a:xfrm>
            <a:custGeom>
              <a:avLst/>
              <a:gdLst/>
              <a:ahLst/>
              <a:cxnLst>
                <a:cxn ang="0">
                  <a:pos x="262" y="52"/>
                </a:cxn>
                <a:cxn ang="0">
                  <a:pos x="266" y="35"/>
                </a:cxn>
                <a:cxn ang="0">
                  <a:pos x="263" y="23"/>
                </a:cxn>
                <a:cxn ang="0">
                  <a:pos x="255" y="15"/>
                </a:cxn>
                <a:cxn ang="0">
                  <a:pos x="242" y="12"/>
                </a:cxn>
                <a:cxn ang="0">
                  <a:pos x="216" y="23"/>
                </a:cxn>
                <a:cxn ang="0">
                  <a:pos x="186" y="57"/>
                </a:cxn>
                <a:cxn ang="0">
                  <a:pos x="162" y="99"/>
                </a:cxn>
                <a:cxn ang="0">
                  <a:pos x="143" y="155"/>
                </a:cxn>
                <a:cxn ang="0">
                  <a:pos x="124" y="176"/>
                </a:cxn>
                <a:cxn ang="0">
                  <a:pos x="107" y="151"/>
                </a:cxn>
                <a:cxn ang="0">
                  <a:pos x="100" y="116"/>
                </a:cxn>
                <a:cxn ang="0">
                  <a:pos x="100" y="70"/>
                </a:cxn>
                <a:cxn ang="0">
                  <a:pos x="106" y="34"/>
                </a:cxn>
                <a:cxn ang="0">
                  <a:pos x="104" y="21"/>
                </a:cxn>
                <a:cxn ang="0">
                  <a:pos x="78" y="19"/>
                </a:cxn>
                <a:cxn ang="0">
                  <a:pos x="42" y="15"/>
                </a:cxn>
                <a:cxn ang="0">
                  <a:pos x="18" y="6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14"/>
                </a:cxn>
                <a:cxn ang="0">
                  <a:pos x="14" y="32"/>
                </a:cxn>
                <a:cxn ang="0">
                  <a:pos x="44" y="44"/>
                </a:cxn>
                <a:cxn ang="0">
                  <a:pos x="68" y="48"/>
                </a:cxn>
                <a:cxn ang="0">
                  <a:pos x="72" y="58"/>
                </a:cxn>
                <a:cxn ang="0">
                  <a:pos x="74" y="67"/>
                </a:cxn>
                <a:cxn ang="0">
                  <a:pos x="74" y="120"/>
                </a:cxn>
                <a:cxn ang="0">
                  <a:pos x="80" y="155"/>
                </a:cxn>
                <a:cxn ang="0">
                  <a:pos x="93" y="185"/>
                </a:cxn>
                <a:cxn ang="0">
                  <a:pos x="119" y="218"/>
                </a:cxn>
                <a:cxn ang="0">
                  <a:pos x="144" y="229"/>
                </a:cxn>
                <a:cxn ang="0">
                  <a:pos x="156" y="215"/>
                </a:cxn>
                <a:cxn ang="0">
                  <a:pos x="168" y="179"/>
                </a:cxn>
                <a:cxn ang="0">
                  <a:pos x="198" y="121"/>
                </a:cxn>
                <a:cxn ang="0">
                  <a:pos x="222" y="91"/>
                </a:cxn>
                <a:cxn ang="0">
                  <a:pos x="258" y="62"/>
                </a:cxn>
              </a:cxnLst>
              <a:rect l="0" t="0" r="r" b="b"/>
              <a:pathLst>
                <a:path w="266" h="232">
                  <a:moveTo>
                    <a:pt x="258" y="62"/>
                  </a:moveTo>
                  <a:lnTo>
                    <a:pt x="262" y="52"/>
                  </a:lnTo>
                  <a:lnTo>
                    <a:pt x="264" y="44"/>
                  </a:lnTo>
                  <a:lnTo>
                    <a:pt x="266" y="35"/>
                  </a:lnTo>
                  <a:lnTo>
                    <a:pt x="266" y="29"/>
                  </a:lnTo>
                  <a:lnTo>
                    <a:pt x="263" y="23"/>
                  </a:lnTo>
                  <a:lnTo>
                    <a:pt x="260" y="19"/>
                  </a:lnTo>
                  <a:lnTo>
                    <a:pt x="255" y="15"/>
                  </a:lnTo>
                  <a:lnTo>
                    <a:pt x="250" y="14"/>
                  </a:lnTo>
                  <a:lnTo>
                    <a:pt x="242" y="12"/>
                  </a:lnTo>
                  <a:lnTo>
                    <a:pt x="234" y="13"/>
                  </a:lnTo>
                  <a:lnTo>
                    <a:pt x="216" y="23"/>
                  </a:lnTo>
                  <a:lnTo>
                    <a:pt x="201" y="39"/>
                  </a:lnTo>
                  <a:lnTo>
                    <a:pt x="186" y="57"/>
                  </a:lnTo>
                  <a:lnTo>
                    <a:pt x="174" y="77"/>
                  </a:lnTo>
                  <a:lnTo>
                    <a:pt x="162" y="99"/>
                  </a:lnTo>
                  <a:lnTo>
                    <a:pt x="153" y="125"/>
                  </a:lnTo>
                  <a:lnTo>
                    <a:pt x="143" y="155"/>
                  </a:lnTo>
                  <a:lnTo>
                    <a:pt x="137" y="186"/>
                  </a:lnTo>
                  <a:lnTo>
                    <a:pt x="124" y="176"/>
                  </a:lnTo>
                  <a:lnTo>
                    <a:pt x="116" y="165"/>
                  </a:lnTo>
                  <a:lnTo>
                    <a:pt x="107" y="151"/>
                  </a:lnTo>
                  <a:lnTo>
                    <a:pt x="104" y="136"/>
                  </a:lnTo>
                  <a:lnTo>
                    <a:pt x="100" y="116"/>
                  </a:lnTo>
                  <a:lnTo>
                    <a:pt x="99" y="94"/>
                  </a:lnTo>
                  <a:lnTo>
                    <a:pt x="100" y="70"/>
                  </a:lnTo>
                  <a:lnTo>
                    <a:pt x="105" y="45"/>
                  </a:lnTo>
                  <a:lnTo>
                    <a:pt x="106" y="34"/>
                  </a:lnTo>
                  <a:lnTo>
                    <a:pt x="106" y="27"/>
                  </a:lnTo>
                  <a:lnTo>
                    <a:pt x="104" y="21"/>
                  </a:lnTo>
                  <a:lnTo>
                    <a:pt x="100" y="18"/>
                  </a:lnTo>
                  <a:lnTo>
                    <a:pt x="78" y="19"/>
                  </a:lnTo>
                  <a:lnTo>
                    <a:pt x="60" y="19"/>
                  </a:lnTo>
                  <a:lnTo>
                    <a:pt x="42" y="15"/>
                  </a:lnTo>
                  <a:lnTo>
                    <a:pt x="27" y="12"/>
                  </a:lnTo>
                  <a:lnTo>
                    <a:pt x="18" y="6"/>
                  </a:lnTo>
                  <a:lnTo>
                    <a:pt x="12" y="2"/>
                  </a:lnTo>
                  <a:lnTo>
                    <a:pt x="6" y="0"/>
                  </a:lnTo>
                  <a:lnTo>
                    <a:pt x="4" y="1"/>
                  </a:lnTo>
                  <a:lnTo>
                    <a:pt x="0" y="2"/>
                  </a:lnTo>
                  <a:lnTo>
                    <a:pt x="0" y="8"/>
                  </a:lnTo>
                  <a:lnTo>
                    <a:pt x="0" y="14"/>
                  </a:lnTo>
                  <a:lnTo>
                    <a:pt x="3" y="23"/>
                  </a:lnTo>
                  <a:lnTo>
                    <a:pt x="14" y="32"/>
                  </a:lnTo>
                  <a:lnTo>
                    <a:pt x="28" y="39"/>
                  </a:lnTo>
                  <a:lnTo>
                    <a:pt x="44" y="44"/>
                  </a:lnTo>
                  <a:lnTo>
                    <a:pt x="63" y="48"/>
                  </a:lnTo>
                  <a:lnTo>
                    <a:pt x="68" y="48"/>
                  </a:lnTo>
                  <a:lnTo>
                    <a:pt x="71" y="52"/>
                  </a:lnTo>
                  <a:lnTo>
                    <a:pt x="72" y="58"/>
                  </a:lnTo>
                  <a:lnTo>
                    <a:pt x="72" y="61"/>
                  </a:lnTo>
                  <a:lnTo>
                    <a:pt x="74" y="67"/>
                  </a:lnTo>
                  <a:lnTo>
                    <a:pt x="72" y="94"/>
                  </a:lnTo>
                  <a:lnTo>
                    <a:pt x="74" y="120"/>
                  </a:lnTo>
                  <a:lnTo>
                    <a:pt x="77" y="144"/>
                  </a:lnTo>
                  <a:lnTo>
                    <a:pt x="80" y="155"/>
                  </a:lnTo>
                  <a:lnTo>
                    <a:pt x="84" y="166"/>
                  </a:lnTo>
                  <a:lnTo>
                    <a:pt x="93" y="185"/>
                  </a:lnTo>
                  <a:lnTo>
                    <a:pt x="106" y="203"/>
                  </a:lnTo>
                  <a:lnTo>
                    <a:pt x="119" y="218"/>
                  </a:lnTo>
                  <a:lnTo>
                    <a:pt x="137" y="232"/>
                  </a:lnTo>
                  <a:lnTo>
                    <a:pt x="144" y="229"/>
                  </a:lnTo>
                  <a:lnTo>
                    <a:pt x="152" y="224"/>
                  </a:lnTo>
                  <a:lnTo>
                    <a:pt x="156" y="215"/>
                  </a:lnTo>
                  <a:lnTo>
                    <a:pt x="161" y="204"/>
                  </a:lnTo>
                  <a:lnTo>
                    <a:pt x="168" y="179"/>
                  </a:lnTo>
                  <a:lnTo>
                    <a:pt x="178" y="158"/>
                  </a:lnTo>
                  <a:lnTo>
                    <a:pt x="198" y="121"/>
                  </a:lnTo>
                  <a:lnTo>
                    <a:pt x="209" y="104"/>
                  </a:lnTo>
                  <a:lnTo>
                    <a:pt x="222" y="91"/>
                  </a:lnTo>
                  <a:lnTo>
                    <a:pt x="250" y="68"/>
                  </a:lnTo>
                  <a:lnTo>
                    <a:pt x="258" y="62"/>
                  </a:lnTo>
                </a:path>
              </a:pathLst>
            </a:custGeom>
            <a:noFill/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/>
            </p:cNvSpPr>
            <p:nvPr/>
          </p:nvSpPr>
          <p:spPr bwMode="auto">
            <a:xfrm>
              <a:off x="4652963" y="1943100"/>
              <a:ext cx="355600" cy="574675"/>
            </a:xfrm>
            <a:custGeom>
              <a:avLst/>
              <a:gdLst/>
              <a:ahLst/>
              <a:cxnLst>
                <a:cxn ang="0">
                  <a:pos x="211" y="153"/>
                </a:cxn>
                <a:cxn ang="0">
                  <a:pos x="208" y="240"/>
                </a:cxn>
                <a:cxn ang="0">
                  <a:pos x="189" y="331"/>
                </a:cxn>
                <a:cxn ang="0">
                  <a:pos x="138" y="373"/>
                </a:cxn>
                <a:cxn ang="0">
                  <a:pos x="97" y="446"/>
                </a:cxn>
                <a:cxn ang="0">
                  <a:pos x="74" y="527"/>
                </a:cxn>
                <a:cxn ang="0">
                  <a:pos x="94" y="557"/>
                </a:cxn>
                <a:cxn ang="0">
                  <a:pos x="150" y="635"/>
                </a:cxn>
                <a:cxn ang="0">
                  <a:pos x="117" y="675"/>
                </a:cxn>
                <a:cxn ang="0">
                  <a:pos x="3" y="696"/>
                </a:cxn>
                <a:cxn ang="0">
                  <a:pos x="2" y="714"/>
                </a:cxn>
                <a:cxn ang="0">
                  <a:pos x="26" y="723"/>
                </a:cxn>
                <a:cxn ang="0">
                  <a:pos x="81" y="713"/>
                </a:cxn>
                <a:cxn ang="0">
                  <a:pos x="168" y="703"/>
                </a:cxn>
                <a:cxn ang="0">
                  <a:pos x="171" y="702"/>
                </a:cxn>
                <a:cxn ang="0">
                  <a:pos x="184" y="698"/>
                </a:cxn>
                <a:cxn ang="0">
                  <a:pos x="193" y="685"/>
                </a:cxn>
                <a:cxn ang="0">
                  <a:pos x="153" y="587"/>
                </a:cxn>
                <a:cxn ang="0">
                  <a:pos x="105" y="534"/>
                </a:cxn>
                <a:cxn ang="0">
                  <a:pos x="139" y="464"/>
                </a:cxn>
                <a:cxn ang="0">
                  <a:pos x="183" y="415"/>
                </a:cxn>
                <a:cxn ang="0">
                  <a:pos x="226" y="396"/>
                </a:cxn>
                <a:cxn ang="0">
                  <a:pos x="258" y="388"/>
                </a:cxn>
                <a:cxn ang="0">
                  <a:pos x="379" y="495"/>
                </a:cxn>
                <a:cxn ang="0">
                  <a:pos x="307" y="635"/>
                </a:cxn>
                <a:cxn ang="0">
                  <a:pos x="291" y="682"/>
                </a:cxn>
                <a:cxn ang="0">
                  <a:pos x="303" y="691"/>
                </a:cxn>
                <a:cxn ang="0">
                  <a:pos x="335" y="696"/>
                </a:cxn>
                <a:cxn ang="0">
                  <a:pos x="391" y="713"/>
                </a:cxn>
                <a:cxn ang="0">
                  <a:pos x="411" y="723"/>
                </a:cxn>
                <a:cxn ang="0">
                  <a:pos x="419" y="722"/>
                </a:cxn>
                <a:cxn ang="0">
                  <a:pos x="427" y="722"/>
                </a:cxn>
                <a:cxn ang="0">
                  <a:pos x="431" y="718"/>
                </a:cxn>
                <a:cxn ang="0">
                  <a:pos x="437" y="715"/>
                </a:cxn>
                <a:cxn ang="0">
                  <a:pos x="438" y="704"/>
                </a:cxn>
                <a:cxn ang="0">
                  <a:pos x="405" y="682"/>
                </a:cxn>
                <a:cxn ang="0">
                  <a:pos x="321" y="670"/>
                </a:cxn>
                <a:cxn ang="0">
                  <a:pos x="379" y="604"/>
                </a:cxn>
                <a:cxn ang="0">
                  <a:pos x="446" y="544"/>
                </a:cxn>
                <a:cxn ang="0">
                  <a:pos x="439" y="500"/>
                </a:cxn>
                <a:cxn ang="0">
                  <a:pos x="350" y="384"/>
                </a:cxn>
                <a:cxn ang="0">
                  <a:pos x="344" y="273"/>
                </a:cxn>
                <a:cxn ang="0">
                  <a:pos x="360" y="165"/>
                </a:cxn>
                <a:cxn ang="0">
                  <a:pos x="341" y="61"/>
                </a:cxn>
                <a:cxn ang="0">
                  <a:pos x="308" y="20"/>
                </a:cxn>
                <a:cxn ang="0">
                  <a:pos x="279" y="1"/>
                </a:cxn>
                <a:cxn ang="0">
                  <a:pos x="253" y="4"/>
                </a:cxn>
                <a:cxn ang="0">
                  <a:pos x="230" y="29"/>
                </a:cxn>
                <a:cxn ang="0">
                  <a:pos x="208" y="75"/>
                </a:cxn>
              </a:cxnLst>
              <a:rect l="0" t="0" r="r" b="b"/>
              <a:pathLst>
                <a:path w="449" h="724">
                  <a:moveTo>
                    <a:pt x="202" y="96"/>
                  </a:moveTo>
                  <a:lnTo>
                    <a:pt x="207" y="125"/>
                  </a:lnTo>
                  <a:lnTo>
                    <a:pt x="211" y="153"/>
                  </a:lnTo>
                  <a:lnTo>
                    <a:pt x="212" y="181"/>
                  </a:lnTo>
                  <a:lnTo>
                    <a:pt x="212" y="212"/>
                  </a:lnTo>
                  <a:lnTo>
                    <a:pt x="208" y="240"/>
                  </a:lnTo>
                  <a:lnTo>
                    <a:pt x="205" y="271"/>
                  </a:lnTo>
                  <a:lnTo>
                    <a:pt x="198" y="301"/>
                  </a:lnTo>
                  <a:lnTo>
                    <a:pt x="189" y="331"/>
                  </a:lnTo>
                  <a:lnTo>
                    <a:pt x="170" y="341"/>
                  </a:lnTo>
                  <a:lnTo>
                    <a:pt x="153" y="355"/>
                  </a:lnTo>
                  <a:lnTo>
                    <a:pt x="138" y="373"/>
                  </a:lnTo>
                  <a:lnTo>
                    <a:pt x="123" y="394"/>
                  </a:lnTo>
                  <a:lnTo>
                    <a:pt x="109" y="417"/>
                  </a:lnTo>
                  <a:lnTo>
                    <a:pt x="97" y="446"/>
                  </a:lnTo>
                  <a:lnTo>
                    <a:pt x="85" y="478"/>
                  </a:lnTo>
                  <a:lnTo>
                    <a:pt x="75" y="514"/>
                  </a:lnTo>
                  <a:lnTo>
                    <a:pt x="74" y="527"/>
                  </a:lnTo>
                  <a:lnTo>
                    <a:pt x="78" y="540"/>
                  </a:lnTo>
                  <a:lnTo>
                    <a:pt x="84" y="549"/>
                  </a:lnTo>
                  <a:lnTo>
                    <a:pt x="94" y="557"/>
                  </a:lnTo>
                  <a:lnTo>
                    <a:pt x="115" y="579"/>
                  </a:lnTo>
                  <a:lnTo>
                    <a:pt x="133" y="606"/>
                  </a:lnTo>
                  <a:lnTo>
                    <a:pt x="150" y="635"/>
                  </a:lnTo>
                  <a:lnTo>
                    <a:pt x="165" y="667"/>
                  </a:lnTo>
                  <a:lnTo>
                    <a:pt x="158" y="678"/>
                  </a:lnTo>
                  <a:lnTo>
                    <a:pt x="117" y="675"/>
                  </a:lnTo>
                  <a:lnTo>
                    <a:pt x="79" y="677"/>
                  </a:lnTo>
                  <a:lnTo>
                    <a:pt x="40" y="684"/>
                  </a:lnTo>
                  <a:lnTo>
                    <a:pt x="3" y="696"/>
                  </a:lnTo>
                  <a:lnTo>
                    <a:pt x="0" y="702"/>
                  </a:lnTo>
                  <a:lnTo>
                    <a:pt x="1" y="709"/>
                  </a:lnTo>
                  <a:lnTo>
                    <a:pt x="2" y="714"/>
                  </a:lnTo>
                  <a:lnTo>
                    <a:pt x="8" y="718"/>
                  </a:lnTo>
                  <a:lnTo>
                    <a:pt x="15" y="721"/>
                  </a:lnTo>
                  <a:lnTo>
                    <a:pt x="26" y="723"/>
                  </a:lnTo>
                  <a:lnTo>
                    <a:pt x="39" y="723"/>
                  </a:lnTo>
                  <a:lnTo>
                    <a:pt x="55" y="724"/>
                  </a:lnTo>
                  <a:lnTo>
                    <a:pt x="81" y="713"/>
                  </a:lnTo>
                  <a:lnTo>
                    <a:pt x="110" y="706"/>
                  </a:lnTo>
                  <a:lnTo>
                    <a:pt x="139" y="702"/>
                  </a:lnTo>
                  <a:lnTo>
                    <a:pt x="168" y="703"/>
                  </a:lnTo>
                  <a:lnTo>
                    <a:pt x="168" y="702"/>
                  </a:lnTo>
                  <a:lnTo>
                    <a:pt x="169" y="702"/>
                  </a:lnTo>
                  <a:lnTo>
                    <a:pt x="171" y="702"/>
                  </a:lnTo>
                  <a:lnTo>
                    <a:pt x="176" y="702"/>
                  </a:lnTo>
                  <a:lnTo>
                    <a:pt x="180" y="700"/>
                  </a:lnTo>
                  <a:lnTo>
                    <a:pt x="184" y="698"/>
                  </a:lnTo>
                  <a:lnTo>
                    <a:pt x="187" y="695"/>
                  </a:lnTo>
                  <a:lnTo>
                    <a:pt x="189" y="693"/>
                  </a:lnTo>
                  <a:lnTo>
                    <a:pt x="193" y="685"/>
                  </a:lnTo>
                  <a:lnTo>
                    <a:pt x="187" y="656"/>
                  </a:lnTo>
                  <a:lnTo>
                    <a:pt x="171" y="619"/>
                  </a:lnTo>
                  <a:lnTo>
                    <a:pt x="153" y="587"/>
                  </a:lnTo>
                  <a:lnTo>
                    <a:pt x="141" y="572"/>
                  </a:lnTo>
                  <a:lnTo>
                    <a:pt x="130" y="559"/>
                  </a:lnTo>
                  <a:lnTo>
                    <a:pt x="105" y="534"/>
                  </a:lnTo>
                  <a:lnTo>
                    <a:pt x="115" y="507"/>
                  </a:lnTo>
                  <a:lnTo>
                    <a:pt x="127" y="485"/>
                  </a:lnTo>
                  <a:lnTo>
                    <a:pt x="139" y="464"/>
                  </a:lnTo>
                  <a:lnTo>
                    <a:pt x="153" y="446"/>
                  </a:lnTo>
                  <a:lnTo>
                    <a:pt x="168" y="428"/>
                  </a:lnTo>
                  <a:lnTo>
                    <a:pt x="183" y="415"/>
                  </a:lnTo>
                  <a:lnTo>
                    <a:pt x="200" y="405"/>
                  </a:lnTo>
                  <a:lnTo>
                    <a:pt x="218" y="396"/>
                  </a:lnTo>
                  <a:lnTo>
                    <a:pt x="226" y="396"/>
                  </a:lnTo>
                  <a:lnTo>
                    <a:pt x="236" y="395"/>
                  </a:lnTo>
                  <a:lnTo>
                    <a:pt x="246" y="392"/>
                  </a:lnTo>
                  <a:lnTo>
                    <a:pt x="258" y="388"/>
                  </a:lnTo>
                  <a:lnTo>
                    <a:pt x="301" y="420"/>
                  </a:lnTo>
                  <a:lnTo>
                    <a:pt x="342" y="456"/>
                  </a:lnTo>
                  <a:lnTo>
                    <a:pt x="379" y="495"/>
                  </a:lnTo>
                  <a:lnTo>
                    <a:pt x="396" y="515"/>
                  </a:lnTo>
                  <a:lnTo>
                    <a:pt x="414" y="538"/>
                  </a:lnTo>
                  <a:lnTo>
                    <a:pt x="307" y="635"/>
                  </a:lnTo>
                  <a:lnTo>
                    <a:pt x="291" y="657"/>
                  </a:lnTo>
                  <a:lnTo>
                    <a:pt x="291" y="680"/>
                  </a:lnTo>
                  <a:lnTo>
                    <a:pt x="291" y="682"/>
                  </a:lnTo>
                  <a:lnTo>
                    <a:pt x="294" y="685"/>
                  </a:lnTo>
                  <a:lnTo>
                    <a:pt x="300" y="690"/>
                  </a:lnTo>
                  <a:lnTo>
                    <a:pt x="303" y="691"/>
                  </a:lnTo>
                  <a:lnTo>
                    <a:pt x="309" y="694"/>
                  </a:lnTo>
                  <a:lnTo>
                    <a:pt x="323" y="696"/>
                  </a:lnTo>
                  <a:lnTo>
                    <a:pt x="335" y="696"/>
                  </a:lnTo>
                  <a:lnTo>
                    <a:pt x="348" y="698"/>
                  </a:lnTo>
                  <a:lnTo>
                    <a:pt x="371" y="704"/>
                  </a:lnTo>
                  <a:lnTo>
                    <a:pt x="391" y="713"/>
                  </a:lnTo>
                  <a:lnTo>
                    <a:pt x="410" y="724"/>
                  </a:lnTo>
                  <a:lnTo>
                    <a:pt x="410" y="723"/>
                  </a:lnTo>
                  <a:lnTo>
                    <a:pt x="411" y="723"/>
                  </a:lnTo>
                  <a:lnTo>
                    <a:pt x="414" y="723"/>
                  </a:lnTo>
                  <a:lnTo>
                    <a:pt x="419" y="723"/>
                  </a:lnTo>
                  <a:lnTo>
                    <a:pt x="419" y="722"/>
                  </a:lnTo>
                  <a:lnTo>
                    <a:pt x="420" y="722"/>
                  </a:lnTo>
                  <a:lnTo>
                    <a:pt x="422" y="722"/>
                  </a:lnTo>
                  <a:lnTo>
                    <a:pt x="427" y="722"/>
                  </a:lnTo>
                  <a:lnTo>
                    <a:pt x="429" y="720"/>
                  </a:lnTo>
                  <a:lnTo>
                    <a:pt x="429" y="718"/>
                  </a:lnTo>
                  <a:lnTo>
                    <a:pt x="431" y="718"/>
                  </a:lnTo>
                  <a:lnTo>
                    <a:pt x="433" y="718"/>
                  </a:lnTo>
                  <a:lnTo>
                    <a:pt x="434" y="716"/>
                  </a:lnTo>
                  <a:lnTo>
                    <a:pt x="437" y="715"/>
                  </a:lnTo>
                  <a:lnTo>
                    <a:pt x="437" y="711"/>
                  </a:lnTo>
                  <a:lnTo>
                    <a:pt x="438" y="709"/>
                  </a:lnTo>
                  <a:lnTo>
                    <a:pt x="438" y="704"/>
                  </a:lnTo>
                  <a:lnTo>
                    <a:pt x="434" y="697"/>
                  </a:lnTo>
                  <a:lnTo>
                    <a:pt x="431" y="690"/>
                  </a:lnTo>
                  <a:lnTo>
                    <a:pt x="405" y="682"/>
                  </a:lnTo>
                  <a:lnTo>
                    <a:pt x="380" y="677"/>
                  </a:lnTo>
                  <a:lnTo>
                    <a:pt x="351" y="672"/>
                  </a:lnTo>
                  <a:lnTo>
                    <a:pt x="321" y="670"/>
                  </a:lnTo>
                  <a:lnTo>
                    <a:pt x="321" y="657"/>
                  </a:lnTo>
                  <a:lnTo>
                    <a:pt x="350" y="629"/>
                  </a:lnTo>
                  <a:lnTo>
                    <a:pt x="379" y="604"/>
                  </a:lnTo>
                  <a:lnTo>
                    <a:pt x="408" y="582"/>
                  </a:lnTo>
                  <a:lnTo>
                    <a:pt x="439" y="563"/>
                  </a:lnTo>
                  <a:lnTo>
                    <a:pt x="446" y="544"/>
                  </a:lnTo>
                  <a:lnTo>
                    <a:pt x="449" y="528"/>
                  </a:lnTo>
                  <a:lnTo>
                    <a:pt x="446" y="513"/>
                  </a:lnTo>
                  <a:lnTo>
                    <a:pt x="439" y="500"/>
                  </a:lnTo>
                  <a:lnTo>
                    <a:pt x="413" y="459"/>
                  </a:lnTo>
                  <a:lnTo>
                    <a:pt x="384" y="421"/>
                  </a:lnTo>
                  <a:lnTo>
                    <a:pt x="350" y="384"/>
                  </a:lnTo>
                  <a:lnTo>
                    <a:pt x="314" y="350"/>
                  </a:lnTo>
                  <a:lnTo>
                    <a:pt x="331" y="311"/>
                  </a:lnTo>
                  <a:lnTo>
                    <a:pt x="344" y="273"/>
                  </a:lnTo>
                  <a:lnTo>
                    <a:pt x="353" y="237"/>
                  </a:lnTo>
                  <a:lnTo>
                    <a:pt x="359" y="201"/>
                  </a:lnTo>
                  <a:lnTo>
                    <a:pt x="360" y="165"/>
                  </a:lnTo>
                  <a:lnTo>
                    <a:pt x="357" y="129"/>
                  </a:lnTo>
                  <a:lnTo>
                    <a:pt x="350" y="94"/>
                  </a:lnTo>
                  <a:lnTo>
                    <a:pt x="341" y="61"/>
                  </a:lnTo>
                  <a:lnTo>
                    <a:pt x="329" y="43"/>
                  </a:lnTo>
                  <a:lnTo>
                    <a:pt x="319" y="30"/>
                  </a:lnTo>
                  <a:lnTo>
                    <a:pt x="308" y="20"/>
                  </a:lnTo>
                  <a:lnTo>
                    <a:pt x="299" y="11"/>
                  </a:lnTo>
                  <a:lnTo>
                    <a:pt x="289" y="4"/>
                  </a:lnTo>
                  <a:lnTo>
                    <a:pt x="279" y="1"/>
                  </a:lnTo>
                  <a:lnTo>
                    <a:pt x="270" y="0"/>
                  </a:lnTo>
                  <a:lnTo>
                    <a:pt x="263" y="1"/>
                  </a:lnTo>
                  <a:lnTo>
                    <a:pt x="253" y="4"/>
                  </a:lnTo>
                  <a:lnTo>
                    <a:pt x="246" y="10"/>
                  </a:lnTo>
                  <a:lnTo>
                    <a:pt x="237" y="19"/>
                  </a:lnTo>
                  <a:lnTo>
                    <a:pt x="230" y="29"/>
                  </a:lnTo>
                  <a:lnTo>
                    <a:pt x="223" y="42"/>
                  </a:lnTo>
                  <a:lnTo>
                    <a:pt x="216" y="57"/>
                  </a:lnTo>
                  <a:lnTo>
                    <a:pt x="208" y="75"/>
                  </a:lnTo>
                  <a:lnTo>
                    <a:pt x="202" y="96"/>
                  </a:lnTo>
                </a:path>
              </a:pathLst>
            </a:custGeom>
            <a:noFill/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" name="Freeform 205"/>
            <p:cNvSpPr>
              <a:spLocks/>
            </p:cNvSpPr>
            <p:nvPr/>
          </p:nvSpPr>
          <p:spPr bwMode="auto">
            <a:xfrm>
              <a:off x="4913313" y="1817688"/>
              <a:ext cx="184150" cy="211138"/>
            </a:xfrm>
            <a:custGeom>
              <a:avLst/>
              <a:gdLst/>
              <a:ahLst/>
              <a:cxnLst>
                <a:cxn ang="0">
                  <a:pos x="209" y="29"/>
                </a:cxn>
                <a:cxn ang="0">
                  <a:pos x="190" y="57"/>
                </a:cxn>
                <a:cxn ang="0">
                  <a:pos x="176" y="74"/>
                </a:cxn>
                <a:cxn ang="0">
                  <a:pos x="177" y="85"/>
                </a:cxn>
                <a:cxn ang="0">
                  <a:pos x="198" y="114"/>
                </a:cxn>
                <a:cxn ang="0">
                  <a:pos x="221" y="159"/>
                </a:cxn>
                <a:cxn ang="0">
                  <a:pos x="225" y="170"/>
                </a:cxn>
                <a:cxn ang="0">
                  <a:pos x="231" y="191"/>
                </a:cxn>
                <a:cxn ang="0">
                  <a:pos x="231" y="198"/>
                </a:cxn>
                <a:cxn ang="0">
                  <a:pos x="232" y="201"/>
                </a:cxn>
                <a:cxn ang="0">
                  <a:pos x="231" y="232"/>
                </a:cxn>
                <a:cxn ang="0">
                  <a:pos x="230" y="243"/>
                </a:cxn>
                <a:cxn ang="0">
                  <a:pos x="215" y="265"/>
                </a:cxn>
                <a:cxn ang="0">
                  <a:pos x="207" y="265"/>
                </a:cxn>
                <a:cxn ang="0">
                  <a:pos x="192" y="257"/>
                </a:cxn>
                <a:cxn ang="0">
                  <a:pos x="167" y="239"/>
                </a:cxn>
                <a:cxn ang="0">
                  <a:pos x="128" y="216"/>
                </a:cxn>
                <a:cxn ang="0">
                  <a:pos x="89" y="199"/>
                </a:cxn>
                <a:cxn ang="0">
                  <a:pos x="38" y="192"/>
                </a:cxn>
                <a:cxn ang="0">
                  <a:pos x="10" y="180"/>
                </a:cxn>
                <a:cxn ang="0">
                  <a:pos x="0" y="157"/>
                </a:cxn>
                <a:cxn ang="0">
                  <a:pos x="18" y="138"/>
                </a:cxn>
                <a:cxn ang="0">
                  <a:pos x="58" y="141"/>
                </a:cxn>
                <a:cxn ang="0">
                  <a:pos x="102" y="158"/>
                </a:cxn>
                <a:cxn ang="0">
                  <a:pos x="149" y="186"/>
                </a:cxn>
                <a:cxn ang="0">
                  <a:pos x="198" y="227"/>
                </a:cxn>
                <a:cxn ang="0">
                  <a:pos x="198" y="220"/>
                </a:cxn>
                <a:cxn ang="0">
                  <a:pos x="200" y="219"/>
                </a:cxn>
                <a:cxn ang="0">
                  <a:pos x="202" y="198"/>
                </a:cxn>
                <a:cxn ang="0">
                  <a:pos x="197" y="173"/>
                </a:cxn>
                <a:cxn ang="0">
                  <a:pos x="190" y="157"/>
                </a:cxn>
                <a:cxn ang="0">
                  <a:pos x="179" y="139"/>
                </a:cxn>
                <a:cxn ang="0">
                  <a:pos x="167" y="120"/>
                </a:cxn>
                <a:cxn ang="0">
                  <a:pos x="143" y="92"/>
                </a:cxn>
                <a:cxn ang="0">
                  <a:pos x="131" y="79"/>
                </a:cxn>
                <a:cxn ang="0">
                  <a:pos x="131" y="67"/>
                </a:cxn>
                <a:cxn ang="0">
                  <a:pos x="155" y="52"/>
                </a:cxn>
                <a:cxn ang="0">
                  <a:pos x="177" y="35"/>
                </a:cxn>
                <a:cxn ang="0">
                  <a:pos x="184" y="24"/>
                </a:cxn>
                <a:cxn ang="0">
                  <a:pos x="190" y="11"/>
                </a:cxn>
                <a:cxn ang="0">
                  <a:pos x="195" y="2"/>
                </a:cxn>
                <a:cxn ang="0">
                  <a:pos x="202" y="0"/>
                </a:cxn>
                <a:cxn ang="0">
                  <a:pos x="210" y="9"/>
                </a:cxn>
              </a:cxnLst>
              <a:rect l="0" t="0" r="r" b="b"/>
              <a:pathLst>
                <a:path w="233" h="265">
                  <a:moveTo>
                    <a:pt x="215" y="17"/>
                  </a:moveTo>
                  <a:lnTo>
                    <a:pt x="209" y="29"/>
                  </a:lnTo>
                  <a:lnTo>
                    <a:pt x="201" y="43"/>
                  </a:lnTo>
                  <a:lnTo>
                    <a:pt x="190" y="57"/>
                  </a:lnTo>
                  <a:lnTo>
                    <a:pt x="179" y="72"/>
                  </a:lnTo>
                  <a:lnTo>
                    <a:pt x="176" y="74"/>
                  </a:lnTo>
                  <a:lnTo>
                    <a:pt x="174" y="79"/>
                  </a:lnTo>
                  <a:lnTo>
                    <a:pt x="177" y="85"/>
                  </a:lnTo>
                  <a:lnTo>
                    <a:pt x="183" y="93"/>
                  </a:lnTo>
                  <a:lnTo>
                    <a:pt x="198" y="114"/>
                  </a:lnTo>
                  <a:lnTo>
                    <a:pt x="212" y="138"/>
                  </a:lnTo>
                  <a:lnTo>
                    <a:pt x="221" y="159"/>
                  </a:lnTo>
                  <a:lnTo>
                    <a:pt x="222" y="164"/>
                  </a:lnTo>
                  <a:lnTo>
                    <a:pt x="225" y="170"/>
                  </a:lnTo>
                  <a:lnTo>
                    <a:pt x="230" y="181"/>
                  </a:lnTo>
                  <a:lnTo>
                    <a:pt x="231" y="191"/>
                  </a:lnTo>
                  <a:lnTo>
                    <a:pt x="231" y="196"/>
                  </a:lnTo>
                  <a:lnTo>
                    <a:pt x="231" y="198"/>
                  </a:lnTo>
                  <a:lnTo>
                    <a:pt x="231" y="199"/>
                  </a:lnTo>
                  <a:lnTo>
                    <a:pt x="232" y="201"/>
                  </a:lnTo>
                  <a:lnTo>
                    <a:pt x="233" y="223"/>
                  </a:lnTo>
                  <a:lnTo>
                    <a:pt x="231" y="232"/>
                  </a:lnTo>
                  <a:lnTo>
                    <a:pt x="230" y="237"/>
                  </a:lnTo>
                  <a:lnTo>
                    <a:pt x="230" y="243"/>
                  </a:lnTo>
                  <a:lnTo>
                    <a:pt x="225" y="264"/>
                  </a:lnTo>
                  <a:lnTo>
                    <a:pt x="215" y="265"/>
                  </a:lnTo>
                  <a:lnTo>
                    <a:pt x="210" y="265"/>
                  </a:lnTo>
                  <a:lnTo>
                    <a:pt x="207" y="265"/>
                  </a:lnTo>
                  <a:lnTo>
                    <a:pt x="197" y="260"/>
                  </a:lnTo>
                  <a:lnTo>
                    <a:pt x="192" y="257"/>
                  </a:lnTo>
                  <a:lnTo>
                    <a:pt x="189" y="255"/>
                  </a:lnTo>
                  <a:lnTo>
                    <a:pt x="167" y="239"/>
                  </a:lnTo>
                  <a:lnTo>
                    <a:pt x="147" y="226"/>
                  </a:lnTo>
                  <a:lnTo>
                    <a:pt x="128" y="216"/>
                  </a:lnTo>
                  <a:lnTo>
                    <a:pt x="108" y="207"/>
                  </a:lnTo>
                  <a:lnTo>
                    <a:pt x="89" y="199"/>
                  </a:lnTo>
                  <a:lnTo>
                    <a:pt x="71" y="196"/>
                  </a:lnTo>
                  <a:lnTo>
                    <a:pt x="38" y="192"/>
                  </a:lnTo>
                  <a:lnTo>
                    <a:pt x="28" y="192"/>
                  </a:lnTo>
                  <a:lnTo>
                    <a:pt x="10" y="180"/>
                  </a:lnTo>
                  <a:lnTo>
                    <a:pt x="2" y="168"/>
                  </a:lnTo>
                  <a:lnTo>
                    <a:pt x="0" y="157"/>
                  </a:lnTo>
                  <a:lnTo>
                    <a:pt x="6" y="147"/>
                  </a:lnTo>
                  <a:lnTo>
                    <a:pt x="18" y="138"/>
                  </a:lnTo>
                  <a:lnTo>
                    <a:pt x="38" y="138"/>
                  </a:lnTo>
                  <a:lnTo>
                    <a:pt x="58" y="141"/>
                  </a:lnTo>
                  <a:lnTo>
                    <a:pt x="80" y="147"/>
                  </a:lnTo>
                  <a:lnTo>
                    <a:pt x="102" y="158"/>
                  </a:lnTo>
                  <a:lnTo>
                    <a:pt x="125" y="170"/>
                  </a:lnTo>
                  <a:lnTo>
                    <a:pt x="149" y="186"/>
                  </a:lnTo>
                  <a:lnTo>
                    <a:pt x="173" y="205"/>
                  </a:lnTo>
                  <a:lnTo>
                    <a:pt x="198" y="227"/>
                  </a:lnTo>
                  <a:lnTo>
                    <a:pt x="198" y="223"/>
                  </a:lnTo>
                  <a:lnTo>
                    <a:pt x="198" y="220"/>
                  </a:lnTo>
                  <a:lnTo>
                    <a:pt x="198" y="219"/>
                  </a:lnTo>
                  <a:lnTo>
                    <a:pt x="200" y="219"/>
                  </a:lnTo>
                  <a:lnTo>
                    <a:pt x="201" y="212"/>
                  </a:lnTo>
                  <a:lnTo>
                    <a:pt x="202" y="198"/>
                  </a:lnTo>
                  <a:lnTo>
                    <a:pt x="200" y="181"/>
                  </a:lnTo>
                  <a:lnTo>
                    <a:pt x="197" y="173"/>
                  </a:lnTo>
                  <a:lnTo>
                    <a:pt x="195" y="166"/>
                  </a:lnTo>
                  <a:lnTo>
                    <a:pt x="190" y="157"/>
                  </a:lnTo>
                  <a:lnTo>
                    <a:pt x="185" y="148"/>
                  </a:lnTo>
                  <a:lnTo>
                    <a:pt x="179" y="139"/>
                  </a:lnTo>
                  <a:lnTo>
                    <a:pt x="174" y="131"/>
                  </a:lnTo>
                  <a:lnTo>
                    <a:pt x="167" y="120"/>
                  </a:lnTo>
                  <a:lnTo>
                    <a:pt x="160" y="111"/>
                  </a:lnTo>
                  <a:lnTo>
                    <a:pt x="143" y="92"/>
                  </a:lnTo>
                  <a:lnTo>
                    <a:pt x="135" y="85"/>
                  </a:lnTo>
                  <a:lnTo>
                    <a:pt x="131" y="79"/>
                  </a:lnTo>
                  <a:lnTo>
                    <a:pt x="130" y="72"/>
                  </a:lnTo>
                  <a:lnTo>
                    <a:pt x="131" y="67"/>
                  </a:lnTo>
                  <a:lnTo>
                    <a:pt x="148" y="57"/>
                  </a:lnTo>
                  <a:lnTo>
                    <a:pt x="155" y="52"/>
                  </a:lnTo>
                  <a:lnTo>
                    <a:pt x="164" y="47"/>
                  </a:lnTo>
                  <a:lnTo>
                    <a:pt x="177" y="35"/>
                  </a:lnTo>
                  <a:lnTo>
                    <a:pt x="182" y="28"/>
                  </a:lnTo>
                  <a:lnTo>
                    <a:pt x="184" y="24"/>
                  </a:lnTo>
                  <a:lnTo>
                    <a:pt x="188" y="22"/>
                  </a:lnTo>
                  <a:lnTo>
                    <a:pt x="190" y="11"/>
                  </a:lnTo>
                  <a:lnTo>
                    <a:pt x="192" y="6"/>
                  </a:lnTo>
                  <a:lnTo>
                    <a:pt x="195" y="2"/>
                  </a:lnTo>
                  <a:lnTo>
                    <a:pt x="200" y="1"/>
                  </a:lnTo>
                  <a:lnTo>
                    <a:pt x="202" y="0"/>
                  </a:lnTo>
                  <a:lnTo>
                    <a:pt x="207" y="3"/>
                  </a:lnTo>
                  <a:lnTo>
                    <a:pt x="210" y="9"/>
                  </a:lnTo>
                  <a:lnTo>
                    <a:pt x="215" y="17"/>
                  </a:lnTo>
                </a:path>
              </a:pathLst>
            </a:custGeom>
            <a:noFill/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37" name="Freeform 213"/>
          <p:cNvSpPr>
            <a:spLocks noEditPoints="1"/>
          </p:cNvSpPr>
          <p:nvPr/>
        </p:nvSpPr>
        <p:spPr bwMode="auto">
          <a:xfrm>
            <a:off x="2209800" y="457200"/>
            <a:ext cx="1017588" cy="333375"/>
          </a:xfrm>
          <a:custGeom>
            <a:avLst/>
            <a:gdLst/>
            <a:ahLst/>
            <a:cxnLst>
              <a:cxn ang="0">
                <a:pos x="534" y="84"/>
              </a:cxn>
              <a:cxn ang="0">
                <a:pos x="277" y="152"/>
              </a:cxn>
              <a:cxn ang="0">
                <a:pos x="236" y="194"/>
              </a:cxn>
              <a:cxn ang="0">
                <a:pos x="73" y="0"/>
              </a:cxn>
              <a:cxn ang="0">
                <a:pos x="123" y="239"/>
              </a:cxn>
              <a:cxn ang="0">
                <a:pos x="198" y="393"/>
              </a:cxn>
              <a:cxn ang="0">
                <a:pos x="609" y="297"/>
              </a:cxn>
              <a:cxn ang="0">
                <a:pos x="639" y="317"/>
              </a:cxn>
              <a:cxn ang="0">
                <a:pos x="691" y="344"/>
              </a:cxn>
              <a:cxn ang="0">
                <a:pos x="756" y="369"/>
              </a:cxn>
              <a:cxn ang="0">
                <a:pos x="801" y="383"/>
              </a:cxn>
              <a:cxn ang="0">
                <a:pos x="902" y="405"/>
              </a:cxn>
              <a:cxn ang="0">
                <a:pos x="1139" y="416"/>
              </a:cxn>
              <a:cxn ang="0">
                <a:pos x="958" y="501"/>
              </a:cxn>
              <a:cxn ang="0">
                <a:pos x="753" y="390"/>
              </a:cxn>
              <a:cxn ang="0">
                <a:pos x="721" y="464"/>
              </a:cxn>
              <a:cxn ang="0">
                <a:pos x="627" y="486"/>
              </a:cxn>
              <a:cxn ang="0">
                <a:pos x="618" y="560"/>
              </a:cxn>
              <a:cxn ang="0">
                <a:pos x="720" y="549"/>
              </a:cxn>
              <a:cxn ang="0">
                <a:pos x="748" y="630"/>
              </a:cxn>
              <a:cxn ang="0">
                <a:pos x="811" y="533"/>
              </a:cxn>
              <a:cxn ang="0">
                <a:pos x="1082" y="537"/>
              </a:cxn>
              <a:cxn ang="0">
                <a:pos x="1205" y="480"/>
              </a:cxn>
              <a:cxn ang="0">
                <a:pos x="1283" y="438"/>
              </a:cxn>
              <a:cxn ang="0">
                <a:pos x="1330" y="390"/>
              </a:cxn>
              <a:cxn ang="0">
                <a:pos x="1375" y="420"/>
              </a:cxn>
              <a:cxn ang="0">
                <a:pos x="1441" y="438"/>
              </a:cxn>
              <a:cxn ang="0">
                <a:pos x="1482" y="440"/>
              </a:cxn>
              <a:cxn ang="0">
                <a:pos x="1495" y="440"/>
              </a:cxn>
              <a:cxn ang="0">
                <a:pos x="1546" y="432"/>
              </a:cxn>
              <a:cxn ang="0">
                <a:pos x="1577" y="420"/>
              </a:cxn>
              <a:cxn ang="0">
                <a:pos x="1631" y="384"/>
              </a:cxn>
              <a:cxn ang="0">
                <a:pos x="1654" y="351"/>
              </a:cxn>
              <a:cxn ang="0">
                <a:pos x="1658" y="341"/>
              </a:cxn>
              <a:cxn ang="0">
                <a:pos x="1660" y="323"/>
              </a:cxn>
              <a:cxn ang="0">
                <a:pos x="1660" y="318"/>
              </a:cxn>
              <a:cxn ang="0">
                <a:pos x="1658" y="299"/>
              </a:cxn>
              <a:cxn ang="0">
                <a:pos x="1799" y="197"/>
              </a:cxn>
              <a:cxn ang="0">
                <a:pos x="1917" y="162"/>
              </a:cxn>
              <a:cxn ang="0">
                <a:pos x="1923" y="98"/>
              </a:cxn>
              <a:cxn ang="0">
                <a:pos x="1847" y="110"/>
              </a:cxn>
              <a:cxn ang="0">
                <a:pos x="1812" y="50"/>
              </a:cxn>
              <a:cxn ang="0">
                <a:pos x="1776" y="65"/>
              </a:cxn>
              <a:cxn ang="0">
                <a:pos x="1791" y="137"/>
              </a:cxn>
              <a:cxn ang="0">
                <a:pos x="1594" y="222"/>
              </a:cxn>
              <a:cxn ang="0">
                <a:pos x="1565" y="207"/>
              </a:cxn>
              <a:cxn ang="0">
                <a:pos x="1483" y="75"/>
              </a:cxn>
              <a:cxn ang="0">
                <a:pos x="1408" y="200"/>
              </a:cxn>
              <a:cxn ang="0">
                <a:pos x="1366" y="216"/>
              </a:cxn>
              <a:cxn ang="0">
                <a:pos x="1327" y="248"/>
              </a:cxn>
              <a:cxn ang="0">
                <a:pos x="1233" y="231"/>
              </a:cxn>
              <a:cxn ang="0">
                <a:pos x="1106" y="213"/>
              </a:cxn>
              <a:cxn ang="0">
                <a:pos x="838" y="197"/>
              </a:cxn>
              <a:cxn ang="0">
                <a:pos x="299" y="242"/>
              </a:cxn>
              <a:cxn ang="0">
                <a:pos x="554" y="137"/>
              </a:cxn>
              <a:cxn ang="0">
                <a:pos x="588" y="225"/>
              </a:cxn>
              <a:cxn ang="0">
                <a:pos x="263" y="309"/>
              </a:cxn>
            </a:cxnLst>
            <a:rect l="0" t="0" r="r" b="b"/>
            <a:pathLst>
              <a:path w="1923" h="630">
                <a:moveTo>
                  <a:pt x="588" y="84"/>
                </a:moveTo>
                <a:lnTo>
                  <a:pt x="534" y="84"/>
                </a:lnTo>
                <a:lnTo>
                  <a:pt x="311" y="191"/>
                </a:lnTo>
                <a:lnTo>
                  <a:pt x="277" y="152"/>
                </a:lnTo>
                <a:lnTo>
                  <a:pt x="236" y="152"/>
                </a:lnTo>
                <a:lnTo>
                  <a:pt x="236" y="194"/>
                </a:lnTo>
                <a:lnTo>
                  <a:pt x="160" y="194"/>
                </a:lnTo>
                <a:lnTo>
                  <a:pt x="73" y="0"/>
                </a:lnTo>
                <a:lnTo>
                  <a:pt x="0" y="72"/>
                </a:lnTo>
                <a:lnTo>
                  <a:pt x="123" y="239"/>
                </a:lnTo>
                <a:lnTo>
                  <a:pt x="227" y="239"/>
                </a:lnTo>
                <a:lnTo>
                  <a:pt x="198" y="393"/>
                </a:lnTo>
                <a:lnTo>
                  <a:pt x="331" y="393"/>
                </a:lnTo>
                <a:lnTo>
                  <a:pt x="609" y="297"/>
                </a:lnTo>
                <a:lnTo>
                  <a:pt x="623" y="306"/>
                </a:lnTo>
                <a:lnTo>
                  <a:pt x="639" y="317"/>
                </a:lnTo>
                <a:lnTo>
                  <a:pt x="673" y="336"/>
                </a:lnTo>
                <a:lnTo>
                  <a:pt x="691" y="344"/>
                </a:lnTo>
                <a:lnTo>
                  <a:pt x="712" y="353"/>
                </a:lnTo>
                <a:lnTo>
                  <a:pt x="756" y="369"/>
                </a:lnTo>
                <a:lnTo>
                  <a:pt x="777" y="375"/>
                </a:lnTo>
                <a:lnTo>
                  <a:pt x="801" y="383"/>
                </a:lnTo>
                <a:lnTo>
                  <a:pt x="850" y="395"/>
                </a:lnTo>
                <a:lnTo>
                  <a:pt x="902" y="405"/>
                </a:lnTo>
                <a:lnTo>
                  <a:pt x="961" y="416"/>
                </a:lnTo>
                <a:lnTo>
                  <a:pt x="1139" y="416"/>
                </a:lnTo>
                <a:lnTo>
                  <a:pt x="1124" y="446"/>
                </a:lnTo>
                <a:lnTo>
                  <a:pt x="958" y="501"/>
                </a:lnTo>
                <a:lnTo>
                  <a:pt x="774" y="477"/>
                </a:lnTo>
                <a:lnTo>
                  <a:pt x="753" y="390"/>
                </a:lnTo>
                <a:lnTo>
                  <a:pt x="711" y="396"/>
                </a:lnTo>
                <a:lnTo>
                  <a:pt x="721" y="464"/>
                </a:lnTo>
                <a:lnTo>
                  <a:pt x="639" y="432"/>
                </a:lnTo>
                <a:lnTo>
                  <a:pt x="627" y="486"/>
                </a:lnTo>
                <a:lnTo>
                  <a:pt x="705" y="510"/>
                </a:lnTo>
                <a:lnTo>
                  <a:pt x="618" y="560"/>
                </a:lnTo>
                <a:lnTo>
                  <a:pt x="648" y="593"/>
                </a:lnTo>
                <a:lnTo>
                  <a:pt x="720" y="549"/>
                </a:lnTo>
                <a:lnTo>
                  <a:pt x="708" y="627"/>
                </a:lnTo>
                <a:lnTo>
                  <a:pt x="748" y="630"/>
                </a:lnTo>
                <a:lnTo>
                  <a:pt x="771" y="537"/>
                </a:lnTo>
                <a:lnTo>
                  <a:pt x="811" y="533"/>
                </a:lnTo>
                <a:lnTo>
                  <a:pt x="962" y="560"/>
                </a:lnTo>
                <a:lnTo>
                  <a:pt x="1082" y="537"/>
                </a:lnTo>
                <a:lnTo>
                  <a:pt x="1169" y="537"/>
                </a:lnTo>
                <a:lnTo>
                  <a:pt x="1205" y="480"/>
                </a:lnTo>
                <a:lnTo>
                  <a:pt x="1247" y="459"/>
                </a:lnTo>
                <a:lnTo>
                  <a:pt x="1283" y="438"/>
                </a:lnTo>
                <a:lnTo>
                  <a:pt x="1310" y="414"/>
                </a:lnTo>
                <a:lnTo>
                  <a:pt x="1330" y="390"/>
                </a:lnTo>
                <a:lnTo>
                  <a:pt x="1348" y="405"/>
                </a:lnTo>
                <a:lnTo>
                  <a:pt x="1375" y="420"/>
                </a:lnTo>
                <a:lnTo>
                  <a:pt x="1407" y="432"/>
                </a:lnTo>
                <a:lnTo>
                  <a:pt x="1441" y="438"/>
                </a:lnTo>
                <a:lnTo>
                  <a:pt x="1479" y="441"/>
                </a:lnTo>
                <a:lnTo>
                  <a:pt x="1482" y="440"/>
                </a:lnTo>
                <a:lnTo>
                  <a:pt x="1486" y="440"/>
                </a:lnTo>
                <a:lnTo>
                  <a:pt x="1495" y="440"/>
                </a:lnTo>
                <a:lnTo>
                  <a:pt x="1513" y="438"/>
                </a:lnTo>
                <a:lnTo>
                  <a:pt x="1546" y="432"/>
                </a:lnTo>
                <a:lnTo>
                  <a:pt x="1561" y="426"/>
                </a:lnTo>
                <a:lnTo>
                  <a:pt x="1577" y="420"/>
                </a:lnTo>
                <a:lnTo>
                  <a:pt x="1607" y="405"/>
                </a:lnTo>
                <a:lnTo>
                  <a:pt x="1631" y="384"/>
                </a:lnTo>
                <a:lnTo>
                  <a:pt x="1649" y="363"/>
                </a:lnTo>
                <a:lnTo>
                  <a:pt x="1654" y="351"/>
                </a:lnTo>
                <a:lnTo>
                  <a:pt x="1655" y="345"/>
                </a:lnTo>
                <a:lnTo>
                  <a:pt x="1658" y="341"/>
                </a:lnTo>
                <a:lnTo>
                  <a:pt x="1660" y="329"/>
                </a:lnTo>
                <a:lnTo>
                  <a:pt x="1660" y="323"/>
                </a:lnTo>
                <a:lnTo>
                  <a:pt x="1660" y="320"/>
                </a:lnTo>
                <a:lnTo>
                  <a:pt x="1660" y="318"/>
                </a:lnTo>
                <a:lnTo>
                  <a:pt x="1661" y="318"/>
                </a:lnTo>
                <a:lnTo>
                  <a:pt x="1658" y="299"/>
                </a:lnTo>
                <a:lnTo>
                  <a:pt x="1654" y="282"/>
                </a:lnTo>
                <a:lnTo>
                  <a:pt x="1799" y="197"/>
                </a:lnTo>
                <a:lnTo>
                  <a:pt x="1917" y="197"/>
                </a:lnTo>
                <a:lnTo>
                  <a:pt x="1917" y="162"/>
                </a:lnTo>
                <a:lnTo>
                  <a:pt x="1850" y="162"/>
                </a:lnTo>
                <a:lnTo>
                  <a:pt x="1923" y="98"/>
                </a:lnTo>
                <a:lnTo>
                  <a:pt x="1895" y="69"/>
                </a:lnTo>
                <a:lnTo>
                  <a:pt x="1847" y="110"/>
                </a:lnTo>
                <a:lnTo>
                  <a:pt x="1847" y="50"/>
                </a:lnTo>
                <a:lnTo>
                  <a:pt x="1812" y="50"/>
                </a:lnTo>
                <a:lnTo>
                  <a:pt x="1812" y="114"/>
                </a:lnTo>
                <a:lnTo>
                  <a:pt x="1776" y="65"/>
                </a:lnTo>
                <a:lnTo>
                  <a:pt x="1745" y="65"/>
                </a:lnTo>
                <a:lnTo>
                  <a:pt x="1791" y="137"/>
                </a:lnTo>
                <a:lnTo>
                  <a:pt x="1649" y="216"/>
                </a:lnTo>
                <a:lnTo>
                  <a:pt x="1594" y="222"/>
                </a:lnTo>
                <a:lnTo>
                  <a:pt x="1579" y="213"/>
                </a:lnTo>
                <a:lnTo>
                  <a:pt x="1565" y="207"/>
                </a:lnTo>
                <a:lnTo>
                  <a:pt x="1536" y="200"/>
                </a:lnTo>
                <a:lnTo>
                  <a:pt x="1483" y="75"/>
                </a:lnTo>
                <a:lnTo>
                  <a:pt x="1432" y="197"/>
                </a:lnTo>
                <a:lnTo>
                  <a:pt x="1408" y="200"/>
                </a:lnTo>
                <a:lnTo>
                  <a:pt x="1387" y="207"/>
                </a:lnTo>
                <a:lnTo>
                  <a:pt x="1366" y="216"/>
                </a:lnTo>
                <a:lnTo>
                  <a:pt x="1348" y="230"/>
                </a:lnTo>
                <a:lnTo>
                  <a:pt x="1327" y="248"/>
                </a:lnTo>
                <a:lnTo>
                  <a:pt x="1302" y="251"/>
                </a:lnTo>
                <a:lnTo>
                  <a:pt x="1233" y="231"/>
                </a:lnTo>
                <a:lnTo>
                  <a:pt x="1169" y="219"/>
                </a:lnTo>
                <a:lnTo>
                  <a:pt x="1106" y="213"/>
                </a:lnTo>
                <a:lnTo>
                  <a:pt x="1048" y="216"/>
                </a:lnTo>
                <a:lnTo>
                  <a:pt x="838" y="197"/>
                </a:lnTo>
                <a:lnTo>
                  <a:pt x="588" y="84"/>
                </a:lnTo>
                <a:close/>
                <a:moveTo>
                  <a:pt x="299" y="242"/>
                </a:moveTo>
                <a:lnTo>
                  <a:pt x="328" y="245"/>
                </a:lnTo>
                <a:lnTo>
                  <a:pt x="554" y="137"/>
                </a:lnTo>
                <a:lnTo>
                  <a:pt x="774" y="264"/>
                </a:lnTo>
                <a:lnTo>
                  <a:pt x="588" y="225"/>
                </a:lnTo>
                <a:lnTo>
                  <a:pt x="289" y="341"/>
                </a:lnTo>
                <a:lnTo>
                  <a:pt x="263" y="309"/>
                </a:lnTo>
                <a:lnTo>
                  <a:pt x="299" y="2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241"/>
          <p:cNvGrpSpPr/>
          <p:nvPr/>
        </p:nvGrpSpPr>
        <p:grpSpPr>
          <a:xfrm>
            <a:off x="304800" y="0"/>
            <a:ext cx="458788" cy="769938"/>
            <a:chOff x="1835150" y="2647950"/>
            <a:chExt cx="458788" cy="769938"/>
          </a:xfrm>
        </p:grpSpPr>
        <p:sp>
          <p:nvSpPr>
            <p:cNvPr id="1241" name="Freeform 217"/>
            <p:cNvSpPr>
              <a:spLocks/>
            </p:cNvSpPr>
            <p:nvPr/>
          </p:nvSpPr>
          <p:spPr bwMode="auto">
            <a:xfrm>
              <a:off x="2149475" y="2744787"/>
              <a:ext cx="144463" cy="150813"/>
            </a:xfrm>
            <a:custGeom>
              <a:avLst/>
              <a:gdLst/>
              <a:ahLst/>
              <a:cxnLst>
                <a:cxn ang="0">
                  <a:pos x="219" y="58"/>
                </a:cxn>
                <a:cxn ang="0">
                  <a:pos x="206" y="45"/>
                </a:cxn>
                <a:cxn ang="0">
                  <a:pos x="195" y="36"/>
                </a:cxn>
                <a:cxn ang="0">
                  <a:pos x="182" y="26"/>
                </a:cxn>
                <a:cxn ang="0">
                  <a:pos x="171" y="20"/>
                </a:cxn>
                <a:cxn ang="0">
                  <a:pos x="158" y="13"/>
                </a:cxn>
                <a:cxn ang="0">
                  <a:pos x="145" y="9"/>
                </a:cxn>
                <a:cxn ang="0">
                  <a:pos x="118" y="2"/>
                </a:cxn>
                <a:cxn ang="0">
                  <a:pos x="104" y="0"/>
                </a:cxn>
                <a:cxn ang="0">
                  <a:pos x="91" y="0"/>
                </a:cxn>
                <a:cxn ang="0">
                  <a:pos x="67" y="5"/>
                </a:cxn>
                <a:cxn ang="0">
                  <a:pos x="45" y="15"/>
                </a:cxn>
                <a:cxn ang="0">
                  <a:pos x="28" y="31"/>
                </a:cxn>
                <a:cxn ang="0">
                  <a:pos x="18" y="39"/>
                </a:cxn>
                <a:cxn ang="0">
                  <a:pos x="12" y="49"/>
                </a:cxn>
                <a:cxn ang="0">
                  <a:pos x="4" y="71"/>
                </a:cxn>
                <a:cxn ang="0">
                  <a:pos x="1" y="83"/>
                </a:cxn>
                <a:cxn ang="0">
                  <a:pos x="0" y="96"/>
                </a:cxn>
                <a:cxn ang="0">
                  <a:pos x="2" y="125"/>
                </a:cxn>
                <a:cxn ang="0">
                  <a:pos x="3" y="136"/>
                </a:cxn>
                <a:cxn ang="0">
                  <a:pos x="6" y="149"/>
                </a:cxn>
                <a:cxn ang="0">
                  <a:pos x="15" y="173"/>
                </a:cxn>
                <a:cxn ang="0">
                  <a:pos x="27" y="196"/>
                </a:cxn>
                <a:cxn ang="0">
                  <a:pos x="43" y="219"/>
                </a:cxn>
                <a:cxn ang="0">
                  <a:pos x="4" y="269"/>
                </a:cxn>
                <a:cxn ang="0">
                  <a:pos x="98" y="259"/>
                </a:cxn>
                <a:cxn ang="0">
                  <a:pos x="111" y="267"/>
                </a:cxn>
                <a:cxn ang="0">
                  <a:pos x="123" y="274"/>
                </a:cxn>
                <a:cxn ang="0">
                  <a:pos x="128" y="276"/>
                </a:cxn>
                <a:cxn ang="0">
                  <a:pos x="135" y="279"/>
                </a:cxn>
                <a:cxn ang="0">
                  <a:pos x="146" y="283"/>
                </a:cxn>
                <a:cxn ang="0">
                  <a:pos x="154" y="284"/>
                </a:cxn>
                <a:cxn ang="0">
                  <a:pos x="167" y="285"/>
                </a:cxn>
                <a:cxn ang="0">
                  <a:pos x="180" y="285"/>
                </a:cxn>
                <a:cxn ang="0">
                  <a:pos x="192" y="283"/>
                </a:cxn>
                <a:cxn ang="0">
                  <a:pos x="204" y="281"/>
                </a:cxn>
                <a:cxn ang="0">
                  <a:pos x="215" y="277"/>
                </a:cxn>
                <a:cxn ang="0">
                  <a:pos x="225" y="272"/>
                </a:cxn>
                <a:cxn ang="0">
                  <a:pos x="229" y="268"/>
                </a:cxn>
                <a:cxn ang="0">
                  <a:pos x="231" y="266"/>
                </a:cxn>
                <a:cxn ang="0">
                  <a:pos x="231" y="265"/>
                </a:cxn>
                <a:cxn ang="0">
                  <a:pos x="232" y="265"/>
                </a:cxn>
                <a:cxn ang="0">
                  <a:pos x="234" y="265"/>
                </a:cxn>
                <a:cxn ang="0">
                  <a:pos x="245" y="257"/>
                </a:cxn>
                <a:cxn ang="0">
                  <a:pos x="252" y="247"/>
                </a:cxn>
                <a:cxn ang="0">
                  <a:pos x="258" y="236"/>
                </a:cxn>
                <a:cxn ang="0">
                  <a:pos x="260" y="230"/>
                </a:cxn>
                <a:cxn ang="0">
                  <a:pos x="260" y="228"/>
                </a:cxn>
                <a:cxn ang="0">
                  <a:pos x="260" y="227"/>
                </a:cxn>
                <a:cxn ang="0">
                  <a:pos x="261" y="227"/>
                </a:cxn>
                <a:cxn ang="0">
                  <a:pos x="263" y="225"/>
                </a:cxn>
                <a:cxn ang="0">
                  <a:pos x="268" y="214"/>
                </a:cxn>
                <a:cxn ang="0">
                  <a:pos x="270" y="202"/>
                </a:cxn>
                <a:cxn ang="0">
                  <a:pos x="272" y="189"/>
                </a:cxn>
                <a:cxn ang="0">
                  <a:pos x="272" y="176"/>
                </a:cxn>
                <a:cxn ang="0">
                  <a:pos x="272" y="162"/>
                </a:cxn>
                <a:cxn ang="0">
                  <a:pos x="263" y="130"/>
                </a:cxn>
                <a:cxn ang="0">
                  <a:pos x="251" y="100"/>
                </a:cxn>
                <a:cxn ang="0">
                  <a:pos x="236" y="78"/>
                </a:cxn>
                <a:cxn ang="0">
                  <a:pos x="219" y="58"/>
                </a:cxn>
              </a:cxnLst>
              <a:rect l="0" t="0" r="r" b="b"/>
              <a:pathLst>
                <a:path w="272" h="285">
                  <a:moveTo>
                    <a:pt x="219" y="58"/>
                  </a:moveTo>
                  <a:lnTo>
                    <a:pt x="206" y="45"/>
                  </a:lnTo>
                  <a:lnTo>
                    <a:pt x="195" y="36"/>
                  </a:lnTo>
                  <a:lnTo>
                    <a:pt x="182" y="26"/>
                  </a:lnTo>
                  <a:lnTo>
                    <a:pt x="171" y="20"/>
                  </a:lnTo>
                  <a:lnTo>
                    <a:pt x="158" y="13"/>
                  </a:lnTo>
                  <a:lnTo>
                    <a:pt x="145" y="9"/>
                  </a:lnTo>
                  <a:lnTo>
                    <a:pt x="118" y="2"/>
                  </a:lnTo>
                  <a:lnTo>
                    <a:pt x="104" y="0"/>
                  </a:lnTo>
                  <a:lnTo>
                    <a:pt x="91" y="0"/>
                  </a:lnTo>
                  <a:lnTo>
                    <a:pt x="67" y="5"/>
                  </a:lnTo>
                  <a:lnTo>
                    <a:pt x="45" y="15"/>
                  </a:lnTo>
                  <a:lnTo>
                    <a:pt x="28" y="31"/>
                  </a:lnTo>
                  <a:lnTo>
                    <a:pt x="18" y="39"/>
                  </a:lnTo>
                  <a:lnTo>
                    <a:pt x="12" y="49"/>
                  </a:lnTo>
                  <a:lnTo>
                    <a:pt x="4" y="71"/>
                  </a:lnTo>
                  <a:lnTo>
                    <a:pt x="1" y="83"/>
                  </a:lnTo>
                  <a:lnTo>
                    <a:pt x="0" y="96"/>
                  </a:lnTo>
                  <a:lnTo>
                    <a:pt x="2" y="125"/>
                  </a:lnTo>
                  <a:lnTo>
                    <a:pt x="3" y="136"/>
                  </a:lnTo>
                  <a:lnTo>
                    <a:pt x="6" y="149"/>
                  </a:lnTo>
                  <a:lnTo>
                    <a:pt x="15" y="173"/>
                  </a:lnTo>
                  <a:lnTo>
                    <a:pt x="27" y="196"/>
                  </a:lnTo>
                  <a:lnTo>
                    <a:pt x="43" y="219"/>
                  </a:lnTo>
                  <a:lnTo>
                    <a:pt x="4" y="269"/>
                  </a:lnTo>
                  <a:lnTo>
                    <a:pt x="98" y="259"/>
                  </a:lnTo>
                  <a:lnTo>
                    <a:pt x="111" y="267"/>
                  </a:lnTo>
                  <a:lnTo>
                    <a:pt x="123" y="274"/>
                  </a:lnTo>
                  <a:lnTo>
                    <a:pt x="128" y="276"/>
                  </a:lnTo>
                  <a:lnTo>
                    <a:pt x="135" y="279"/>
                  </a:lnTo>
                  <a:lnTo>
                    <a:pt x="146" y="283"/>
                  </a:lnTo>
                  <a:lnTo>
                    <a:pt x="154" y="284"/>
                  </a:lnTo>
                  <a:lnTo>
                    <a:pt x="167" y="285"/>
                  </a:lnTo>
                  <a:lnTo>
                    <a:pt x="180" y="285"/>
                  </a:lnTo>
                  <a:lnTo>
                    <a:pt x="192" y="283"/>
                  </a:lnTo>
                  <a:lnTo>
                    <a:pt x="204" y="281"/>
                  </a:lnTo>
                  <a:lnTo>
                    <a:pt x="215" y="277"/>
                  </a:lnTo>
                  <a:lnTo>
                    <a:pt x="225" y="272"/>
                  </a:lnTo>
                  <a:lnTo>
                    <a:pt x="229" y="268"/>
                  </a:lnTo>
                  <a:lnTo>
                    <a:pt x="231" y="266"/>
                  </a:lnTo>
                  <a:lnTo>
                    <a:pt x="231" y="265"/>
                  </a:lnTo>
                  <a:lnTo>
                    <a:pt x="232" y="265"/>
                  </a:lnTo>
                  <a:lnTo>
                    <a:pt x="234" y="265"/>
                  </a:lnTo>
                  <a:lnTo>
                    <a:pt x="245" y="257"/>
                  </a:lnTo>
                  <a:lnTo>
                    <a:pt x="252" y="247"/>
                  </a:lnTo>
                  <a:lnTo>
                    <a:pt x="258" y="236"/>
                  </a:lnTo>
                  <a:lnTo>
                    <a:pt x="260" y="230"/>
                  </a:lnTo>
                  <a:lnTo>
                    <a:pt x="260" y="228"/>
                  </a:lnTo>
                  <a:lnTo>
                    <a:pt x="260" y="227"/>
                  </a:lnTo>
                  <a:lnTo>
                    <a:pt x="261" y="227"/>
                  </a:lnTo>
                  <a:lnTo>
                    <a:pt x="263" y="225"/>
                  </a:lnTo>
                  <a:lnTo>
                    <a:pt x="268" y="214"/>
                  </a:lnTo>
                  <a:lnTo>
                    <a:pt x="270" y="202"/>
                  </a:lnTo>
                  <a:lnTo>
                    <a:pt x="272" y="189"/>
                  </a:lnTo>
                  <a:lnTo>
                    <a:pt x="272" y="176"/>
                  </a:lnTo>
                  <a:lnTo>
                    <a:pt x="272" y="162"/>
                  </a:lnTo>
                  <a:lnTo>
                    <a:pt x="263" y="130"/>
                  </a:lnTo>
                  <a:lnTo>
                    <a:pt x="251" y="100"/>
                  </a:lnTo>
                  <a:lnTo>
                    <a:pt x="236" y="78"/>
                  </a:lnTo>
                  <a:lnTo>
                    <a:pt x="219" y="58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" name="Freeform 218"/>
            <p:cNvSpPr>
              <a:spLocks noEditPoints="1"/>
            </p:cNvSpPr>
            <p:nvPr/>
          </p:nvSpPr>
          <p:spPr bwMode="auto">
            <a:xfrm>
              <a:off x="1835150" y="2647950"/>
              <a:ext cx="328613" cy="769938"/>
            </a:xfrm>
            <a:custGeom>
              <a:avLst/>
              <a:gdLst/>
              <a:ahLst/>
              <a:cxnLst>
                <a:cxn ang="0">
                  <a:pos x="451" y="402"/>
                </a:cxn>
                <a:cxn ang="0">
                  <a:pos x="452" y="548"/>
                </a:cxn>
                <a:cxn ang="0">
                  <a:pos x="456" y="711"/>
                </a:cxn>
                <a:cxn ang="0">
                  <a:pos x="485" y="826"/>
                </a:cxn>
                <a:cxn ang="0">
                  <a:pos x="456" y="905"/>
                </a:cxn>
                <a:cxn ang="0">
                  <a:pos x="503" y="878"/>
                </a:cxn>
                <a:cxn ang="0">
                  <a:pos x="535" y="837"/>
                </a:cxn>
                <a:cxn ang="0">
                  <a:pos x="486" y="957"/>
                </a:cxn>
                <a:cxn ang="0">
                  <a:pos x="526" y="977"/>
                </a:cxn>
                <a:cxn ang="0">
                  <a:pos x="574" y="870"/>
                </a:cxn>
                <a:cxn ang="0">
                  <a:pos x="552" y="662"/>
                </a:cxn>
                <a:cxn ang="0">
                  <a:pos x="545" y="505"/>
                </a:cxn>
                <a:cxn ang="0">
                  <a:pos x="551" y="400"/>
                </a:cxn>
                <a:cxn ang="0">
                  <a:pos x="581" y="241"/>
                </a:cxn>
                <a:cxn ang="0">
                  <a:pos x="613" y="201"/>
                </a:cxn>
                <a:cxn ang="0">
                  <a:pos x="570" y="57"/>
                </a:cxn>
                <a:cxn ang="0">
                  <a:pos x="386" y="10"/>
                </a:cxn>
                <a:cxn ang="0">
                  <a:pos x="80" y="206"/>
                </a:cxn>
                <a:cxn ang="0">
                  <a:pos x="18" y="415"/>
                </a:cxn>
                <a:cxn ang="0">
                  <a:pos x="61" y="614"/>
                </a:cxn>
                <a:cxn ang="0">
                  <a:pos x="104" y="801"/>
                </a:cxn>
                <a:cxn ang="0">
                  <a:pos x="58" y="975"/>
                </a:cxn>
                <a:cxn ang="0">
                  <a:pos x="30" y="1051"/>
                </a:cxn>
                <a:cxn ang="0">
                  <a:pos x="20" y="1154"/>
                </a:cxn>
                <a:cxn ang="0">
                  <a:pos x="32" y="1238"/>
                </a:cxn>
                <a:cxn ang="0">
                  <a:pos x="1" y="1349"/>
                </a:cxn>
                <a:cxn ang="0">
                  <a:pos x="73" y="1423"/>
                </a:cxn>
                <a:cxn ang="0">
                  <a:pos x="90" y="1454"/>
                </a:cxn>
                <a:cxn ang="0">
                  <a:pos x="314" y="1452"/>
                </a:cxn>
                <a:cxn ang="0">
                  <a:pos x="351" y="1415"/>
                </a:cxn>
                <a:cxn ang="0">
                  <a:pos x="225" y="1413"/>
                </a:cxn>
                <a:cxn ang="0">
                  <a:pos x="221" y="1372"/>
                </a:cxn>
                <a:cxn ang="0">
                  <a:pos x="267" y="1368"/>
                </a:cxn>
                <a:cxn ang="0">
                  <a:pos x="279" y="1355"/>
                </a:cxn>
                <a:cxn ang="0">
                  <a:pos x="242" y="1323"/>
                </a:cxn>
                <a:cxn ang="0">
                  <a:pos x="152" y="1149"/>
                </a:cxn>
                <a:cxn ang="0">
                  <a:pos x="166" y="1065"/>
                </a:cxn>
                <a:cxn ang="0">
                  <a:pos x="207" y="950"/>
                </a:cxn>
                <a:cxn ang="0">
                  <a:pos x="242" y="681"/>
                </a:cxn>
                <a:cxn ang="0">
                  <a:pos x="296" y="548"/>
                </a:cxn>
                <a:cxn ang="0">
                  <a:pos x="297" y="449"/>
                </a:cxn>
                <a:cxn ang="0">
                  <a:pos x="436" y="222"/>
                </a:cxn>
                <a:cxn ang="0">
                  <a:pos x="515" y="325"/>
                </a:cxn>
                <a:cxn ang="0">
                  <a:pos x="515" y="493"/>
                </a:cxn>
                <a:cxn ang="0">
                  <a:pos x="524" y="643"/>
                </a:cxn>
                <a:cxn ang="0">
                  <a:pos x="492" y="658"/>
                </a:cxn>
                <a:cxn ang="0">
                  <a:pos x="489" y="404"/>
                </a:cxn>
                <a:cxn ang="0">
                  <a:pos x="171" y="741"/>
                </a:cxn>
                <a:cxn ang="0">
                  <a:pos x="174" y="896"/>
                </a:cxn>
                <a:cxn ang="0">
                  <a:pos x="150" y="992"/>
                </a:cxn>
                <a:cxn ang="0">
                  <a:pos x="145" y="1015"/>
                </a:cxn>
                <a:cxn ang="0">
                  <a:pos x="114" y="1078"/>
                </a:cxn>
                <a:cxn ang="0">
                  <a:pos x="110" y="1140"/>
                </a:cxn>
                <a:cxn ang="0">
                  <a:pos x="87" y="1265"/>
                </a:cxn>
                <a:cxn ang="0">
                  <a:pos x="69" y="1196"/>
                </a:cxn>
                <a:cxn ang="0">
                  <a:pos x="83" y="1090"/>
                </a:cxn>
                <a:cxn ang="0">
                  <a:pos x="97" y="1014"/>
                </a:cxn>
                <a:cxn ang="0">
                  <a:pos x="99" y="949"/>
                </a:cxn>
                <a:cxn ang="0">
                  <a:pos x="151" y="851"/>
                </a:cxn>
              </a:cxnLst>
              <a:rect l="0" t="0" r="r" b="b"/>
              <a:pathLst>
                <a:path w="621" h="1456">
                  <a:moveTo>
                    <a:pt x="436" y="222"/>
                  </a:moveTo>
                  <a:lnTo>
                    <a:pt x="444" y="230"/>
                  </a:lnTo>
                  <a:lnTo>
                    <a:pt x="444" y="290"/>
                  </a:lnTo>
                  <a:lnTo>
                    <a:pt x="440" y="304"/>
                  </a:lnTo>
                  <a:lnTo>
                    <a:pt x="438" y="320"/>
                  </a:lnTo>
                  <a:lnTo>
                    <a:pt x="438" y="349"/>
                  </a:lnTo>
                  <a:lnTo>
                    <a:pt x="440" y="368"/>
                  </a:lnTo>
                  <a:lnTo>
                    <a:pt x="445" y="388"/>
                  </a:lnTo>
                  <a:lnTo>
                    <a:pt x="451" y="402"/>
                  </a:lnTo>
                  <a:lnTo>
                    <a:pt x="458" y="416"/>
                  </a:lnTo>
                  <a:lnTo>
                    <a:pt x="463" y="436"/>
                  </a:lnTo>
                  <a:lnTo>
                    <a:pt x="465" y="458"/>
                  </a:lnTo>
                  <a:lnTo>
                    <a:pt x="463" y="482"/>
                  </a:lnTo>
                  <a:lnTo>
                    <a:pt x="459" y="508"/>
                  </a:lnTo>
                  <a:lnTo>
                    <a:pt x="458" y="513"/>
                  </a:lnTo>
                  <a:lnTo>
                    <a:pt x="455" y="523"/>
                  </a:lnTo>
                  <a:lnTo>
                    <a:pt x="453" y="534"/>
                  </a:lnTo>
                  <a:lnTo>
                    <a:pt x="452" y="548"/>
                  </a:lnTo>
                  <a:lnTo>
                    <a:pt x="452" y="564"/>
                  </a:lnTo>
                  <a:lnTo>
                    <a:pt x="452" y="570"/>
                  </a:lnTo>
                  <a:lnTo>
                    <a:pt x="453" y="577"/>
                  </a:lnTo>
                  <a:lnTo>
                    <a:pt x="454" y="604"/>
                  </a:lnTo>
                  <a:lnTo>
                    <a:pt x="458" y="637"/>
                  </a:lnTo>
                  <a:lnTo>
                    <a:pt x="455" y="657"/>
                  </a:lnTo>
                  <a:lnTo>
                    <a:pt x="454" y="676"/>
                  </a:lnTo>
                  <a:lnTo>
                    <a:pt x="454" y="694"/>
                  </a:lnTo>
                  <a:lnTo>
                    <a:pt x="456" y="711"/>
                  </a:lnTo>
                  <a:lnTo>
                    <a:pt x="457" y="724"/>
                  </a:lnTo>
                  <a:lnTo>
                    <a:pt x="461" y="737"/>
                  </a:lnTo>
                  <a:lnTo>
                    <a:pt x="465" y="748"/>
                  </a:lnTo>
                  <a:lnTo>
                    <a:pt x="471" y="758"/>
                  </a:lnTo>
                  <a:lnTo>
                    <a:pt x="478" y="769"/>
                  </a:lnTo>
                  <a:lnTo>
                    <a:pt x="483" y="783"/>
                  </a:lnTo>
                  <a:lnTo>
                    <a:pt x="485" y="795"/>
                  </a:lnTo>
                  <a:lnTo>
                    <a:pt x="486" y="810"/>
                  </a:lnTo>
                  <a:lnTo>
                    <a:pt x="485" y="826"/>
                  </a:lnTo>
                  <a:lnTo>
                    <a:pt x="484" y="845"/>
                  </a:lnTo>
                  <a:lnTo>
                    <a:pt x="475" y="856"/>
                  </a:lnTo>
                  <a:lnTo>
                    <a:pt x="469" y="867"/>
                  </a:lnTo>
                  <a:lnTo>
                    <a:pt x="463" y="876"/>
                  </a:lnTo>
                  <a:lnTo>
                    <a:pt x="460" y="884"/>
                  </a:lnTo>
                  <a:lnTo>
                    <a:pt x="457" y="891"/>
                  </a:lnTo>
                  <a:lnTo>
                    <a:pt x="456" y="897"/>
                  </a:lnTo>
                  <a:lnTo>
                    <a:pt x="455" y="901"/>
                  </a:lnTo>
                  <a:lnTo>
                    <a:pt x="456" y="905"/>
                  </a:lnTo>
                  <a:lnTo>
                    <a:pt x="457" y="906"/>
                  </a:lnTo>
                  <a:lnTo>
                    <a:pt x="460" y="906"/>
                  </a:lnTo>
                  <a:lnTo>
                    <a:pt x="463" y="905"/>
                  </a:lnTo>
                  <a:lnTo>
                    <a:pt x="469" y="903"/>
                  </a:lnTo>
                  <a:lnTo>
                    <a:pt x="475" y="899"/>
                  </a:lnTo>
                  <a:lnTo>
                    <a:pt x="484" y="895"/>
                  </a:lnTo>
                  <a:lnTo>
                    <a:pt x="492" y="888"/>
                  </a:lnTo>
                  <a:lnTo>
                    <a:pt x="502" y="882"/>
                  </a:lnTo>
                  <a:lnTo>
                    <a:pt x="503" y="878"/>
                  </a:lnTo>
                  <a:lnTo>
                    <a:pt x="506" y="875"/>
                  </a:lnTo>
                  <a:lnTo>
                    <a:pt x="510" y="869"/>
                  </a:lnTo>
                  <a:lnTo>
                    <a:pt x="511" y="864"/>
                  </a:lnTo>
                  <a:lnTo>
                    <a:pt x="513" y="861"/>
                  </a:lnTo>
                  <a:lnTo>
                    <a:pt x="517" y="855"/>
                  </a:lnTo>
                  <a:lnTo>
                    <a:pt x="523" y="839"/>
                  </a:lnTo>
                  <a:lnTo>
                    <a:pt x="528" y="825"/>
                  </a:lnTo>
                  <a:lnTo>
                    <a:pt x="531" y="830"/>
                  </a:lnTo>
                  <a:lnTo>
                    <a:pt x="535" y="837"/>
                  </a:lnTo>
                  <a:lnTo>
                    <a:pt x="536" y="846"/>
                  </a:lnTo>
                  <a:lnTo>
                    <a:pt x="537" y="856"/>
                  </a:lnTo>
                  <a:lnTo>
                    <a:pt x="536" y="867"/>
                  </a:lnTo>
                  <a:lnTo>
                    <a:pt x="535" y="879"/>
                  </a:lnTo>
                  <a:lnTo>
                    <a:pt x="531" y="893"/>
                  </a:lnTo>
                  <a:lnTo>
                    <a:pt x="528" y="908"/>
                  </a:lnTo>
                  <a:lnTo>
                    <a:pt x="500" y="946"/>
                  </a:lnTo>
                  <a:lnTo>
                    <a:pt x="489" y="954"/>
                  </a:lnTo>
                  <a:lnTo>
                    <a:pt x="486" y="957"/>
                  </a:lnTo>
                  <a:lnTo>
                    <a:pt x="485" y="962"/>
                  </a:lnTo>
                  <a:lnTo>
                    <a:pt x="484" y="964"/>
                  </a:lnTo>
                  <a:lnTo>
                    <a:pt x="486" y="967"/>
                  </a:lnTo>
                  <a:lnTo>
                    <a:pt x="489" y="969"/>
                  </a:lnTo>
                  <a:lnTo>
                    <a:pt x="494" y="972"/>
                  </a:lnTo>
                  <a:lnTo>
                    <a:pt x="497" y="973"/>
                  </a:lnTo>
                  <a:lnTo>
                    <a:pt x="505" y="975"/>
                  </a:lnTo>
                  <a:lnTo>
                    <a:pt x="514" y="975"/>
                  </a:lnTo>
                  <a:lnTo>
                    <a:pt x="526" y="977"/>
                  </a:lnTo>
                  <a:lnTo>
                    <a:pt x="538" y="965"/>
                  </a:lnTo>
                  <a:lnTo>
                    <a:pt x="549" y="952"/>
                  </a:lnTo>
                  <a:lnTo>
                    <a:pt x="558" y="938"/>
                  </a:lnTo>
                  <a:lnTo>
                    <a:pt x="566" y="923"/>
                  </a:lnTo>
                  <a:lnTo>
                    <a:pt x="570" y="906"/>
                  </a:lnTo>
                  <a:lnTo>
                    <a:pt x="570" y="901"/>
                  </a:lnTo>
                  <a:lnTo>
                    <a:pt x="571" y="897"/>
                  </a:lnTo>
                  <a:lnTo>
                    <a:pt x="573" y="888"/>
                  </a:lnTo>
                  <a:lnTo>
                    <a:pt x="574" y="870"/>
                  </a:lnTo>
                  <a:lnTo>
                    <a:pt x="573" y="851"/>
                  </a:lnTo>
                  <a:lnTo>
                    <a:pt x="562" y="817"/>
                  </a:lnTo>
                  <a:lnTo>
                    <a:pt x="553" y="780"/>
                  </a:lnTo>
                  <a:lnTo>
                    <a:pt x="550" y="762"/>
                  </a:lnTo>
                  <a:lnTo>
                    <a:pt x="545" y="735"/>
                  </a:lnTo>
                  <a:lnTo>
                    <a:pt x="542" y="707"/>
                  </a:lnTo>
                  <a:lnTo>
                    <a:pt x="547" y="684"/>
                  </a:lnTo>
                  <a:lnTo>
                    <a:pt x="552" y="664"/>
                  </a:lnTo>
                  <a:lnTo>
                    <a:pt x="552" y="662"/>
                  </a:lnTo>
                  <a:lnTo>
                    <a:pt x="555" y="639"/>
                  </a:lnTo>
                  <a:lnTo>
                    <a:pt x="556" y="619"/>
                  </a:lnTo>
                  <a:lnTo>
                    <a:pt x="555" y="604"/>
                  </a:lnTo>
                  <a:lnTo>
                    <a:pt x="553" y="587"/>
                  </a:lnTo>
                  <a:lnTo>
                    <a:pt x="548" y="568"/>
                  </a:lnTo>
                  <a:lnTo>
                    <a:pt x="542" y="552"/>
                  </a:lnTo>
                  <a:lnTo>
                    <a:pt x="542" y="546"/>
                  </a:lnTo>
                  <a:lnTo>
                    <a:pt x="542" y="524"/>
                  </a:lnTo>
                  <a:lnTo>
                    <a:pt x="545" y="505"/>
                  </a:lnTo>
                  <a:lnTo>
                    <a:pt x="549" y="489"/>
                  </a:lnTo>
                  <a:lnTo>
                    <a:pt x="556" y="478"/>
                  </a:lnTo>
                  <a:lnTo>
                    <a:pt x="557" y="467"/>
                  </a:lnTo>
                  <a:lnTo>
                    <a:pt x="560" y="458"/>
                  </a:lnTo>
                  <a:lnTo>
                    <a:pt x="560" y="448"/>
                  </a:lnTo>
                  <a:lnTo>
                    <a:pt x="560" y="437"/>
                  </a:lnTo>
                  <a:lnTo>
                    <a:pt x="557" y="425"/>
                  </a:lnTo>
                  <a:lnTo>
                    <a:pt x="555" y="413"/>
                  </a:lnTo>
                  <a:lnTo>
                    <a:pt x="551" y="400"/>
                  </a:lnTo>
                  <a:lnTo>
                    <a:pt x="547" y="387"/>
                  </a:lnTo>
                  <a:lnTo>
                    <a:pt x="561" y="309"/>
                  </a:lnTo>
                  <a:lnTo>
                    <a:pt x="560" y="294"/>
                  </a:lnTo>
                  <a:lnTo>
                    <a:pt x="560" y="282"/>
                  </a:lnTo>
                  <a:lnTo>
                    <a:pt x="560" y="257"/>
                  </a:lnTo>
                  <a:lnTo>
                    <a:pt x="563" y="256"/>
                  </a:lnTo>
                  <a:lnTo>
                    <a:pt x="570" y="250"/>
                  </a:lnTo>
                  <a:lnTo>
                    <a:pt x="578" y="245"/>
                  </a:lnTo>
                  <a:lnTo>
                    <a:pt x="581" y="241"/>
                  </a:lnTo>
                  <a:lnTo>
                    <a:pt x="585" y="238"/>
                  </a:lnTo>
                  <a:lnTo>
                    <a:pt x="594" y="230"/>
                  </a:lnTo>
                  <a:lnTo>
                    <a:pt x="600" y="221"/>
                  </a:lnTo>
                  <a:lnTo>
                    <a:pt x="600" y="219"/>
                  </a:lnTo>
                  <a:lnTo>
                    <a:pt x="600" y="218"/>
                  </a:lnTo>
                  <a:lnTo>
                    <a:pt x="601" y="218"/>
                  </a:lnTo>
                  <a:lnTo>
                    <a:pt x="603" y="216"/>
                  </a:lnTo>
                  <a:lnTo>
                    <a:pt x="607" y="212"/>
                  </a:lnTo>
                  <a:lnTo>
                    <a:pt x="613" y="201"/>
                  </a:lnTo>
                  <a:lnTo>
                    <a:pt x="621" y="191"/>
                  </a:lnTo>
                  <a:lnTo>
                    <a:pt x="619" y="169"/>
                  </a:lnTo>
                  <a:lnTo>
                    <a:pt x="616" y="150"/>
                  </a:lnTo>
                  <a:lnTo>
                    <a:pt x="611" y="131"/>
                  </a:lnTo>
                  <a:lnTo>
                    <a:pt x="606" y="114"/>
                  </a:lnTo>
                  <a:lnTo>
                    <a:pt x="599" y="98"/>
                  </a:lnTo>
                  <a:lnTo>
                    <a:pt x="591" y="83"/>
                  </a:lnTo>
                  <a:lnTo>
                    <a:pt x="580" y="68"/>
                  </a:lnTo>
                  <a:lnTo>
                    <a:pt x="570" y="57"/>
                  </a:lnTo>
                  <a:lnTo>
                    <a:pt x="556" y="44"/>
                  </a:lnTo>
                  <a:lnTo>
                    <a:pt x="543" y="35"/>
                  </a:lnTo>
                  <a:lnTo>
                    <a:pt x="527" y="26"/>
                  </a:lnTo>
                  <a:lnTo>
                    <a:pt x="512" y="18"/>
                  </a:lnTo>
                  <a:lnTo>
                    <a:pt x="493" y="11"/>
                  </a:lnTo>
                  <a:lnTo>
                    <a:pt x="474" y="7"/>
                  </a:lnTo>
                  <a:lnTo>
                    <a:pt x="454" y="3"/>
                  </a:lnTo>
                  <a:lnTo>
                    <a:pt x="432" y="0"/>
                  </a:lnTo>
                  <a:lnTo>
                    <a:pt x="386" y="10"/>
                  </a:lnTo>
                  <a:lnTo>
                    <a:pt x="343" y="27"/>
                  </a:lnTo>
                  <a:lnTo>
                    <a:pt x="299" y="45"/>
                  </a:lnTo>
                  <a:lnTo>
                    <a:pt x="274" y="57"/>
                  </a:lnTo>
                  <a:lnTo>
                    <a:pt x="250" y="72"/>
                  </a:lnTo>
                  <a:lnTo>
                    <a:pt x="203" y="104"/>
                  </a:lnTo>
                  <a:lnTo>
                    <a:pt x="153" y="142"/>
                  </a:lnTo>
                  <a:lnTo>
                    <a:pt x="128" y="162"/>
                  </a:lnTo>
                  <a:lnTo>
                    <a:pt x="104" y="186"/>
                  </a:lnTo>
                  <a:lnTo>
                    <a:pt x="80" y="206"/>
                  </a:lnTo>
                  <a:lnTo>
                    <a:pt x="69" y="220"/>
                  </a:lnTo>
                  <a:lnTo>
                    <a:pt x="59" y="236"/>
                  </a:lnTo>
                  <a:lnTo>
                    <a:pt x="49" y="252"/>
                  </a:lnTo>
                  <a:lnTo>
                    <a:pt x="41" y="272"/>
                  </a:lnTo>
                  <a:lnTo>
                    <a:pt x="32" y="294"/>
                  </a:lnTo>
                  <a:lnTo>
                    <a:pt x="25" y="318"/>
                  </a:lnTo>
                  <a:lnTo>
                    <a:pt x="21" y="353"/>
                  </a:lnTo>
                  <a:lnTo>
                    <a:pt x="19" y="385"/>
                  </a:lnTo>
                  <a:lnTo>
                    <a:pt x="18" y="415"/>
                  </a:lnTo>
                  <a:lnTo>
                    <a:pt x="19" y="446"/>
                  </a:lnTo>
                  <a:lnTo>
                    <a:pt x="20" y="473"/>
                  </a:lnTo>
                  <a:lnTo>
                    <a:pt x="23" y="499"/>
                  </a:lnTo>
                  <a:lnTo>
                    <a:pt x="26" y="523"/>
                  </a:lnTo>
                  <a:lnTo>
                    <a:pt x="31" y="545"/>
                  </a:lnTo>
                  <a:lnTo>
                    <a:pt x="36" y="565"/>
                  </a:lnTo>
                  <a:lnTo>
                    <a:pt x="44" y="582"/>
                  </a:lnTo>
                  <a:lnTo>
                    <a:pt x="51" y="598"/>
                  </a:lnTo>
                  <a:lnTo>
                    <a:pt x="61" y="614"/>
                  </a:lnTo>
                  <a:lnTo>
                    <a:pt x="71" y="625"/>
                  </a:lnTo>
                  <a:lnTo>
                    <a:pt x="83" y="637"/>
                  </a:lnTo>
                  <a:lnTo>
                    <a:pt x="96" y="646"/>
                  </a:lnTo>
                  <a:lnTo>
                    <a:pt x="110" y="653"/>
                  </a:lnTo>
                  <a:lnTo>
                    <a:pt x="112" y="682"/>
                  </a:lnTo>
                  <a:lnTo>
                    <a:pt x="113" y="711"/>
                  </a:lnTo>
                  <a:lnTo>
                    <a:pt x="112" y="740"/>
                  </a:lnTo>
                  <a:lnTo>
                    <a:pt x="109" y="770"/>
                  </a:lnTo>
                  <a:lnTo>
                    <a:pt x="104" y="801"/>
                  </a:lnTo>
                  <a:lnTo>
                    <a:pt x="97" y="832"/>
                  </a:lnTo>
                  <a:lnTo>
                    <a:pt x="87" y="863"/>
                  </a:lnTo>
                  <a:lnTo>
                    <a:pt x="78" y="896"/>
                  </a:lnTo>
                  <a:lnTo>
                    <a:pt x="70" y="901"/>
                  </a:lnTo>
                  <a:lnTo>
                    <a:pt x="64" y="908"/>
                  </a:lnTo>
                  <a:lnTo>
                    <a:pt x="56" y="924"/>
                  </a:lnTo>
                  <a:lnTo>
                    <a:pt x="52" y="942"/>
                  </a:lnTo>
                  <a:lnTo>
                    <a:pt x="54" y="964"/>
                  </a:lnTo>
                  <a:lnTo>
                    <a:pt x="58" y="975"/>
                  </a:lnTo>
                  <a:lnTo>
                    <a:pt x="60" y="989"/>
                  </a:lnTo>
                  <a:lnTo>
                    <a:pt x="56" y="1002"/>
                  </a:lnTo>
                  <a:lnTo>
                    <a:pt x="53" y="1011"/>
                  </a:lnTo>
                  <a:lnTo>
                    <a:pt x="49" y="1019"/>
                  </a:lnTo>
                  <a:lnTo>
                    <a:pt x="43" y="1023"/>
                  </a:lnTo>
                  <a:lnTo>
                    <a:pt x="39" y="1029"/>
                  </a:lnTo>
                  <a:lnTo>
                    <a:pt x="34" y="1036"/>
                  </a:lnTo>
                  <a:lnTo>
                    <a:pt x="32" y="1044"/>
                  </a:lnTo>
                  <a:lnTo>
                    <a:pt x="30" y="1051"/>
                  </a:lnTo>
                  <a:lnTo>
                    <a:pt x="30" y="1061"/>
                  </a:lnTo>
                  <a:lnTo>
                    <a:pt x="33" y="1082"/>
                  </a:lnTo>
                  <a:lnTo>
                    <a:pt x="39" y="1093"/>
                  </a:lnTo>
                  <a:lnTo>
                    <a:pt x="41" y="1106"/>
                  </a:lnTo>
                  <a:lnTo>
                    <a:pt x="39" y="1118"/>
                  </a:lnTo>
                  <a:lnTo>
                    <a:pt x="33" y="1133"/>
                  </a:lnTo>
                  <a:lnTo>
                    <a:pt x="26" y="1139"/>
                  </a:lnTo>
                  <a:lnTo>
                    <a:pt x="23" y="1146"/>
                  </a:lnTo>
                  <a:lnTo>
                    <a:pt x="20" y="1154"/>
                  </a:lnTo>
                  <a:lnTo>
                    <a:pt x="20" y="1163"/>
                  </a:lnTo>
                  <a:lnTo>
                    <a:pt x="20" y="1172"/>
                  </a:lnTo>
                  <a:lnTo>
                    <a:pt x="23" y="1182"/>
                  </a:lnTo>
                  <a:lnTo>
                    <a:pt x="26" y="1192"/>
                  </a:lnTo>
                  <a:lnTo>
                    <a:pt x="33" y="1204"/>
                  </a:lnTo>
                  <a:lnTo>
                    <a:pt x="33" y="1235"/>
                  </a:lnTo>
                  <a:lnTo>
                    <a:pt x="32" y="1235"/>
                  </a:lnTo>
                  <a:lnTo>
                    <a:pt x="32" y="1236"/>
                  </a:lnTo>
                  <a:lnTo>
                    <a:pt x="32" y="1238"/>
                  </a:lnTo>
                  <a:lnTo>
                    <a:pt x="32" y="1243"/>
                  </a:lnTo>
                  <a:lnTo>
                    <a:pt x="32" y="1251"/>
                  </a:lnTo>
                  <a:lnTo>
                    <a:pt x="30" y="1268"/>
                  </a:lnTo>
                  <a:lnTo>
                    <a:pt x="22" y="1299"/>
                  </a:lnTo>
                  <a:lnTo>
                    <a:pt x="17" y="1314"/>
                  </a:lnTo>
                  <a:lnTo>
                    <a:pt x="11" y="1330"/>
                  </a:lnTo>
                  <a:lnTo>
                    <a:pt x="6" y="1335"/>
                  </a:lnTo>
                  <a:lnTo>
                    <a:pt x="4" y="1340"/>
                  </a:lnTo>
                  <a:lnTo>
                    <a:pt x="1" y="1349"/>
                  </a:lnTo>
                  <a:lnTo>
                    <a:pt x="0" y="1352"/>
                  </a:lnTo>
                  <a:lnTo>
                    <a:pt x="1" y="1356"/>
                  </a:lnTo>
                  <a:lnTo>
                    <a:pt x="5" y="1363"/>
                  </a:lnTo>
                  <a:lnTo>
                    <a:pt x="11" y="1367"/>
                  </a:lnTo>
                  <a:lnTo>
                    <a:pt x="20" y="1370"/>
                  </a:lnTo>
                  <a:lnTo>
                    <a:pt x="32" y="1372"/>
                  </a:lnTo>
                  <a:lnTo>
                    <a:pt x="48" y="1373"/>
                  </a:lnTo>
                  <a:lnTo>
                    <a:pt x="88" y="1364"/>
                  </a:lnTo>
                  <a:lnTo>
                    <a:pt x="73" y="1423"/>
                  </a:lnTo>
                  <a:lnTo>
                    <a:pt x="70" y="1426"/>
                  </a:lnTo>
                  <a:lnTo>
                    <a:pt x="69" y="1431"/>
                  </a:lnTo>
                  <a:lnTo>
                    <a:pt x="68" y="1437"/>
                  </a:lnTo>
                  <a:lnTo>
                    <a:pt x="69" y="1442"/>
                  </a:lnTo>
                  <a:lnTo>
                    <a:pt x="74" y="1447"/>
                  </a:lnTo>
                  <a:lnTo>
                    <a:pt x="76" y="1448"/>
                  </a:lnTo>
                  <a:lnTo>
                    <a:pt x="80" y="1450"/>
                  </a:lnTo>
                  <a:lnTo>
                    <a:pt x="84" y="1452"/>
                  </a:lnTo>
                  <a:lnTo>
                    <a:pt x="90" y="1454"/>
                  </a:lnTo>
                  <a:lnTo>
                    <a:pt x="96" y="1454"/>
                  </a:lnTo>
                  <a:lnTo>
                    <a:pt x="103" y="1455"/>
                  </a:lnTo>
                  <a:lnTo>
                    <a:pt x="110" y="1455"/>
                  </a:lnTo>
                  <a:lnTo>
                    <a:pt x="119" y="1456"/>
                  </a:lnTo>
                  <a:lnTo>
                    <a:pt x="165" y="1447"/>
                  </a:lnTo>
                  <a:lnTo>
                    <a:pt x="211" y="1445"/>
                  </a:lnTo>
                  <a:lnTo>
                    <a:pt x="256" y="1447"/>
                  </a:lnTo>
                  <a:lnTo>
                    <a:pt x="303" y="1456"/>
                  </a:lnTo>
                  <a:lnTo>
                    <a:pt x="314" y="1452"/>
                  </a:lnTo>
                  <a:lnTo>
                    <a:pt x="323" y="1447"/>
                  </a:lnTo>
                  <a:lnTo>
                    <a:pt x="331" y="1443"/>
                  </a:lnTo>
                  <a:lnTo>
                    <a:pt x="338" y="1441"/>
                  </a:lnTo>
                  <a:lnTo>
                    <a:pt x="344" y="1437"/>
                  </a:lnTo>
                  <a:lnTo>
                    <a:pt x="348" y="1434"/>
                  </a:lnTo>
                  <a:lnTo>
                    <a:pt x="354" y="1427"/>
                  </a:lnTo>
                  <a:lnTo>
                    <a:pt x="354" y="1423"/>
                  </a:lnTo>
                  <a:lnTo>
                    <a:pt x="353" y="1419"/>
                  </a:lnTo>
                  <a:lnTo>
                    <a:pt x="351" y="1415"/>
                  </a:lnTo>
                  <a:lnTo>
                    <a:pt x="349" y="1413"/>
                  </a:lnTo>
                  <a:lnTo>
                    <a:pt x="348" y="1412"/>
                  </a:lnTo>
                  <a:lnTo>
                    <a:pt x="337" y="1403"/>
                  </a:lnTo>
                  <a:lnTo>
                    <a:pt x="330" y="1399"/>
                  </a:lnTo>
                  <a:lnTo>
                    <a:pt x="326" y="1397"/>
                  </a:lnTo>
                  <a:lnTo>
                    <a:pt x="324" y="1396"/>
                  </a:lnTo>
                  <a:lnTo>
                    <a:pt x="323" y="1396"/>
                  </a:lnTo>
                  <a:lnTo>
                    <a:pt x="273" y="1407"/>
                  </a:lnTo>
                  <a:lnTo>
                    <a:pt x="225" y="1413"/>
                  </a:lnTo>
                  <a:lnTo>
                    <a:pt x="178" y="1415"/>
                  </a:lnTo>
                  <a:lnTo>
                    <a:pt x="130" y="1413"/>
                  </a:lnTo>
                  <a:lnTo>
                    <a:pt x="130" y="1361"/>
                  </a:lnTo>
                  <a:lnTo>
                    <a:pt x="149" y="1360"/>
                  </a:lnTo>
                  <a:lnTo>
                    <a:pt x="168" y="1363"/>
                  </a:lnTo>
                  <a:lnTo>
                    <a:pt x="187" y="1366"/>
                  </a:lnTo>
                  <a:lnTo>
                    <a:pt x="208" y="1373"/>
                  </a:lnTo>
                  <a:lnTo>
                    <a:pt x="214" y="1372"/>
                  </a:lnTo>
                  <a:lnTo>
                    <a:pt x="221" y="1372"/>
                  </a:lnTo>
                  <a:lnTo>
                    <a:pt x="235" y="1372"/>
                  </a:lnTo>
                  <a:lnTo>
                    <a:pt x="237" y="1371"/>
                  </a:lnTo>
                  <a:lnTo>
                    <a:pt x="240" y="1371"/>
                  </a:lnTo>
                  <a:lnTo>
                    <a:pt x="246" y="1371"/>
                  </a:lnTo>
                  <a:lnTo>
                    <a:pt x="256" y="1371"/>
                  </a:lnTo>
                  <a:lnTo>
                    <a:pt x="264" y="1369"/>
                  </a:lnTo>
                  <a:lnTo>
                    <a:pt x="264" y="1368"/>
                  </a:lnTo>
                  <a:lnTo>
                    <a:pt x="265" y="1368"/>
                  </a:lnTo>
                  <a:lnTo>
                    <a:pt x="267" y="1368"/>
                  </a:lnTo>
                  <a:lnTo>
                    <a:pt x="271" y="1368"/>
                  </a:lnTo>
                  <a:lnTo>
                    <a:pt x="273" y="1366"/>
                  </a:lnTo>
                  <a:lnTo>
                    <a:pt x="273" y="1365"/>
                  </a:lnTo>
                  <a:lnTo>
                    <a:pt x="274" y="1365"/>
                  </a:lnTo>
                  <a:lnTo>
                    <a:pt x="276" y="1365"/>
                  </a:lnTo>
                  <a:lnTo>
                    <a:pt x="279" y="1363"/>
                  </a:lnTo>
                  <a:lnTo>
                    <a:pt x="280" y="1359"/>
                  </a:lnTo>
                  <a:lnTo>
                    <a:pt x="279" y="1356"/>
                  </a:lnTo>
                  <a:lnTo>
                    <a:pt x="279" y="1355"/>
                  </a:lnTo>
                  <a:lnTo>
                    <a:pt x="277" y="1350"/>
                  </a:lnTo>
                  <a:lnTo>
                    <a:pt x="274" y="1346"/>
                  </a:lnTo>
                  <a:lnTo>
                    <a:pt x="268" y="1340"/>
                  </a:lnTo>
                  <a:lnTo>
                    <a:pt x="264" y="1337"/>
                  </a:lnTo>
                  <a:lnTo>
                    <a:pt x="261" y="1335"/>
                  </a:lnTo>
                  <a:lnTo>
                    <a:pt x="251" y="1328"/>
                  </a:lnTo>
                  <a:lnTo>
                    <a:pt x="248" y="1326"/>
                  </a:lnTo>
                  <a:lnTo>
                    <a:pt x="246" y="1325"/>
                  </a:lnTo>
                  <a:lnTo>
                    <a:pt x="242" y="1323"/>
                  </a:lnTo>
                  <a:lnTo>
                    <a:pt x="214" y="1318"/>
                  </a:lnTo>
                  <a:lnTo>
                    <a:pt x="187" y="1317"/>
                  </a:lnTo>
                  <a:lnTo>
                    <a:pt x="158" y="1318"/>
                  </a:lnTo>
                  <a:lnTo>
                    <a:pt x="130" y="1323"/>
                  </a:lnTo>
                  <a:lnTo>
                    <a:pt x="126" y="1281"/>
                  </a:lnTo>
                  <a:lnTo>
                    <a:pt x="128" y="1239"/>
                  </a:lnTo>
                  <a:lnTo>
                    <a:pt x="135" y="1198"/>
                  </a:lnTo>
                  <a:lnTo>
                    <a:pt x="148" y="1157"/>
                  </a:lnTo>
                  <a:lnTo>
                    <a:pt x="152" y="1149"/>
                  </a:lnTo>
                  <a:lnTo>
                    <a:pt x="156" y="1141"/>
                  </a:lnTo>
                  <a:lnTo>
                    <a:pt x="159" y="1133"/>
                  </a:lnTo>
                  <a:lnTo>
                    <a:pt x="162" y="1125"/>
                  </a:lnTo>
                  <a:lnTo>
                    <a:pt x="163" y="1114"/>
                  </a:lnTo>
                  <a:lnTo>
                    <a:pt x="163" y="1109"/>
                  </a:lnTo>
                  <a:lnTo>
                    <a:pt x="164" y="1105"/>
                  </a:lnTo>
                  <a:lnTo>
                    <a:pt x="164" y="1094"/>
                  </a:lnTo>
                  <a:lnTo>
                    <a:pt x="164" y="1084"/>
                  </a:lnTo>
                  <a:lnTo>
                    <a:pt x="166" y="1065"/>
                  </a:lnTo>
                  <a:lnTo>
                    <a:pt x="170" y="1052"/>
                  </a:lnTo>
                  <a:lnTo>
                    <a:pt x="176" y="1043"/>
                  </a:lnTo>
                  <a:lnTo>
                    <a:pt x="184" y="1039"/>
                  </a:lnTo>
                  <a:lnTo>
                    <a:pt x="192" y="1024"/>
                  </a:lnTo>
                  <a:lnTo>
                    <a:pt x="197" y="1012"/>
                  </a:lnTo>
                  <a:lnTo>
                    <a:pt x="198" y="999"/>
                  </a:lnTo>
                  <a:lnTo>
                    <a:pt x="196" y="987"/>
                  </a:lnTo>
                  <a:lnTo>
                    <a:pt x="200" y="967"/>
                  </a:lnTo>
                  <a:lnTo>
                    <a:pt x="207" y="950"/>
                  </a:lnTo>
                  <a:lnTo>
                    <a:pt x="214" y="937"/>
                  </a:lnTo>
                  <a:lnTo>
                    <a:pt x="224" y="926"/>
                  </a:lnTo>
                  <a:lnTo>
                    <a:pt x="232" y="891"/>
                  </a:lnTo>
                  <a:lnTo>
                    <a:pt x="238" y="856"/>
                  </a:lnTo>
                  <a:lnTo>
                    <a:pt x="242" y="821"/>
                  </a:lnTo>
                  <a:lnTo>
                    <a:pt x="245" y="787"/>
                  </a:lnTo>
                  <a:lnTo>
                    <a:pt x="246" y="752"/>
                  </a:lnTo>
                  <a:lnTo>
                    <a:pt x="245" y="716"/>
                  </a:lnTo>
                  <a:lnTo>
                    <a:pt x="242" y="681"/>
                  </a:lnTo>
                  <a:lnTo>
                    <a:pt x="240" y="663"/>
                  </a:lnTo>
                  <a:lnTo>
                    <a:pt x="239" y="646"/>
                  </a:lnTo>
                  <a:lnTo>
                    <a:pt x="250" y="636"/>
                  </a:lnTo>
                  <a:lnTo>
                    <a:pt x="262" y="625"/>
                  </a:lnTo>
                  <a:lnTo>
                    <a:pt x="271" y="613"/>
                  </a:lnTo>
                  <a:lnTo>
                    <a:pt x="279" y="599"/>
                  </a:lnTo>
                  <a:lnTo>
                    <a:pt x="286" y="583"/>
                  </a:lnTo>
                  <a:lnTo>
                    <a:pt x="292" y="567"/>
                  </a:lnTo>
                  <a:lnTo>
                    <a:pt x="296" y="548"/>
                  </a:lnTo>
                  <a:lnTo>
                    <a:pt x="299" y="529"/>
                  </a:lnTo>
                  <a:lnTo>
                    <a:pt x="300" y="514"/>
                  </a:lnTo>
                  <a:lnTo>
                    <a:pt x="300" y="490"/>
                  </a:lnTo>
                  <a:lnTo>
                    <a:pt x="300" y="489"/>
                  </a:lnTo>
                  <a:lnTo>
                    <a:pt x="300" y="477"/>
                  </a:lnTo>
                  <a:lnTo>
                    <a:pt x="298" y="462"/>
                  </a:lnTo>
                  <a:lnTo>
                    <a:pt x="297" y="458"/>
                  </a:lnTo>
                  <a:lnTo>
                    <a:pt x="297" y="455"/>
                  </a:lnTo>
                  <a:lnTo>
                    <a:pt x="297" y="449"/>
                  </a:lnTo>
                  <a:lnTo>
                    <a:pt x="293" y="419"/>
                  </a:lnTo>
                  <a:lnTo>
                    <a:pt x="291" y="411"/>
                  </a:lnTo>
                  <a:lnTo>
                    <a:pt x="290" y="407"/>
                  </a:lnTo>
                  <a:lnTo>
                    <a:pt x="290" y="404"/>
                  </a:lnTo>
                  <a:lnTo>
                    <a:pt x="288" y="389"/>
                  </a:lnTo>
                  <a:lnTo>
                    <a:pt x="281" y="358"/>
                  </a:lnTo>
                  <a:lnTo>
                    <a:pt x="300" y="278"/>
                  </a:lnTo>
                  <a:lnTo>
                    <a:pt x="388" y="219"/>
                  </a:lnTo>
                  <a:lnTo>
                    <a:pt x="436" y="222"/>
                  </a:lnTo>
                  <a:close/>
                  <a:moveTo>
                    <a:pt x="496" y="244"/>
                  </a:moveTo>
                  <a:lnTo>
                    <a:pt x="501" y="234"/>
                  </a:lnTo>
                  <a:lnTo>
                    <a:pt x="503" y="237"/>
                  </a:lnTo>
                  <a:lnTo>
                    <a:pt x="508" y="246"/>
                  </a:lnTo>
                  <a:lnTo>
                    <a:pt x="511" y="256"/>
                  </a:lnTo>
                  <a:lnTo>
                    <a:pt x="515" y="269"/>
                  </a:lnTo>
                  <a:lnTo>
                    <a:pt x="517" y="283"/>
                  </a:lnTo>
                  <a:lnTo>
                    <a:pt x="520" y="299"/>
                  </a:lnTo>
                  <a:lnTo>
                    <a:pt x="515" y="325"/>
                  </a:lnTo>
                  <a:lnTo>
                    <a:pt x="513" y="350"/>
                  </a:lnTo>
                  <a:lnTo>
                    <a:pt x="512" y="370"/>
                  </a:lnTo>
                  <a:lnTo>
                    <a:pt x="515" y="388"/>
                  </a:lnTo>
                  <a:lnTo>
                    <a:pt x="516" y="391"/>
                  </a:lnTo>
                  <a:lnTo>
                    <a:pt x="521" y="409"/>
                  </a:lnTo>
                  <a:lnTo>
                    <a:pt x="524" y="429"/>
                  </a:lnTo>
                  <a:lnTo>
                    <a:pt x="525" y="450"/>
                  </a:lnTo>
                  <a:lnTo>
                    <a:pt x="524" y="472"/>
                  </a:lnTo>
                  <a:lnTo>
                    <a:pt x="515" y="493"/>
                  </a:lnTo>
                  <a:lnTo>
                    <a:pt x="511" y="516"/>
                  </a:lnTo>
                  <a:lnTo>
                    <a:pt x="510" y="538"/>
                  </a:lnTo>
                  <a:lnTo>
                    <a:pt x="514" y="561"/>
                  </a:lnTo>
                  <a:lnTo>
                    <a:pt x="517" y="574"/>
                  </a:lnTo>
                  <a:lnTo>
                    <a:pt x="519" y="580"/>
                  </a:lnTo>
                  <a:lnTo>
                    <a:pt x="520" y="585"/>
                  </a:lnTo>
                  <a:lnTo>
                    <a:pt x="524" y="594"/>
                  </a:lnTo>
                  <a:lnTo>
                    <a:pt x="524" y="619"/>
                  </a:lnTo>
                  <a:lnTo>
                    <a:pt x="524" y="643"/>
                  </a:lnTo>
                  <a:lnTo>
                    <a:pt x="523" y="650"/>
                  </a:lnTo>
                  <a:lnTo>
                    <a:pt x="519" y="671"/>
                  </a:lnTo>
                  <a:lnTo>
                    <a:pt x="515" y="691"/>
                  </a:lnTo>
                  <a:lnTo>
                    <a:pt x="509" y="710"/>
                  </a:lnTo>
                  <a:lnTo>
                    <a:pt x="502" y="728"/>
                  </a:lnTo>
                  <a:lnTo>
                    <a:pt x="498" y="716"/>
                  </a:lnTo>
                  <a:lnTo>
                    <a:pt x="496" y="706"/>
                  </a:lnTo>
                  <a:lnTo>
                    <a:pt x="493" y="684"/>
                  </a:lnTo>
                  <a:lnTo>
                    <a:pt x="492" y="658"/>
                  </a:lnTo>
                  <a:lnTo>
                    <a:pt x="495" y="631"/>
                  </a:lnTo>
                  <a:lnTo>
                    <a:pt x="490" y="536"/>
                  </a:lnTo>
                  <a:lnTo>
                    <a:pt x="492" y="518"/>
                  </a:lnTo>
                  <a:lnTo>
                    <a:pt x="494" y="501"/>
                  </a:lnTo>
                  <a:lnTo>
                    <a:pt x="497" y="471"/>
                  </a:lnTo>
                  <a:lnTo>
                    <a:pt x="496" y="442"/>
                  </a:lnTo>
                  <a:lnTo>
                    <a:pt x="495" y="430"/>
                  </a:lnTo>
                  <a:lnTo>
                    <a:pt x="495" y="419"/>
                  </a:lnTo>
                  <a:lnTo>
                    <a:pt x="489" y="404"/>
                  </a:lnTo>
                  <a:lnTo>
                    <a:pt x="486" y="390"/>
                  </a:lnTo>
                  <a:lnTo>
                    <a:pt x="481" y="366"/>
                  </a:lnTo>
                  <a:lnTo>
                    <a:pt x="481" y="344"/>
                  </a:lnTo>
                  <a:lnTo>
                    <a:pt x="480" y="327"/>
                  </a:lnTo>
                  <a:lnTo>
                    <a:pt x="483" y="314"/>
                  </a:lnTo>
                  <a:lnTo>
                    <a:pt x="487" y="300"/>
                  </a:lnTo>
                  <a:lnTo>
                    <a:pt x="494" y="289"/>
                  </a:lnTo>
                  <a:lnTo>
                    <a:pt x="496" y="244"/>
                  </a:lnTo>
                  <a:close/>
                  <a:moveTo>
                    <a:pt x="171" y="741"/>
                  </a:moveTo>
                  <a:lnTo>
                    <a:pt x="171" y="728"/>
                  </a:lnTo>
                  <a:lnTo>
                    <a:pt x="171" y="741"/>
                  </a:lnTo>
                  <a:lnTo>
                    <a:pt x="174" y="759"/>
                  </a:lnTo>
                  <a:lnTo>
                    <a:pt x="178" y="779"/>
                  </a:lnTo>
                  <a:lnTo>
                    <a:pt x="180" y="800"/>
                  </a:lnTo>
                  <a:lnTo>
                    <a:pt x="181" y="823"/>
                  </a:lnTo>
                  <a:lnTo>
                    <a:pt x="180" y="846"/>
                  </a:lnTo>
                  <a:lnTo>
                    <a:pt x="178" y="871"/>
                  </a:lnTo>
                  <a:lnTo>
                    <a:pt x="174" y="896"/>
                  </a:lnTo>
                  <a:lnTo>
                    <a:pt x="171" y="924"/>
                  </a:lnTo>
                  <a:lnTo>
                    <a:pt x="165" y="927"/>
                  </a:lnTo>
                  <a:lnTo>
                    <a:pt x="161" y="932"/>
                  </a:lnTo>
                  <a:lnTo>
                    <a:pt x="157" y="939"/>
                  </a:lnTo>
                  <a:lnTo>
                    <a:pt x="155" y="947"/>
                  </a:lnTo>
                  <a:lnTo>
                    <a:pt x="152" y="954"/>
                  </a:lnTo>
                  <a:lnTo>
                    <a:pt x="151" y="964"/>
                  </a:lnTo>
                  <a:lnTo>
                    <a:pt x="150" y="986"/>
                  </a:lnTo>
                  <a:lnTo>
                    <a:pt x="150" y="992"/>
                  </a:lnTo>
                  <a:lnTo>
                    <a:pt x="150" y="995"/>
                  </a:lnTo>
                  <a:lnTo>
                    <a:pt x="151" y="999"/>
                  </a:lnTo>
                  <a:lnTo>
                    <a:pt x="150" y="1005"/>
                  </a:lnTo>
                  <a:lnTo>
                    <a:pt x="149" y="1005"/>
                  </a:lnTo>
                  <a:lnTo>
                    <a:pt x="149" y="1006"/>
                  </a:lnTo>
                  <a:lnTo>
                    <a:pt x="149" y="1009"/>
                  </a:lnTo>
                  <a:lnTo>
                    <a:pt x="149" y="1013"/>
                  </a:lnTo>
                  <a:lnTo>
                    <a:pt x="146" y="1015"/>
                  </a:lnTo>
                  <a:lnTo>
                    <a:pt x="145" y="1015"/>
                  </a:lnTo>
                  <a:lnTo>
                    <a:pt x="145" y="1016"/>
                  </a:lnTo>
                  <a:lnTo>
                    <a:pt x="145" y="1018"/>
                  </a:lnTo>
                  <a:lnTo>
                    <a:pt x="142" y="1024"/>
                  </a:lnTo>
                  <a:lnTo>
                    <a:pt x="139" y="1026"/>
                  </a:lnTo>
                  <a:lnTo>
                    <a:pt x="137" y="1029"/>
                  </a:lnTo>
                  <a:lnTo>
                    <a:pt x="133" y="1036"/>
                  </a:lnTo>
                  <a:lnTo>
                    <a:pt x="122" y="1048"/>
                  </a:lnTo>
                  <a:lnTo>
                    <a:pt x="115" y="1063"/>
                  </a:lnTo>
                  <a:lnTo>
                    <a:pt x="114" y="1078"/>
                  </a:lnTo>
                  <a:lnTo>
                    <a:pt x="118" y="1093"/>
                  </a:lnTo>
                  <a:lnTo>
                    <a:pt x="118" y="1096"/>
                  </a:lnTo>
                  <a:lnTo>
                    <a:pt x="119" y="1101"/>
                  </a:lnTo>
                  <a:lnTo>
                    <a:pt x="121" y="1109"/>
                  </a:lnTo>
                  <a:lnTo>
                    <a:pt x="121" y="1116"/>
                  </a:lnTo>
                  <a:lnTo>
                    <a:pt x="119" y="1125"/>
                  </a:lnTo>
                  <a:lnTo>
                    <a:pt x="116" y="1131"/>
                  </a:lnTo>
                  <a:lnTo>
                    <a:pt x="112" y="1139"/>
                  </a:lnTo>
                  <a:lnTo>
                    <a:pt x="110" y="1140"/>
                  </a:lnTo>
                  <a:lnTo>
                    <a:pt x="109" y="1142"/>
                  </a:lnTo>
                  <a:lnTo>
                    <a:pt x="107" y="1146"/>
                  </a:lnTo>
                  <a:lnTo>
                    <a:pt x="102" y="1155"/>
                  </a:lnTo>
                  <a:lnTo>
                    <a:pt x="97" y="1166"/>
                  </a:lnTo>
                  <a:lnTo>
                    <a:pt x="94" y="1182"/>
                  </a:lnTo>
                  <a:lnTo>
                    <a:pt x="90" y="1199"/>
                  </a:lnTo>
                  <a:lnTo>
                    <a:pt x="89" y="1219"/>
                  </a:lnTo>
                  <a:lnTo>
                    <a:pt x="87" y="1241"/>
                  </a:lnTo>
                  <a:lnTo>
                    <a:pt x="87" y="1265"/>
                  </a:lnTo>
                  <a:lnTo>
                    <a:pt x="87" y="1291"/>
                  </a:lnTo>
                  <a:lnTo>
                    <a:pt x="89" y="1321"/>
                  </a:lnTo>
                  <a:lnTo>
                    <a:pt x="62" y="1321"/>
                  </a:lnTo>
                  <a:lnTo>
                    <a:pt x="64" y="1295"/>
                  </a:lnTo>
                  <a:lnTo>
                    <a:pt x="68" y="1272"/>
                  </a:lnTo>
                  <a:lnTo>
                    <a:pt x="69" y="1250"/>
                  </a:lnTo>
                  <a:lnTo>
                    <a:pt x="70" y="1230"/>
                  </a:lnTo>
                  <a:lnTo>
                    <a:pt x="69" y="1211"/>
                  </a:lnTo>
                  <a:lnTo>
                    <a:pt x="69" y="1196"/>
                  </a:lnTo>
                  <a:lnTo>
                    <a:pt x="67" y="1180"/>
                  </a:lnTo>
                  <a:lnTo>
                    <a:pt x="66" y="1167"/>
                  </a:lnTo>
                  <a:lnTo>
                    <a:pt x="69" y="1154"/>
                  </a:lnTo>
                  <a:lnTo>
                    <a:pt x="73" y="1142"/>
                  </a:lnTo>
                  <a:lnTo>
                    <a:pt x="78" y="1122"/>
                  </a:lnTo>
                  <a:lnTo>
                    <a:pt x="81" y="1105"/>
                  </a:lnTo>
                  <a:lnTo>
                    <a:pt x="82" y="1097"/>
                  </a:lnTo>
                  <a:lnTo>
                    <a:pt x="83" y="1092"/>
                  </a:lnTo>
                  <a:lnTo>
                    <a:pt x="83" y="1090"/>
                  </a:lnTo>
                  <a:lnTo>
                    <a:pt x="78" y="1068"/>
                  </a:lnTo>
                  <a:lnTo>
                    <a:pt x="77" y="1058"/>
                  </a:lnTo>
                  <a:lnTo>
                    <a:pt x="78" y="1049"/>
                  </a:lnTo>
                  <a:lnTo>
                    <a:pt x="82" y="1034"/>
                  </a:lnTo>
                  <a:lnTo>
                    <a:pt x="90" y="1020"/>
                  </a:lnTo>
                  <a:lnTo>
                    <a:pt x="93" y="1018"/>
                  </a:lnTo>
                  <a:lnTo>
                    <a:pt x="97" y="1017"/>
                  </a:lnTo>
                  <a:lnTo>
                    <a:pt x="97" y="1015"/>
                  </a:lnTo>
                  <a:lnTo>
                    <a:pt x="97" y="1014"/>
                  </a:lnTo>
                  <a:lnTo>
                    <a:pt x="98" y="1014"/>
                  </a:lnTo>
                  <a:lnTo>
                    <a:pt x="100" y="1011"/>
                  </a:lnTo>
                  <a:lnTo>
                    <a:pt x="101" y="1006"/>
                  </a:lnTo>
                  <a:lnTo>
                    <a:pt x="103" y="1002"/>
                  </a:lnTo>
                  <a:lnTo>
                    <a:pt x="103" y="995"/>
                  </a:lnTo>
                  <a:lnTo>
                    <a:pt x="104" y="989"/>
                  </a:lnTo>
                  <a:lnTo>
                    <a:pt x="104" y="972"/>
                  </a:lnTo>
                  <a:lnTo>
                    <a:pt x="100" y="959"/>
                  </a:lnTo>
                  <a:lnTo>
                    <a:pt x="99" y="949"/>
                  </a:lnTo>
                  <a:lnTo>
                    <a:pt x="102" y="931"/>
                  </a:lnTo>
                  <a:lnTo>
                    <a:pt x="104" y="923"/>
                  </a:lnTo>
                  <a:lnTo>
                    <a:pt x="109" y="917"/>
                  </a:lnTo>
                  <a:lnTo>
                    <a:pt x="115" y="911"/>
                  </a:lnTo>
                  <a:lnTo>
                    <a:pt x="125" y="908"/>
                  </a:lnTo>
                  <a:lnTo>
                    <a:pt x="134" y="889"/>
                  </a:lnTo>
                  <a:lnTo>
                    <a:pt x="143" y="871"/>
                  </a:lnTo>
                  <a:lnTo>
                    <a:pt x="146" y="860"/>
                  </a:lnTo>
                  <a:lnTo>
                    <a:pt x="151" y="851"/>
                  </a:lnTo>
                  <a:lnTo>
                    <a:pt x="154" y="840"/>
                  </a:lnTo>
                  <a:lnTo>
                    <a:pt x="158" y="831"/>
                  </a:lnTo>
                  <a:lnTo>
                    <a:pt x="162" y="809"/>
                  </a:lnTo>
                  <a:lnTo>
                    <a:pt x="166" y="787"/>
                  </a:lnTo>
                  <a:lnTo>
                    <a:pt x="169" y="764"/>
                  </a:lnTo>
                  <a:lnTo>
                    <a:pt x="171" y="741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" name="Freeform 219"/>
            <p:cNvSpPr>
              <a:spLocks/>
            </p:cNvSpPr>
            <p:nvPr/>
          </p:nvSpPr>
          <p:spPr bwMode="auto">
            <a:xfrm>
              <a:off x="2097088" y="2771775"/>
              <a:ext cx="6350" cy="6350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12" y="12"/>
                </a:cxn>
                <a:cxn ang="0">
                  <a:pos x="7" y="3"/>
                </a:cxn>
                <a:cxn ang="0">
                  <a:pos x="5" y="0"/>
                </a:cxn>
                <a:cxn ang="0">
                  <a:pos x="0" y="10"/>
                </a:cxn>
              </a:cxnLst>
              <a:rect l="0" t="0" r="r" b="b"/>
              <a:pathLst>
                <a:path w="12" h="12">
                  <a:moveTo>
                    <a:pt x="0" y="10"/>
                  </a:moveTo>
                  <a:lnTo>
                    <a:pt x="12" y="12"/>
                  </a:lnTo>
                  <a:lnTo>
                    <a:pt x="7" y="3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" name="Freeform 220"/>
            <p:cNvSpPr>
              <a:spLocks/>
            </p:cNvSpPr>
            <p:nvPr/>
          </p:nvSpPr>
          <p:spPr bwMode="auto">
            <a:xfrm>
              <a:off x="1890713" y="2647950"/>
              <a:ext cx="273050" cy="517525"/>
            </a:xfrm>
            <a:custGeom>
              <a:avLst/>
              <a:gdLst/>
              <a:ahLst/>
              <a:cxnLst>
                <a:cxn ang="0">
                  <a:pos x="49" y="142"/>
                </a:cxn>
                <a:cxn ang="0">
                  <a:pos x="170" y="57"/>
                </a:cxn>
                <a:cxn ang="0">
                  <a:pos x="282" y="10"/>
                </a:cxn>
                <a:cxn ang="0">
                  <a:pos x="370" y="7"/>
                </a:cxn>
                <a:cxn ang="0">
                  <a:pos x="423" y="26"/>
                </a:cxn>
                <a:cxn ang="0">
                  <a:pos x="466" y="57"/>
                </a:cxn>
                <a:cxn ang="0">
                  <a:pos x="495" y="98"/>
                </a:cxn>
                <a:cxn ang="0">
                  <a:pos x="512" y="150"/>
                </a:cxn>
                <a:cxn ang="0">
                  <a:pos x="509" y="201"/>
                </a:cxn>
                <a:cxn ang="0">
                  <a:pos x="497" y="218"/>
                </a:cxn>
                <a:cxn ang="0">
                  <a:pos x="496" y="221"/>
                </a:cxn>
                <a:cxn ang="0">
                  <a:pos x="477" y="241"/>
                </a:cxn>
                <a:cxn ang="0">
                  <a:pos x="459" y="256"/>
                </a:cxn>
                <a:cxn ang="0">
                  <a:pos x="456" y="294"/>
                </a:cxn>
                <a:cxn ang="0">
                  <a:pos x="447" y="400"/>
                </a:cxn>
                <a:cxn ang="0">
                  <a:pos x="456" y="437"/>
                </a:cxn>
                <a:cxn ang="0">
                  <a:pos x="453" y="467"/>
                </a:cxn>
                <a:cxn ang="0">
                  <a:pos x="441" y="505"/>
                </a:cxn>
                <a:cxn ang="0">
                  <a:pos x="438" y="552"/>
                </a:cxn>
                <a:cxn ang="0">
                  <a:pos x="451" y="604"/>
                </a:cxn>
                <a:cxn ang="0">
                  <a:pos x="448" y="662"/>
                </a:cxn>
                <a:cxn ang="0">
                  <a:pos x="438" y="707"/>
                </a:cxn>
                <a:cxn ang="0">
                  <a:pos x="449" y="780"/>
                </a:cxn>
                <a:cxn ang="0">
                  <a:pos x="470" y="870"/>
                </a:cxn>
                <a:cxn ang="0">
                  <a:pos x="466" y="901"/>
                </a:cxn>
                <a:cxn ang="0">
                  <a:pos x="454" y="938"/>
                </a:cxn>
                <a:cxn ang="0">
                  <a:pos x="422" y="977"/>
                </a:cxn>
                <a:cxn ang="0">
                  <a:pos x="393" y="973"/>
                </a:cxn>
                <a:cxn ang="0">
                  <a:pos x="382" y="967"/>
                </a:cxn>
                <a:cxn ang="0">
                  <a:pos x="382" y="957"/>
                </a:cxn>
                <a:cxn ang="0">
                  <a:pos x="424" y="908"/>
                </a:cxn>
                <a:cxn ang="0">
                  <a:pos x="432" y="867"/>
                </a:cxn>
                <a:cxn ang="0">
                  <a:pos x="431" y="837"/>
                </a:cxn>
                <a:cxn ang="0">
                  <a:pos x="419" y="839"/>
                </a:cxn>
                <a:cxn ang="0">
                  <a:pos x="407" y="864"/>
                </a:cxn>
                <a:cxn ang="0">
                  <a:pos x="399" y="878"/>
                </a:cxn>
                <a:cxn ang="0">
                  <a:pos x="380" y="895"/>
                </a:cxn>
                <a:cxn ang="0">
                  <a:pos x="359" y="905"/>
                </a:cxn>
                <a:cxn ang="0">
                  <a:pos x="352" y="905"/>
                </a:cxn>
                <a:cxn ang="0">
                  <a:pos x="353" y="891"/>
                </a:cxn>
                <a:cxn ang="0">
                  <a:pos x="365" y="867"/>
                </a:cxn>
                <a:cxn ang="0">
                  <a:pos x="381" y="826"/>
                </a:cxn>
                <a:cxn ang="0">
                  <a:pos x="379" y="783"/>
                </a:cxn>
                <a:cxn ang="0">
                  <a:pos x="361" y="748"/>
                </a:cxn>
                <a:cxn ang="0">
                  <a:pos x="352" y="711"/>
                </a:cxn>
                <a:cxn ang="0">
                  <a:pos x="351" y="657"/>
                </a:cxn>
                <a:cxn ang="0">
                  <a:pos x="349" y="577"/>
                </a:cxn>
                <a:cxn ang="0">
                  <a:pos x="348" y="548"/>
                </a:cxn>
                <a:cxn ang="0">
                  <a:pos x="354" y="513"/>
                </a:cxn>
                <a:cxn ang="0">
                  <a:pos x="361" y="458"/>
                </a:cxn>
                <a:cxn ang="0">
                  <a:pos x="347" y="402"/>
                </a:cxn>
                <a:cxn ang="0">
                  <a:pos x="334" y="349"/>
                </a:cxn>
                <a:cxn ang="0">
                  <a:pos x="340" y="290"/>
                </a:cxn>
                <a:cxn ang="0">
                  <a:pos x="284" y="219"/>
                </a:cxn>
              </a:cxnLst>
              <a:rect l="0" t="0" r="r" b="b"/>
              <a:pathLst>
                <a:path w="517" h="977">
                  <a:moveTo>
                    <a:pt x="0" y="186"/>
                  </a:moveTo>
                  <a:lnTo>
                    <a:pt x="24" y="162"/>
                  </a:lnTo>
                  <a:lnTo>
                    <a:pt x="49" y="142"/>
                  </a:lnTo>
                  <a:lnTo>
                    <a:pt x="99" y="104"/>
                  </a:lnTo>
                  <a:lnTo>
                    <a:pt x="146" y="72"/>
                  </a:lnTo>
                  <a:lnTo>
                    <a:pt x="170" y="57"/>
                  </a:lnTo>
                  <a:lnTo>
                    <a:pt x="195" y="45"/>
                  </a:lnTo>
                  <a:lnTo>
                    <a:pt x="239" y="27"/>
                  </a:lnTo>
                  <a:lnTo>
                    <a:pt x="282" y="10"/>
                  </a:lnTo>
                  <a:lnTo>
                    <a:pt x="328" y="0"/>
                  </a:lnTo>
                  <a:lnTo>
                    <a:pt x="350" y="3"/>
                  </a:lnTo>
                  <a:lnTo>
                    <a:pt x="370" y="7"/>
                  </a:lnTo>
                  <a:lnTo>
                    <a:pt x="389" y="11"/>
                  </a:lnTo>
                  <a:lnTo>
                    <a:pt x="408" y="18"/>
                  </a:lnTo>
                  <a:lnTo>
                    <a:pt x="423" y="26"/>
                  </a:lnTo>
                  <a:lnTo>
                    <a:pt x="439" y="35"/>
                  </a:lnTo>
                  <a:lnTo>
                    <a:pt x="452" y="44"/>
                  </a:lnTo>
                  <a:lnTo>
                    <a:pt x="466" y="57"/>
                  </a:lnTo>
                  <a:lnTo>
                    <a:pt x="476" y="68"/>
                  </a:lnTo>
                  <a:lnTo>
                    <a:pt x="487" y="83"/>
                  </a:lnTo>
                  <a:lnTo>
                    <a:pt x="495" y="98"/>
                  </a:lnTo>
                  <a:lnTo>
                    <a:pt x="502" y="114"/>
                  </a:lnTo>
                  <a:lnTo>
                    <a:pt x="507" y="131"/>
                  </a:lnTo>
                  <a:lnTo>
                    <a:pt x="512" y="150"/>
                  </a:lnTo>
                  <a:lnTo>
                    <a:pt x="515" y="169"/>
                  </a:lnTo>
                  <a:lnTo>
                    <a:pt x="517" y="191"/>
                  </a:lnTo>
                  <a:lnTo>
                    <a:pt x="509" y="201"/>
                  </a:lnTo>
                  <a:lnTo>
                    <a:pt x="503" y="212"/>
                  </a:lnTo>
                  <a:lnTo>
                    <a:pt x="499" y="216"/>
                  </a:lnTo>
                  <a:lnTo>
                    <a:pt x="497" y="218"/>
                  </a:lnTo>
                  <a:lnTo>
                    <a:pt x="496" y="218"/>
                  </a:lnTo>
                  <a:lnTo>
                    <a:pt x="496" y="219"/>
                  </a:lnTo>
                  <a:lnTo>
                    <a:pt x="496" y="221"/>
                  </a:lnTo>
                  <a:lnTo>
                    <a:pt x="490" y="230"/>
                  </a:lnTo>
                  <a:lnTo>
                    <a:pt x="481" y="238"/>
                  </a:lnTo>
                  <a:lnTo>
                    <a:pt x="477" y="241"/>
                  </a:lnTo>
                  <a:lnTo>
                    <a:pt x="474" y="245"/>
                  </a:lnTo>
                  <a:lnTo>
                    <a:pt x="466" y="250"/>
                  </a:lnTo>
                  <a:lnTo>
                    <a:pt x="459" y="256"/>
                  </a:lnTo>
                  <a:lnTo>
                    <a:pt x="456" y="257"/>
                  </a:lnTo>
                  <a:lnTo>
                    <a:pt x="456" y="282"/>
                  </a:lnTo>
                  <a:lnTo>
                    <a:pt x="456" y="294"/>
                  </a:lnTo>
                  <a:lnTo>
                    <a:pt x="457" y="309"/>
                  </a:lnTo>
                  <a:lnTo>
                    <a:pt x="443" y="387"/>
                  </a:lnTo>
                  <a:lnTo>
                    <a:pt x="447" y="400"/>
                  </a:lnTo>
                  <a:lnTo>
                    <a:pt x="451" y="413"/>
                  </a:lnTo>
                  <a:lnTo>
                    <a:pt x="453" y="425"/>
                  </a:lnTo>
                  <a:lnTo>
                    <a:pt x="456" y="437"/>
                  </a:lnTo>
                  <a:lnTo>
                    <a:pt x="456" y="448"/>
                  </a:lnTo>
                  <a:lnTo>
                    <a:pt x="456" y="458"/>
                  </a:lnTo>
                  <a:lnTo>
                    <a:pt x="453" y="467"/>
                  </a:lnTo>
                  <a:lnTo>
                    <a:pt x="452" y="478"/>
                  </a:lnTo>
                  <a:lnTo>
                    <a:pt x="445" y="489"/>
                  </a:lnTo>
                  <a:lnTo>
                    <a:pt x="441" y="505"/>
                  </a:lnTo>
                  <a:lnTo>
                    <a:pt x="438" y="524"/>
                  </a:lnTo>
                  <a:lnTo>
                    <a:pt x="438" y="546"/>
                  </a:lnTo>
                  <a:lnTo>
                    <a:pt x="438" y="552"/>
                  </a:lnTo>
                  <a:lnTo>
                    <a:pt x="444" y="568"/>
                  </a:lnTo>
                  <a:lnTo>
                    <a:pt x="449" y="587"/>
                  </a:lnTo>
                  <a:lnTo>
                    <a:pt x="451" y="604"/>
                  </a:lnTo>
                  <a:lnTo>
                    <a:pt x="452" y="619"/>
                  </a:lnTo>
                  <a:lnTo>
                    <a:pt x="451" y="639"/>
                  </a:lnTo>
                  <a:lnTo>
                    <a:pt x="448" y="662"/>
                  </a:lnTo>
                  <a:lnTo>
                    <a:pt x="448" y="664"/>
                  </a:lnTo>
                  <a:lnTo>
                    <a:pt x="443" y="684"/>
                  </a:lnTo>
                  <a:lnTo>
                    <a:pt x="438" y="707"/>
                  </a:lnTo>
                  <a:lnTo>
                    <a:pt x="441" y="735"/>
                  </a:lnTo>
                  <a:lnTo>
                    <a:pt x="446" y="762"/>
                  </a:lnTo>
                  <a:lnTo>
                    <a:pt x="449" y="780"/>
                  </a:lnTo>
                  <a:lnTo>
                    <a:pt x="458" y="817"/>
                  </a:lnTo>
                  <a:lnTo>
                    <a:pt x="469" y="851"/>
                  </a:lnTo>
                  <a:lnTo>
                    <a:pt x="470" y="870"/>
                  </a:lnTo>
                  <a:lnTo>
                    <a:pt x="469" y="888"/>
                  </a:lnTo>
                  <a:lnTo>
                    <a:pt x="467" y="897"/>
                  </a:lnTo>
                  <a:lnTo>
                    <a:pt x="466" y="901"/>
                  </a:lnTo>
                  <a:lnTo>
                    <a:pt x="466" y="906"/>
                  </a:lnTo>
                  <a:lnTo>
                    <a:pt x="462" y="923"/>
                  </a:lnTo>
                  <a:lnTo>
                    <a:pt x="454" y="938"/>
                  </a:lnTo>
                  <a:lnTo>
                    <a:pt x="445" y="952"/>
                  </a:lnTo>
                  <a:lnTo>
                    <a:pt x="434" y="965"/>
                  </a:lnTo>
                  <a:lnTo>
                    <a:pt x="422" y="977"/>
                  </a:lnTo>
                  <a:lnTo>
                    <a:pt x="410" y="975"/>
                  </a:lnTo>
                  <a:lnTo>
                    <a:pt x="401" y="975"/>
                  </a:lnTo>
                  <a:lnTo>
                    <a:pt x="393" y="973"/>
                  </a:lnTo>
                  <a:lnTo>
                    <a:pt x="390" y="972"/>
                  </a:lnTo>
                  <a:lnTo>
                    <a:pt x="385" y="969"/>
                  </a:lnTo>
                  <a:lnTo>
                    <a:pt x="382" y="967"/>
                  </a:lnTo>
                  <a:lnTo>
                    <a:pt x="380" y="964"/>
                  </a:lnTo>
                  <a:lnTo>
                    <a:pt x="381" y="962"/>
                  </a:lnTo>
                  <a:lnTo>
                    <a:pt x="382" y="957"/>
                  </a:lnTo>
                  <a:lnTo>
                    <a:pt x="385" y="954"/>
                  </a:lnTo>
                  <a:lnTo>
                    <a:pt x="396" y="946"/>
                  </a:lnTo>
                  <a:lnTo>
                    <a:pt x="424" y="908"/>
                  </a:lnTo>
                  <a:lnTo>
                    <a:pt x="427" y="893"/>
                  </a:lnTo>
                  <a:lnTo>
                    <a:pt x="431" y="879"/>
                  </a:lnTo>
                  <a:lnTo>
                    <a:pt x="432" y="867"/>
                  </a:lnTo>
                  <a:lnTo>
                    <a:pt x="433" y="856"/>
                  </a:lnTo>
                  <a:lnTo>
                    <a:pt x="432" y="846"/>
                  </a:lnTo>
                  <a:lnTo>
                    <a:pt x="431" y="837"/>
                  </a:lnTo>
                  <a:lnTo>
                    <a:pt x="427" y="830"/>
                  </a:lnTo>
                  <a:lnTo>
                    <a:pt x="424" y="825"/>
                  </a:lnTo>
                  <a:lnTo>
                    <a:pt x="419" y="839"/>
                  </a:lnTo>
                  <a:lnTo>
                    <a:pt x="413" y="855"/>
                  </a:lnTo>
                  <a:lnTo>
                    <a:pt x="409" y="861"/>
                  </a:lnTo>
                  <a:lnTo>
                    <a:pt x="407" y="864"/>
                  </a:lnTo>
                  <a:lnTo>
                    <a:pt x="406" y="869"/>
                  </a:lnTo>
                  <a:lnTo>
                    <a:pt x="402" y="875"/>
                  </a:lnTo>
                  <a:lnTo>
                    <a:pt x="399" y="878"/>
                  </a:lnTo>
                  <a:lnTo>
                    <a:pt x="398" y="882"/>
                  </a:lnTo>
                  <a:lnTo>
                    <a:pt x="388" y="888"/>
                  </a:lnTo>
                  <a:lnTo>
                    <a:pt x="380" y="895"/>
                  </a:lnTo>
                  <a:lnTo>
                    <a:pt x="371" y="899"/>
                  </a:lnTo>
                  <a:lnTo>
                    <a:pt x="365" y="903"/>
                  </a:lnTo>
                  <a:lnTo>
                    <a:pt x="359" y="905"/>
                  </a:lnTo>
                  <a:lnTo>
                    <a:pt x="356" y="906"/>
                  </a:lnTo>
                  <a:lnTo>
                    <a:pt x="353" y="906"/>
                  </a:lnTo>
                  <a:lnTo>
                    <a:pt x="352" y="905"/>
                  </a:lnTo>
                  <a:lnTo>
                    <a:pt x="351" y="901"/>
                  </a:lnTo>
                  <a:lnTo>
                    <a:pt x="352" y="897"/>
                  </a:lnTo>
                  <a:lnTo>
                    <a:pt x="353" y="891"/>
                  </a:lnTo>
                  <a:lnTo>
                    <a:pt x="356" y="884"/>
                  </a:lnTo>
                  <a:lnTo>
                    <a:pt x="359" y="876"/>
                  </a:lnTo>
                  <a:lnTo>
                    <a:pt x="365" y="867"/>
                  </a:lnTo>
                  <a:lnTo>
                    <a:pt x="371" y="856"/>
                  </a:lnTo>
                  <a:lnTo>
                    <a:pt x="380" y="845"/>
                  </a:lnTo>
                  <a:lnTo>
                    <a:pt x="381" y="826"/>
                  </a:lnTo>
                  <a:lnTo>
                    <a:pt x="382" y="810"/>
                  </a:lnTo>
                  <a:lnTo>
                    <a:pt x="381" y="795"/>
                  </a:lnTo>
                  <a:lnTo>
                    <a:pt x="379" y="783"/>
                  </a:lnTo>
                  <a:lnTo>
                    <a:pt x="374" y="769"/>
                  </a:lnTo>
                  <a:lnTo>
                    <a:pt x="367" y="758"/>
                  </a:lnTo>
                  <a:lnTo>
                    <a:pt x="361" y="748"/>
                  </a:lnTo>
                  <a:lnTo>
                    <a:pt x="357" y="737"/>
                  </a:lnTo>
                  <a:lnTo>
                    <a:pt x="353" y="724"/>
                  </a:lnTo>
                  <a:lnTo>
                    <a:pt x="352" y="711"/>
                  </a:lnTo>
                  <a:lnTo>
                    <a:pt x="350" y="694"/>
                  </a:lnTo>
                  <a:lnTo>
                    <a:pt x="350" y="676"/>
                  </a:lnTo>
                  <a:lnTo>
                    <a:pt x="351" y="657"/>
                  </a:lnTo>
                  <a:lnTo>
                    <a:pt x="354" y="637"/>
                  </a:lnTo>
                  <a:lnTo>
                    <a:pt x="350" y="604"/>
                  </a:lnTo>
                  <a:lnTo>
                    <a:pt x="349" y="577"/>
                  </a:lnTo>
                  <a:lnTo>
                    <a:pt x="348" y="570"/>
                  </a:lnTo>
                  <a:lnTo>
                    <a:pt x="348" y="564"/>
                  </a:lnTo>
                  <a:lnTo>
                    <a:pt x="348" y="548"/>
                  </a:lnTo>
                  <a:lnTo>
                    <a:pt x="349" y="534"/>
                  </a:lnTo>
                  <a:lnTo>
                    <a:pt x="351" y="523"/>
                  </a:lnTo>
                  <a:lnTo>
                    <a:pt x="354" y="513"/>
                  </a:lnTo>
                  <a:lnTo>
                    <a:pt x="355" y="508"/>
                  </a:lnTo>
                  <a:lnTo>
                    <a:pt x="359" y="482"/>
                  </a:lnTo>
                  <a:lnTo>
                    <a:pt x="361" y="458"/>
                  </a:lnTo>
                  <a:lnTo>
                    <a:pt x="359" y="436"/>
                  </a:lnTo>
                  <a:lnTo>
                    <a:pt x="354" y="416"/>
                  </a:lnTo>
                  <a:lnTo>
                    <a:pt x="347" y="402"/>
                  </a:lnTo>
                  <a:lnTo>
                    <a:pt x="341" y="388"/>
                  </a:lnTo>
                  <a:lnTo>
                    <a:pt x="336" y="368"/>
                  </a:lnTo>
                  <a:lnTo>
                    <a:pt x="334" y="349"/>
                  </a:lnTo>
                  <a:lnTo>
                    <a:pt x="334" y="320"/>
                  </a:lnTo>
                  <a:lnTo>
                    <a:pt x="336" y="304"/>
                  </a:lnTo>
                  <a:lnTo>
                    <a:pt x="340" y="290"/>
                  </a:lnTo>
                  <a:lnTo>
                    <a:pt x="340" y="230"/>
                  </a:lnTo>
                  <a:lnTo>
                    <a:pt x="332" y="222"/>
                  </a:lnTo>
                  <a:lnTo>
                    <a:pt x="284" y="219"/>
                  </a:lnTo>
                  <a:lnTo>
                    <a:pt x="196" y="27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5" name="Freeform 221"/>
            <p:cNvSpPr>
              <a:spLocks/>
            </p:cNvSpPr>
            <p:nvPr/>
          </p:nvSpPr>
          <p:spPr bwMode="auto">
            <a:xfrm>
              <a:off x="2089150" y="2771775"/>
              <a:ext cx="23813" cy="261938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23" y="3"/>
                </a:cxn>
                <a:cxn ang="0">
                  <a:pos x="28" y="12"/>
                </a:cxn>
                <a:cxn ang="0">
                  <a:pos x="31" y="22"/>
                </a:cxn>
                <a:cxn ang="0">
                  <a:pos x="35" y="35"/>
                </a:cxn>
                <a:cxn ang="0">
                  <a:pos x="37" y="49"/>
                </a:cxn>
                <a:cxn ang="0">
                  <a:pos x="40" y="65"/>
                </a:cxn>
                <a:cxn ang="0">
                  <a:pos x="35" y="91"/>
                </a:cxn>
                <a:cxn ang="0">
                  <a:pos x="33" y="116"/>
                </a:cxn>
                <a:cxn ang="0">
                  <a:pos x="32" y="136"/>
                </a:cxn>
                <a:cxn ang="0">
                  <a:pos x="35" y="154"/>
                </a:cxn>
                <a:cxn ang="0">
                  <a:pos x="36" y="157"/>
                </a:cxn>
                <a:cxn ang="0">
                  <a:pos x="41" y="175"/>
                </a:cxn>
                <a:cxn ang="0">
                  <a:pos x="44" y="195"/>
                </a:cxn>
                <a:cxn ang="0">
                  <a:pos x="45" y="216"/>
                </a:cxn>
                <a:cxn ang="0">
                  <a:pos x="44" y="238"/>
                </a:cxn>
                <a:cxn ang="0">
                  <a:pos x="35" y="259"/>
                </a:cxn>
                <a:cxn ang="0">
                  <a:pos x="31" y="282"/>
                </a:cxn>
                <a:cxn ang="0">
                  <a:pos x="30" y="304"/>
                </a:cxn>
                <a:cxn ang="0">
                  <a:pos x="34" y="327"/>
                </a:cxn>
                <a:cxn ang="0">
                  <a:pos x="37" y="340"/>
                </a:cxn>
                <a:cxn ang="0">
                  <a:pos x="39" y="346"/>
                </a:cxn>
                <a:cxn ang="0">
                  <a:pos x="40" y="351"/>
                </a:cxn>
                <a:cxn ang="0">
                  <a:pos x="44" y="360"/>
                </a:cxn>
                <a:cxn ang="0">
                  <a:pos x="44" y="385"/>
                </a:cxn>
                <a:cxn ang="0">
                  <a:pos x="44" y="409"/>
                </a:cxn>
                <a:cxn ang="0">
                  <a:pos x="43" y="416"/>
                </a:cxn>
                <a:cxn ang="0">
                  <a:pos x="39" y="437"/>
                </a:cxn>
                <a:cxn ang="0">
                  <a:pos x="35" y="457"/>
                </a:cxn>
                <a:cxn ang="0">
                  <a:pos x="29" y="476"/>
                </a:cxn>
                <a:cxn ang="0">
                  <a:pos x="22" y="494"/>
                </a:cxn>
                <a:cxn ang="0">
                  <a:pos x="18" y="482"/>
                </a:cxn>
                <a:cxn ang="0">
                  <a:pos x="16" y="472"/>
                </a:cxn>
                <a:cxn ang="0">
                  <a:pos x="13" y="450"/>
                </a:cxn>
                <a:cxn ang="0">
                  <a:pos x="12" y="424"/>
                </a:cxn>
                <a:cxn ang="0">
                  <a:pos x="15" y="397"/>
                </a:cxn>
                <a:cxn ang="0">
                  <a:pos x="10" y="302"/>
                </a:cxn>
                <a:cxn ang="0">
                  <a:pos x="12" y="284"/>
                </a:cxn>
                <a:cxn ang="0">
                  <a:pos x="14" y="267"/>
                </a:cxn>
                <a:cxn ang="0">
                  <a:pos x="17" y="237"/>
                </a:cxn>
                <a:cxn ang="0">
                  <a:pos x="16" y="208"/>
                </a:cxn>
                <a:cxn ang="0">
                  <a:pos x="15" y="196"/>
                </a:cxn>
                <a:cxn ang="0">
                  <a:pos x="15" y="185"/>
                </a:cxn>
                <a:cxn ang="0">
                  <a:pos x="9" y="170"/>
                </a:cxn>
                <a:cxn ang="0">
                  <a:pos x="6" y="156"/>
                </a:cxn>
                <a:cxn ang="0">
                  <a:pos x="1" y="132"/>
                </a:cxn>
                <a:cxn ang="0">
                  <a:pos x="1" y="110"/>
                </a:cxn>
                <a:cxn ang="0">
                  <a:pos x="0" y="93"/>
                </a:cxn>
                <a:cxn ang="0">
                  <a:pos x="3" y="80"/>
                </a:cxn>
                <a:cxn ang="0">
                  <a:pos x="7" y="66"/>
                </a:cxn>
                <a:cxn ang="0">
                  <a:pos x="14" y="55"/>
                </a:cxn>
                <a:cxn ang="0">
                  <a:pos x="16" y="10"/>
                </a:cxn>
                <a:cxn ang="0">
                  <a:pos x="21" y="0"/>
                </a:cxn>
              </a:cxnLst>
              <a:rect l="0" t="0" r="r" b="b"/>
              <a:pathLst>
                <a:path w="45" h="494">
                  <a:moveTo>
                    <a:pt x="21" y="0"/>
                  </a:moveTo>
                  <a:lnTo>
                    <a:pt x="23" y="3"/>
                  </a:lnTo>
                  <a:lnTo>
                    <a:pt x="28" y="12"/>
                  </a:lnTo>
                  <a:lnTo>
                    <a:pt x="31" y="22"/>
                  </a:lnTo>
                  <a:lnTo>
                    <a:pt x="35" y="35"/>
                  </a:lnTo>
                  <a:lnTo>
                    <a:pt x="37" y="49"/>
                  </a:lnTo>
                  <a:lnTo>
                    <a:pt x="40" y="65"/>
                  </a:lnTo>
                  <a:lnTo>
                    <a:pt x="35" y="91"/>
                  </a:lnTo>
                  <a:lnTo>
                    <a:pt x="33" y="116"/>
                  </a:lnTo>
                  <a:lnTo>
                    <a:pt x="32" y="136"/>
                  </a:lnTo>
                  <a:lnTo>
                    <a:pt x="35" y="154"/>
                  </a:lnTo>
                  <a:lnTo>
                    <a:pt x="36" y="157"/>
                  </a:lnTo>
                  <a:lnTo>
                    <a:pt x="41" y="175"/>
                  </a:lnTo>
                  <a:lnTo>
                    <a:pt x="44" y="195"/>
                  </a:lnTo>
                  <a:lnTo>
                    <a:pt x="45" y="216"/>
                  </a:lnTo>
                  <a:lnTo>
                    <a:pt x="44" y="238"/>
                  </a:lnTo>
                  <a:lnTo>
                    <a:pt x="35" y="259"/>
                  </a:lnTo>
                  <a:lnTo>
                    <a:pt x="31" y="282"/>
                  </a:lnTo>
                  <a:lnTo>
                    <a:pt x="30" y="304"/>
                  </a:lnTo>
                  <a:lnTo>
                    <a:pt x="34" y="327"/>
                  </a:lnTo>
                  <a:lnTo>
                    <a:pt x="37" y="340"/>
                  </a:lnTo>
                  <a:lnTo>
                    <a:pt x="39" y="346"/>
                  </a:lnTo>
                  <a:lnTo>
                    <a:pt x="40" y="351"/>
                  </a:lnTo>
                  <a:lnTo>
                    <a:pt x="44" y="360"/>
                  </a:lnTo>
                  <a:lnTo>
                    <a:pt x="44" y="385"/>
                  </a:lnTo>
                  <a:lnTo>
                    <a:pt x="44" y="409"/>
                  </a:lnTo>
                  <a:lnTo>
                    <a:pt x="43" y="416"/>
                  </a:lnTo>
                  <a:lnTo>
                    <a:pt x="39" y="437"/>
                  </a:lnTo>
                  <a:lnTo>
                    <a:pt x="35" y="457"/>
                  </a:lnTo>
                  <a:lnTo>
                    <a:pt x="29" y="476"/>
                  </a:lnTo>
                  <a:lnTo>
                    <a:pt x="22" y="494"/>
                  </a:lnTo>
                  <a:lnTo>
                    <a:pt x="18" y="482"/>
                  </a:lnTo>
                  <a:lnTo>
                    <a:pt x="16" y="472"/>
                  </a:lnTo>
                  <a:lnTo>
                    <a:pt x="13" y="450"/>
                  </a:lnTo>
                  <a:lnTo>
                    <a:pt x="12" y="424"/>
                  </a:lnTo>
                  <a:lnTo>
                    <a:pt x="15" y="397"/>
                  </a:lnTo>
                  <a:lnTo>
                    <a:pt x="10" y="302"/>
                  </a:lnTo>
                  <a:lnTo>
                    <a:pt x="12" y="284"/>
                  </a:lnTo>
                  <a:lnTo>
                    <a:pt x="14" y="267"/>
                  </a:lnTo>
                  <a:lnTo>
                    <a:pt x="17" y="237"/>
                  </a:lnTo>
                  <a:lnTo>
                    <a:pt x="16" y="208"/>
                  </a:lnTo>
                  <a:lnTo>
                    <a:pt x="15" y="196"/>
                  </a:lnTo>
                  <a:lnTo>
                    <a:pt x="15" y="185"/>
                  </a:lnTo>
                  <a:lnTo>
                    <a:pt x="9" y="170"/>
                  </a:lnTo>
                  <a:lnTo>
                    <a:pt x="6" y="156"/>
                  </a:lnTo>
                  <a:lnTo>
                    <a:pt x="1" y="132"/>
                  </a:lnTo>
                  <a:lnTo>
                    <a:pt x="1" y="110"/>
                  </a:lnTo>
                  <a:lnTo>
                    <a:pt x="0" y="93"/>
                  </a:lnTo>
                  <a:lnTo>
                    <a:pt x="3" y="80"/>
                  </a:lnTo>
                  <a:lnTo>
                    <a:pt x="7" y="66"/>
                  </a:lnTo>
                  <a:lnTo>
                    <a:pt x="14" y="55"/>
                  </a:lnTo>
                  <a:lnTo>
                    <a:pt x="16" y="10"/>
                  </a:lnTo>
                  <a:lnTo>
                    <a:pt x="21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6" name="Freeform 222"/>
            <p:cNvSpPr>
              <a:spLocks/>
            </p:cNvSpPr>
            <p:nvPr/>
          </p:nvSpPr>
          <p:spPr bwMode="auto">
            <a:xfrm>
              <a:off x="1835150" y="2746375"/>
              <a:ext cx="187325" cy="671513"/>
            </a:xfrm>
            <a:custGeom>
              <a:avLst/>
              <a:gdLst/>
              <a:ahLst/>
              <a:cxnLst>
                <a:cxn ang="0">
                  <a:pos x="290" y="218"/>
                </a:cxn>
                <a:cxn ang="0">
                  <a:pos x="297" y="263"/>
                </a:cxn>
                <a:cxn ang="0">
                  <a:pos x="300" y="291"/>
                </a:cxn>
                <a:cxn ang="0">
                  <a:pos x="299" y="343"/>
                </a:cxn>
                <a:cxn ang="0">
                  <a:pos x="279" y="413"/>
                </a:cxn>
                <a:cxn ang="0">
                  <a:pos x="239" y="460"/>
                </a:cxn>
                <a:cxn ang="0">
                  <a:pos x="246" y="566"/>
                </a:cxn>
                <a:cxn ang="0">
                  <a:pos x="232" y="705"/>
                </a:cxn>
                <a:cxn ang="0">
                  <a:pos x="200" y="781"/>
                </a:cxn>
                <a:cxn ang="0">
                  <a:pos x="192" y="838"/>
                </a:cxn>
                <a:cxn ang="0">
                  <a:pos x="166" y="879"/>
                </a:cxn>
                <a:cxn ang="0">
                  <a:pos x="163" y="923"/>
                </a:cxn>
                <a:cxn ang="0">
                  <a:pos x="156" y="955"/>
                </a:cxn>
                <a:cxn ang="0">
                  <a:pos x="128" y="1053"/>
                </a:cxn>
                <a:cxn ang="0">
                  <a:pos x="187" y="1131"/>
                </a:cxn>
                <a:cxn ang="0">
                  <a:pos x="248" y="1140"/>
                </a:cxn>
                <a:cxn ang="0">
                  <a:pos x="268" y="1154"/>
                </a:cxn>
                <a:cxn ang="0">
                  <a:pos x="279" y="1170"/>
                </a:cxn>
                <a:cxn ang="0">
                  <a:pos x="274" y="1179"/>
                </a:cxn>
                <a:cxn ang="0">
                  <a:pos x="267" y="1182"/>
                </a:cxn>
                <a:cxn ang="0">
                  <a:pos x="256" y="1185"/>
                </a:cxn>
                <a:cxn ang="0">
                  <a:pos x="235" y="1186"/>
                </a:cxn>
                <a:cxn ang="0">
                  <a:pos x="187" y="1180"/>
                </a:cxn>
                <a:cxn ang="0">
                  <a:pos x="130" y="1227"/>
                </a:cxn>
                <a:cxn ang="0">
                  <a:pos x="323" y="1210"/>
                </a:cxn>
                <a:cxn ang="0">
                  <a:pos x="337" y="1217"/>
                </a:cxn>
                <a:cxn ang="0">
                  <a:pos x="353" y="1233"/>
                </a:cxn>
                <a:cxn ang="0">
                  <a:pos x="344" y="1251"/>
                </a:cxn>
                <a:cxn ang="0">
                  <a:pos x="314" y="1266"/>
                </a:cxn>
                <a:cxn ang="0">
                  <a:pos x="165" y="1261"/>
                </a:cxn>
                <a:cxn ang="0">
                  <a:pos x="96" y="1268"/>
                </a:cxn>
                <a:cxn ang="0">
                  <a:pos x="76" y="1262"/>
                </a:cxn>
                <a:cxn ang="0">
                  <a:pos x="69" y="1245"/>
                </a:cxn>
                <a:cxn ang="0">
                  <a:pos x="48" y="1187"/>
                </a:cxn>
                <a:cxn ang="0">
                  <a:pos x="5" y="1177"/>
                </a:cxn>
                <a:cxn ang="0">
                  <a:pos x="4" y="1154"/>
                </a:cxn>
                <a:cxn ang="0">
                  <a:pos x="22" y="1113"/>
                </a:cxn>
                <a:cxn ang="0">
                  <a:pos x="32" y="1052"/>
                </a:cxn>
                <a:cxn ang="0">
                  <a:pos x="33" y="1018"/>
                </a:cxn>
                <a:cxn ang="0">
                  <a:pos x="20" y="977"/>
                </a:cxn>
                <a:cxn ang="0">
                  <a:pos x="33" y="947"/>
                </a:cxn>
                <a:cxn ang="0">
                  <a:pos x="33" y="896"/>
                </a:cxn>
                <a:cxn ang="0">
                  <a:pos x="34" y="850"/>
                </a:cxn>
                <a:cxn ang="0">
                  <a:pos x="53" y="825"/>
                </a:cxn>
                <a:cxn ang="0">
                  <a:pos x="54" y="778"/>
                </a:cxn>
                <a:cxn ang="0">
                  <a:pos x="70" y="715"/>
                </a:cxn>
                <a:cxn ang="0">
                  <a:pos x="104" y="615"/>
                </a:cxn>
                <a:cxn ang="0">
                  <a:pos x="112" y="496"/>
                </a:cxn>
                <a:cxn ang="0">
                  <a:pos x="71" y="439"/>
                </a:cxn>
                <a:cxn ang="0">
                  <a:pos x="36" y="379"/>
                </a:cxn>
                <a:cxn ang="0">
                  <a:pos x="20" y="287"/>
                </a:cxn>
                <a:cxn ang="0">
                  <a:pos x="21" y="167"/>
                </a:cxn>
                <a:cxn ang="0">
                  <a:pos x="49" y="66"/>
                </a:cxn>
                <a:cxn ang="0">
                  <a:pos x="104" y="0"/>
                </a:cxn>
              </a:cxnLst>
              <a:rect l="0" t="0" r="r" b="b"/>
              <a:pathLst>
                <a:path w="354" h="1270">
                  <a:moveTo>
                    <a:pt x="300" y="92"/>
                  </a:moveTo>
                  <a:lnTo>
                    <a:pt x="281" y="172"/>
                  </a:lnTo>
                  <a:lnTo>
                    <a:pt x="288" y="203"/>
                  </a:lnTo>
                  <a:lnTo>
                    <a:pt x="290" y="218"/>
                  </a:lnTo>
                  <a:lnTo>
                    <a:pt x="290" y="221"/>
                  </a:lnTo>
                  <a:lnTo>
                    <a:pt x="291" y="225"/>
                  </a:lnTo>
                  <a:lnTo>
                    <a:pt x="293" y="233"/>
                  </a:lnTo>
                  <a:lnTo>
                    <a:pt x="297" y="263"/>
                  </a:lnTo>
                  <a:lnTo>
                    <a:pt x="297" y="269"/>
                  </a:lnTo>
                  <a:lnTo>
                    <a:pt x="297" y="272"/>
                  </a:lnTo>
                  <a:lnTo>
                    <a:pt x="298" y="276"/>
                  </a:lnTo>
                  <a:lnTo>
                    <a:pt x="300" y="291"/>
                  </a:lnTo>
                  <a:lnTo>
                    <a:pt x="300" y="303"/>
                  </a:lnTo>
                  <a:lnTo>
                    <a:pt x="300" y="304"/>
                  </a:lnTo>
                  <a:lnTo>
                    <a:pt x="300" y="328"/>
                  </a:lnTo>
                  <a:lnTo>
                    <a:pt x="299" y="343"/>
                  </a:lnTo>
                  <a:lnTo>
                    <a:pt x="296" y="362"/>
                  </a:lnTo>
                  <a:lnTo>
                    <a:pt x="292" y="381"/>
                  </a:lnTo>
                  <a:lnTo>
                    <a:pt x="286" y="397"/>
                  </a:lnTo>
                  <a:lnTo>
                    <a:pt x="279" y="413"/>
                  </a:lnTo>
                  <a:lnTo>
                    <a:pt x="271" y="427"/>
                  </a:lnTo>
                  <a:lnTo>
                    <a:pt x="262" y="439"/>
                  </a:lnTo>
                  <a:lnTo>
                    <a:pt x="250" y="450"/>
                  </a:lnTo>
                  <a:lnTo>
                    <a:pt x="239" y="460"/>
                  </a:lnTo>
                  <a:lnTo>
                    <a:pt x="240" y="477"/>
                  </a:lnTo>
                  <a:lnTo>
                    <a:pt x="242" y="495"/>
                  </a:lnTo>
                  <a:lnTo>
                    <a:pt x="245" y="530"/>
                  </a:lnTo>
                  <a:lnTo>
                    <a:pt x="246" y="566"/>
                  </a:lnTo>
                  <a:lnTo>
                    <a:pt x="245" y="601"/>
                  </a:lnTo>
                  <a:lnTo>
                    <a:pt x="242" y="635"/>
                  </a:lnTo>
                  <a:lnTo>
                    <a:pt x="238" y="670"/>
                  </a:lnTo>
                  <a:lnTo>
                    <a:pt x="232" y="705"/>
                  </a:lnTo>
                  <a:lnTo>
                    <a:pt x="224" y="740"/>
                  </a:lnTo>
                  <a:lnTo>
                    <a:pt x="214" y="751"/>
                  </a:lnTo>
                  <a:lnTo>
                    <a:pt x="207" y="764"/>
                  </a:lnTo>
                  <a:lnTo>
                    <a:pt x="200" y="781"/>
                  </a:lnTo>
                  <a:lnTo>
                    <a:pt x="196" y="801"/>
                  </a:lnTo>
                  <a:lnTo>
                    <a:pt x="198" y="813"/>
                  </a:lnTo>
                  <a:lnTo>
                    <a:pt x="197" y="826"/>
                  </a:lnTo>
                  <a:lnTo>
                    <a:pt x="192" y="838"/>
                  </a:lnTo>
                  <a:lnTo>
                    <a:pt x="184" y="853"/>
                  </a:lnTo>
                  <a:lnTo>
                    <a:pt x="176" y="857"/>
                  </a:lnTo>
                  <a:lnTo>
                    <a:pt x="170" y="866"/>
                  </a:lnTo>
                  <a:lnTo>
                    <a:pt x="166" y="879"/>
                  </a:lnTo>
                  <a:lnTo>
                    <a:pt x="164" y="898"/>
                  </a:lnTo>
                  <a:lnTo>
                    <a:pt x="164" y="908"/>
                  </a:lnTo>
                  <a:lnTo>
                    <a:pt x="164" y="919"/>
                  </a:lnTo>
                  <a:lnTo>
                    <a:pt x="163" y="923"/>
                  </a:lnTo>
                  <a:lnTo>
                    <a:pt x="163" y="928"/>
                  </a:lnTo>
                  <a:lnTo>
                    <a:pt x="162" y="939"/>
                  </a:lnTo>
                  <a:lnTo>
                    <a:pt x="159" y="947"/>
                  </a:lnTo>
                  <a:lnTo>
                    <a:pt x="156" y="955"/>
                  </a:lnTo>
                  <a:lnTo>
                    <a:pt x="152" y="963"/>
                  </a:lnTo>
                  <a:lnTo>
                    <a:pt x="148" y="971"/>
                  </a:lnTo>
                  <a:lnTo>
                    <a:pt x="135" y="1012"/>
                  </a:lnTo>
                  <a:lnTo>
                    <a:pt x="128" y="1053"/>
                  </a:lnTo>
                  <a:lnTo>
                    <a:pt x="126" y="1095"/>
                  </a:lnTo>
                  <a:lnTo>
                    <a:pt x="130" y="1137"/>
                  </a:lnTo>
                  <a:lnTo>
                    <a:pt x="158" y="1132"/>
                  </a:lnTo>
                  <a:lnTo>
                    <a:pt x="187" y="1131"/>
                  </a:lnTo>
                  <a:lnTo>
                    <a:pt x="214" y="1132"/>
                  </a:lnTo>
                  <a:lnTo>
                    <a:pt x="242" y="1137"/>
                  </a:lnTo>
                  <a:lnTo>
                    <a:pt x="246" y="1139"/>
                  </a:lnTo>
                  <a:lnTo>
                    <a:pt x="248" y="1140"/>
                  </a:lnTo>
                  <a:lnTo>
                    <a:pt x="251" y="1142"/>
                  </a:lnTo>
                  <a:lnTo>
                    <a:pt x="261" y="1149"/>
                  </a:lnTo>
                  <a:lnTo>
                    <a:pt x="264" y="1151"/>
                  </a:lnTo>
                  <a:lnTo>
                    <a:pt x="268" y="1154"/>
                  </a:lnTo>
                  <a:lnTo>
                    <a:pt x="274" y="1160"/>
                  </a:lnTo>
                  <a:lnTo>
                    <a:pt x="277" y="1164"/>
                  </a:lnTo>
                  <a:lnTo>
                    <a:pt x="279" y="1169"/>
                  </a:lnTo>
                  <a:lnTo>
                    <a:pt x="279" y="1170"/>
                  </a:lnTo>
                  <a:lnTo>
                    <a:pt x="280" y="1173"/>
                  </a:lnTo>
                  <a:lnTo>
                    <a:pt x="279" y="1177"/>
                  </a:lnTo>
                  <a:lnTo>
                    <a:pt x="276" y="1179"/>
                  </a:lnTo>
                  <a:lnTo>
                    <a:pt x="274" y="1179"/>
                  </a:lnTo>
                  <a:lnTo>
                    <a:pt x="273" y="1179"/>
                  </a:lnTo>
                  <a:lnTo>
                    <a:pt x="273" y="1180"/>
                  </a:lnTo>
                  <a:lnTo>
                    <a:pt x="271" y="1182"/>
                  </a:lnTo>
                  <a:lnTo>
                    <a:pt x="267" y="1182"/>
                  </a:lnTo>
                  <a:lnTo>
                    <a:pt x="265" y="1182"/>
                  </a:lnTo>
                  <a:lnTo>
                    <a:pt x="264" y="1182"/>
                  </a:lnTo>
                  <a:lnTo>
                    <a:pt x="264" y="1183"/>
                  </a:lnTo>
                  <a:lnTo>
                    <a:pt x="256" y="1185"/>
                  </a:lnTo>
                  <a:lnTo>
                    <a:pt x="246" y="1185"/>
                  </a:lnTo>
                  <a:lnTo>
                    <a:pt x="240" y="1185"/>
                  </a:lnTo>
                  <a:lnTo>
                    <a:pt x="237" y="1185"/>
                  </a:lnTo>
                  <a:lnTo>
                    <a:pt x="235" y="1186"/>
                  </a:lnTo>
                  <a:lnTo>
                    <a:pt x="221" y="1186"/>
                  </a:lnTo>
                  <a:lnTo>
                    <a:pt x="214" y="1186"/>
                  </a:lnTo>
                  <a:lnTo>
                    <a:pt x="208" y="1187"/>
                  </a:lnTo>
                  <a:lnTo>
                    <a:pt x="187" y="1180"/>
                  </a:lnTo>
                  <a:lnTo>
                    <a:pt x="168" y="1177"/>
                  </a:lnTo>
                  <a:lnTo>
                    <a:pt x="149" y="1174"/>
                  </a:lnTo>
                  <a:lnTo>
                    <a:pt x="130" y="1175"/>
                  </a:lnTo>
                  <a:lnTo>
                    <a:pt x="130" y="1227"/>
                  </a:lnTo>
                  <a:lnTo>
                    <a:pt x="178" y="1229"/>
                  </a:lnTo>
                  <a:lnTo>
                    <a:pt x="225" y="1227"/>
                  </a:lnTo>
                  <a:lnTo>
                    <a:pt x="273" y="1221"/>
                  </a:lnTo>
                  <a:lnTo>
                    <a:pt x="323" y="1210"/>
                  </a:lnTo>
                  <a:lnTo>
                    <a:pt x="324" y="1210"/>
                  </a:lnTo>
                  <a:lnTo>
                    <a:pt x="326" y="1211"/>
                  </a:lnTo>
                  <a:lnTo>
                    <a:pt x="330" y="1213"/>
                  </a:lnTo>
                  <a:lnTo>
                    <a:pt x="337" y="1217"/>
                  </a:lnTo>
                  <a:lnTo>
                    <a:pt x="348" y="1226"/>
                  </a:lnTo>
                  <a:lnTo>
                    <a:pt x="349" y="1227"/>
                  </a:lnTo>
                  <a:lnTo>
                    <a:pt x="351" y="1229"/>
                  </a:lnTo>
                  <a:lnTo>
                    <a:pt x="353" y="1233"/>
                  </a:lnTo>
                  <a:lnTo>
                    <a:pt x="354" y="1237"/>
                  </a:lnTo>
                  <a:lnTo>
                    <a:pt x="354" y="1241"/>
                  </a:lnTo>
                  <a:lnTo>
                    <a:pt x="348" y="1248"/>
                  </a:lnTo>
                  <a:lnTo>
                    <a:pt x="344" y="1251"/>
                  </a:lnTo>
                  <a:lnTo>
                    <a:pt x="338" y="1255"/>
                  </a:lnTo>
                  <a:lnTo>
                    <a:pt x="331" y="1257"/>
                  </a:lnTo>
                  <a:lnTo>
                    <a:pt x="323" y="1261"/>
                  </a:lnTo>
                  <a:lnTo>
                    <a:pt x="314" y="1266"/>
                  </a:lnTo>
                  <a:lnTo>
                    <a:pt x="303" y="1270"/>
                  </a:lnTo>
                  <a:lnTo>
                    <a:pt x="256" y="1261"/>
                  </a:lnTo>
                  <a:lnTo>
                    <a:pt x="211" y="1259"/>
                  </a:lnTo>
                  <a:lnTo>
                    <a:pt x="165" y="1261"/>
                  </a:lnTo>
                  <a:lnTo>
                    <a:pt x="119" y="1270"/>
                  </a:lnTo>
                  <a:lnTo>
                    <a:pt x="110" y="1269"/>
                  </a:lnTo>
                  <a:lnTo>
                    <a:pt x="103" y="1269"/>
                  </a:lnTo>
                  <a:lnTo>
                    <a:pt x="96" y="1268"/>
                  </a:lnTo>
                  <a:lnTo>
                    <a:pt x="90" y="1268"/>
                  </a:lnTo>
                  <a:lnTo>
                    <a:pt x="84" y="1266"/>
                  </a:lnTo>
                  <a:lnTo>
                    <a:pt x="80" y="1264"/>
                  </a:lnTo>
                  <a:lnTo>
                    <a:pt x="76" y="1262"/>
                  </a:lnTo>
                  <a:lnTo>
                    <a:pt x="74" y="1261"/>
                  </a:lnTo>
                  <a:lnTo>
                    <a:pt x="69" y="1256"/>
                  </a:lnTo>
                  <a:lnTo>
                    <a:pt x="68" y="1251"/>
                  </a:lnTo>
                  <a:lnTo>
                    <a:pt x="69" y="1245"/>
                  </a:lnTo>
                  <a:lnTo>
                    <a:pt x="70" y="1240"/>
                  </a:lnTo>
                  <a:lnTo>
                    <a:pt x="73" y="1237"/>
                  </a:lnTo>
                  <a:lnTo>
                    <a:pt x="88" y="1178"/>
                  </a:lnTo>
                  <a:lnTo>
                    <a:pt x="48" y="1187"/>
                  </a:lnTo>
                  <a:lnTo>
                    <a:pt x="32" y="1186"/>
                  </a:lnTo>
                  <a:lnTo>
                    <a:pt x="20" y="1184"/>
                  </a:lnTo>
                  <a:lnTo>
                    <a:pt x="11" y="1181"/>
                  </a:lnTo>
                  <a:lnTo>
                    <a:pt x="5" y="1177"/>
                  </a:lnTo>
                  <a:lnTo>
                    <a:pt x="1" y="1170"/>
                  </a:lnTo>
                  <a:lnTo>
                    <a:pt x="0" y="1166"/>
                  </a:lnTo>
                  <a:lnTo>
                    <a:pt x="1" y="1163"/>
                  </a:lnTo>
                  <a:lnTo>
                    <a:pt x="4" y="1154"/>
                  </a:lnTo>
                  <a:lnTo>
                    <a:pt x="6" y="1149"/>
                  </a:lnTo>
                  <a:lnTo>
                    <a:pt x="11" y="1144"/>
                  </a:lnTo>
                  <a:lnTo>
                    <a:pt x="17" y="1128"/>
                  </a:lnTo>
                  <a:lnTo>
                    <a:pt x="22" y="1113"/>
                  </a:lnTo>
                  <a:lnTo>
                    <a:pt x="30" y="1082"/>
                  </a:lnTo>
                  <a:lnTo>
                    <a:pt x="32" y="1065"/>
                  </a:lnTo>
                  <a:lnTo>
                    <a:pt x="32" y="1057"/>
                  </a:lnTo>
                  <a:lnTo>
                    <a:pt x="32" y="1052"/>
                  </a:lnTo>
                  <a:lnTo>
                    <a:pt x="32" y="1050"/>
                  </a:lnTo>
                  <a:lnTo>
                    <a:pt x="32" y="1049"/>
                  </a:lnTo>
                  <a:lnTo>
                    <a:pt x="33" y="1049"/>
                  </a:lnTo>
                  <a:lnTo>
                    <a:pt x="33" y="1018"/>
                  </a:lnTo>
                  <a:lnTo>
                    <a:pt x="26" y="1006"/>
                  </a:lnTo>
                  <a:lnTo>
                    <a:pt x="23" y="996"/>
                  </a:lnTo>
                  <a:lnTo>
                    <a:pt x="20" y="986"/>
                  </a:lnTo>
                  <a:lnTo>
                    <a:pt x="20" y="977"/>
                  </a:lnTo>
                  <a:lnTo>
                    <a:pt x="20" y="968"/>
                  </a:lnTo>
                  <a:lnTo>
                    <a:pt x="23" y="960"/>
                  </a:lnTo>
                  <a:lnTo>
                    <a:pt x="26" y="953"/>
                  </a:lnTo>
                  <a:lnTo>
                    <a:pt x="33" y="947"/>
                  </a:lnTo>
                  <a:lnTo>
                    <a:pt x="39" y="932"/>
                  </a:lnTo>
                  <a:lnTo>
                    <a:pt x="41" y="920"/>
                  </a:lnTo>
                  <a:lnTo>
                    <a:pt x="39" y="907"/>
                  </a:lnTo>
                  <a:lnTo>
                    <a:pt x="33" y="896"/>
                  </a:lnTo>
                  <a:lnTo>
                    <a:pt x="30" y="875"/>
                  </a:lnTo>
                  <a:lnTo>
                    <a:pt x="30" y="865"/>
                  </a:lnTo>
                  <a:lnTo>
                    <a:pt x="32" y="858"/>
                  </a:lnTo>
                  <a:lnTo>
                    <a:pt x="34" y="850"/>
                  </a:lnTo>
                  <a:lnTo>
                    <a:pt x="39" y="843"/>
                  </a:lnTo>
                  <a:lnTo>
                    <a:pt x="43" y="837"/>
                  </a:lnTo>
                  <a:lnTo>
                    <a:pt x="49" y="833"/>
                  </a:lnTo>
                  <a:lnTo>
                    <a:pt x="53" y="825"/>
                  </a:lnTo>
                  <a:lnTo>
                    <a:pt x="56" y="816"/>
                  </a:lnTo>
                  <a:lnTo>
                    <a:pt x="60" y="803"/>
                  </a:lnTo>
                  <a:lnTo>
                    <a:pt x="58" y="789"/>
                  </a:lnTo>
                  <a:lnTo>
                    <a:pt x="54" y="778"/>
                  </a:lnTo>
                  <a:lnTo>
                    <a:pt x="52" y="756"/>
                  </a:lnTo>
                  <a:lnTo>
                    <a:pt x="56" y="738"/>
                  </a:lnTo>
                  <a:lnTo>
                    <a:pt x="64" y="722"/>
                  </a:lnTo>
                  <a:lnTo>
                    <a:pt x="70" y="715"/>
                  </a:lnTo>
                  <a:lnTo>
                    <a:pt x="78" y="710"/>
                  </a:lnTo>
                  <a:lnTo>
                    <a:pt x="87" y="677"/>
                  </a:lnTo>
                  <a:lnTo>
                    <a:pt x="97" y="646"/>
                  </a:lnTo>
                  <a:lnTo>
                    <a:pt x="104" y="615"/>
                  </a:lnTo>
                  <a:lnTo>
                    <a:pt x="109" y="584"/>
                  </a:lnTo>
                  <a:lnTo>
                    <a:pt x="112" y="554"/>
                  </a:lnTo>
                  <a:lnTo>
                    <a:pt x="113" y="525"/>
                  </a:lnTo>
                  <a:lnTo>
                    <a:pt x="112" y="496"/>
                  </a:lnTo>
                  <a:lnTo>
                    <a:pt x="110" y="467"/>
                  </a:lnTo>
                  <a:lnTo>
                    <a:pt x="96" y="460"/>
                  </a:lnTo>
                  <a:lnTo>
                    <a:pt x="83" y="451"/>
                  </a:lnTo>
                  <a:lnTo>
                    <a:pt x="71" y="439"/>
                  </a:lnTo>
                  <a:lnTo>
                    <a:pt x="61" y="428"/>
                  </a:lnTo>
                  <a:lnTo>
                    <a:pt x="51" y="412"/>
                  </a:lnTo>
                  <a:lnTo>
                    <a:pt x="44" y="396"/>
                  </a:lnTo>
                  <a:lnTo>
                    <a:pt x="36" y="379"/>
                  </a:lnTo>
                  <a:lnTo>
                    <a:pt x="31" y="359"/>
                  </a:lnTo>
                  <a:lnTo>
                    <a:pt x="26" y="337"/>
                  </a:lnTo>
                  <a:lnTo>
                    <a:pt x="23" y="313"/>
                  </a:lnTo>
                  <a:lnTo>
                    <a:pt x="20" y="287"/>
                  </a:lnTo>
                  <a:lnTo>
                    <a:pt x="19" y="260"/>
                  </a:lnTo>
                  <a:lnTo>
                    <a:pt x="18" y="229"/>
                  </a:lnTo>
                  <a:lnTo>
                    <a:pt x="19" y="199"/>
                  </a:lnTo>
                  <a:lnTo>
                    <a:pt x="21" y="167"/>
                  </a:lnTo>
                  <a:lnTo>
                    <a:pt x="25" y="132"/>
                  </a:lnTo>
                  <a:lnTo>
                    <a:pt x="32" y="108"/>
                  </a:lnTo>
                  <a:lnTo>
                    <a:pt x="41" y="86"/>
                  </a:lnTo>
                  <a:lnTo>
                    <a:pt x="49" y="66"/>
                  </a:lnTo>
                  <a:lnTo>
                    <a:pt x="59" y="50"/>
                  </a:lnTo>
                  <a:lnTo>
                    <a:pt x="69" y="34"/>
                  </a:lnTo>
                  <a:lnTo>
                    <a:pt x="80" y="20"/>
                  </a:lnTo>
                  <a:lnTo>
                    <a:pt x="10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7" name="Line 223"/>
            <p:cNvSpPr>
              <a:spLocks noChangeShapeType="1"/>
            </p:cNvSpPr>
            <p:nvPr/>
          </p:nvSpPr>
          <p:spPr bwMode="auto">
            <a:xfrm>
              <a:off x="1925638" y="3033712"/>
              <a:ext cx="1588" cy="63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8" name="Freeform 224"/>
            <p:cNvSpPr>
              <a:spLocks/>
            </p:cNvSpPr>
            <p:nvPr/>
          </p:nvSpPr>
          <p:spPr bwMode="auto">
            <a:xfrm>
              <a:off x="1868488" y="3040062"/>
              <a:ext cx="61913" cy="306388"/>
            </a:xfrm>
            <a:custGeom>
              <a:avLst/>
              <a:gdLst/>
              <a:ahLst/>
              <a:cxnLst>
                <a:cxn ang="0">
                  <a:pos x="107" y="23"/>
                </a:cxn>
                <a:cxn ang="0">
                  <a:pos x="100" y="68"/>
                </a:cxn>
                <a:cxn ang="0">
                  <a:pos x="92" y="99"/>
                </a:cxn>
                <a:cxn ang="0">
                  <a:pos x="84" y="119"/>
                </a:cxn>
                <a:cxn ang="0">
                  <a:pos x="72" y="148"/>
                </a:cxn>
                <a:cxn ang="0">
                  <a:pos x="53" y="170"/>
                </a:cxn>
                <a:cxn ang="0">
                  <a:pos x="42" y="182"/>
                </a:cxn>
                <a:cxn ang="0">
                  <a:pos x="37" y="208"/>
                </a:cxn>
                <a:cxn ang="0">
                  <a:pos x="42" y="231"/>
                </a:cxn>
                <a:cxn ang="0">
                  <a:pos x="41" y="254"/>
                </a:cxn>
                <a:cxn ang="0">
                  <a:pos x="39" y="265"/>
                </a:cxn>
                <a:cxn ang="0">
                  <a:pos x="36" y="273"/>
                </a:cxn>
                <a:cxn ang="0">
                  <a:pos x="35" y="274"/>
                </a:cxn>
                <a:cxn ang="0">
                  <a:pos x="31" y="277"/>
                </a:cxn>
                <a:cxn ang="0">
                  <a:pos x="20" y="293"/>
                </a:cxn>
                <a:cxn ang="0">
                  <a:pos x="15" y="317"/>
                </a:cxn>
                <a:cxn ang="0">
                  <a:pos x="21" y="349"/>
                </a:cxn>
                <a:cxn ang="0">
                  <a:pos x="20" y="356"/>
                </a:cxn>
                <a:cxn ang="0">
                  <a:pos x="16" y="381"/>
                </a:cxn>
                <a:cxn ang="0">
                  <a:pos x="7" y="413"/>
                </a:cxn>
                <a:cxn ang="0">
                  <a:pos x="5" y="439"/>
                </a:cxn>
                <a:cxn ang="0">
                  <a:pos x="7" y="470"/>
                </a:cxn>
                <a:cxn ang="0">
                  <a:pos x="7" y="509"/>
                </a:cxn>
                <a:cxn ang="0">
                  <a:pos x="2" y="554"/>
                </a:cxn>
                <a:cxn ang="0">
                  <a:pos x="27" y="580"/>
                </a:cxn>
                <a:cxn ang="0">
                  <a:pos x="25" y="524"/>
                </a:cxn>
                <a:cxn ang="0">
                  <a:pos x="27" y="478"/>
                </a:cxn>
                <a:cxn ang="0">
                  <a:pos x="32" y="441"/>
                </a:cxn>
                <a:cxn ang="0">
                  <a:pos x="40" y="414"/>
                </a:cxn>
                <a:cxn ang="0">
                  <a:pos x="47" y="401"/>
                </a:cxn>
                <a:cxn ang="0">
                  <a:pos x="50" y="398"/>
                </a:cxn>
                <a:cxn ang="0">
                  <a:pos x="57" y="384"/>
                </a:cxn>
                <a:cxn ang="0">
                  <a:pos x="59" y="368"/>
                </a:cxn>
                <a:cxn ang="0">
                  <a:pos x="56" y="355"/>
                </a:cxn>
                <a:cxn ang="0">
                  <a:pos x="52" y="337"/>
                </a:cxn>
                <a:cxn ang="0">
                  <a:pos x="60" y="307"/>
                </a:cxn>
                <a:cxn ang="0">
                  <a:pos x="75" y="288"/>
                </a:cxn>
                <a:cxn ang="0">
                  <a:pos x="80" y="283"/>
                </a:cxn>
                <a:cxn ang="0">
                  <a:pos x="83" y="275"/>
                </a:cxn>
                <a:cxn ang="0">
                  <a:pos x="84" y="274"/>
                </a:cxn>
                <a:cxn ang="0">
                  <a:pos x="87" y="268"/>
                </a:cxn>
                <a:cxn ang="0">
                  <a:pos x="87" y="264"/>
                </a:cxn>
                <a:cxn ang="0">
                  <a:pos x="89" y="258"/>
                </a:cxn>
                <a:cxn ang="0">
                  <a:pos x="88" y="251"/>
                </a:cxn>
                <a:cxn ang="0">
                  <a:pos x="89" y="223"/>
                </a:cxn>
                <a:cxn ang="0">
                  <a:pos x="93" y="206"/>
                </a:cxn>
                <a:cxn ang="0">
                  <a:pos x="99" y="191"/>
                </a:cxn>
                <a:cxn ang="0">
                  <a:pos x="109" y="183"/>
                </a:cxn>
                <a:cxn ang="0">
                  <a:pos x="116" y="130"/>
                </a:cxn>
                <a:cxn ang="0">
                  <a:pos x="119" y="82"/>
                </a:cxn>
                <a:cxn ang="0">
                  <a:pos x="116" y="38"/>
                </a:cxn>
                <a:cxn ang="0">
                  <a:pos x="109" y="0"/>
                </a:cxn>
              </a:cxnLst>
              <a:rect l="0" t="0" r="r" b="b"/>
              <a:pathLst>
                <a:path w="119" h="580">
                  <a:moveTo>
                    <a:pt x="109" y="0"/>
                  </a:moveTo>
                  <a:lnTo>
                    <a:pt x="107" y="23"/>
                  </a:lnTo>
                  <a:lnTo>
                    <a:pt x="104" y="46"/>
                  </a:lnTo>
                  <a:lnTo>
                    <a:pt x="100" y="68"/>
                  </a:lnTo>
                  <a:lnTo>
                    <a:pt x="96" y="90"/>
                  </a:lnTo>
                  <a:lnTo>
                    <a:pt x="92" y="99"/>
                  </a:lnTo>
                  <a:lnTo>
                    <a:pt x="89" y="110"/>
                  </a:lnTo>
                  <a:lnTo>
                    <a:pt x="84" y="119"/>
                  </a:lnTo>
                  <a:lnTo>
                    <a:pt x="81" y="130"/>
                  </a:lnTo>
                  <a:lnTo>
                    <a:pt x="72" y="148"/>
                  </a:lnTo>
                  <a:lnTo>
                    <a:pt x="63" y="167"/>
                  </a:lnTo>
                  <a:lnTo>
                    <a:pt x="53" y="170"/>
                  </a:lnTo>
                  <a:lnTo>
                    <a:pt x="47" y="176"/>
                  </a:lnTo>
                  <a:lnTo>
                    <a:pt x="42" y="182"/>
                  </a:lnTo>
                  <a:lnTo>
                    <a:pt x="40" y="190"/>
                  </a:lnTo>
                  <a:lnTo>
                    <a:pt x="37" y="208"/>
                  </a:lnTo>
                  <a:lnTo>
                    <a:pt x="38" y="218"/>
                  </a:lnTo>
                  <a:lnTo>
                    <a:pt x="42" y="231"/>
                  </a:lnTo>
                  <a:lnTo>
                    <a:pt x="42" y="248"/>
                  </a:lnTo>
                  <a:lnTo>
                    <a:pt x="41" y="254"/>
                  </a:lnTo>
                  <a:lnTo>
                    <a:pt x="41" y="261"/>
                  </a:lnTo>
                  <a:lnTo>
                    <a:pt x="39" y="265"/>
                  </a:lnTo>
                  <a:lnTo>
                    <a:pt x="38" y="270"/>
                  </a:lnTo>
                  <a:lnTo>
                    <a:pt x="36" y="273"/>
                  </a:lnTo>
                  <a:lnTo>
                    <a:pt x="35" y="273"/>
                  </a:lnTo>
                  <a:lnTo>
                    <a:pt x="35" y="274"/>
                  </a:lnTo>
                  <a:lnTo>
                    <a:pt x="35" y="276"/>
                  </a:lnTo>
                  <a:lnTo>
                    <a:pt x="31" y="277"/>
                  </a:lnTo>
                  <a:lnTo>
                    <a:pt x="28" y="279"/>
                  </a:lnTo>
                  <a:lnTo>
                    <a:pt x="20" y="293"/>
                  </a:lnTo>
                  <a:lnTo>
                    <a:pt x="16" y="308"/>
                  </a:lnTo>
                  <a:lnTo>
                    <a:pt x="15" y="317"/>
                  </a:lnTo>
                  <a:lnTo>
                    <a:pt x="16" y="327"/>
                  </a:lnTo>
                  <a:lnTo>
                    <a:pt x="21" y="349"/>
                  </a:lnTo>
                  <a:lnTo>
                    <a:pt x="21" y="351"/>
                  </a:lnTo>
                  <a:lnTo>
                    <a:pt x="20" y="356"/>
                  </a:lnTo>
                  <a:lnTo>
                    <a:pt x="19" y="364"/>
                  </a:lnTo>
                  <a:lnTo>
                    <a:pt x="16" y="381"/>
                  </a:lnTo>
                  <a:lnTo>
                    <a:pt x="11" y="401"/>
                  </a:lnTo>
                  <a:lnTo>
                    <a:pt x="7" y="413"/>
                  </a:lnTo>
                  <a:lnTo>
                    <a:pt x="4" y="426"/>
                  </a:lnTo>
                  <a:lnTo>
                    <a:pt x="5" y="439"/>
                  </a:lnTo>
                  <a:lnTo>
                    <a:pt x="7" y="455"/>
                  </a:lnTo>
                  <a:lnTo>
                    <a:pt x="7" y="470"/>
                  </a:lnTo>
                  <a:lnTo>
                    <a:pt x="8" y="489"/>
                  </a:lnTo>
                  <a:lnTo>
                    <a:pt x="7" y="509"/>
                  </a:lnTo>
                  <a:lnTo>
                    <a:pt x="6" y="531"/>
                  </a:lnTo>
                  <a:lnTo>
                    <a:pt x="2" y="554"/>
                  </a:lnTo>
                  <a:lnTo>
                    <a:pt x="0" y="580"/>
                  </a:lnTo>
                  <a:lnTo>
                    <a:pt x="27" y="580"/>
                  </a:lnTo>
                  <a:lnTo>
                    <a:pt x="25" y="550"/>
                  </a:lnTo>
                  <a:lnTo>
                    <a:pt x="25" y="524"/>
                  </a:lnTo>
                  <a:lnTo>
                    <a:pt x="25" y="500"/>
                  </a:lnTo>
                  <a:lnTo>
                    <a:pt x="27" y="478"/>
                  </a:lnTo>
                  <a:lnTo>
                    <a:pt x="28" y="458"/>
                  </a:lnTo>
                  <a:lnTo>
                    <a:pt x="32" y="441"/>
                  </a:lnTo>
                  <a:lnTo>
                    <a:pt x="35" y="425"/>
                  </a:lnTo>
                  <a:lnTo>
                    <a:pt x="40" y="414"/>
                  </a:lnTo>
                  <a:lnTo>
                    <a:pt x="45" y="405"/>
                  </a:lnTo>
                  <a:lnTo>
                    <a:pt x="47" y="401"/>
                  </a:lnTo>
                  <a:lnTo>
                    <a:pt x="48" y="399"/>
                  </a:lnTo>
                  <a:lnTo>
                    <a:pt x="50" y="398"/>
                  </a:lnTo>
                  <a:lnTo>
                    <a:pt x="54" y="390"/>
                  </a:lnTo>
                  <a:lnTo>
                    <a:pt x="57" y="384"/>
                  </a:lnTo>
                  <a:lnTo>
                    <a:pt x="59" y="375"/>
                  </a:lnTo>
                  <a:lnTo>
                    <a:pt x="59" y="368"/>
                  </a:lnTo>
                  <a:lnTo>
                    <a:pt x="57" y="360"/>
                  </a:lnTo>
                  <a:lnTo>
                    <a:pt x="56" y="355"/>
                  </a:lnTo>
                  <a:lnTo>
                    <a:pt x="56" y="352"/>
                  </a:lnTo>
                  <a:lnTo>
                    <a:pt x="52" y="337"/>
                  </a:lnTo>
                  <a:lnTo>
                    <a:pt x="53" y="322"/>
                  </a:lnTo>
                  <a:lnTo>
                    <a:pt x="60" y="307"/>
                  </a:lnTo>
                  <a:lnTo>
                    <a:pt x="71" y="295"/>
                  </a:lnTo>
                  <a:lnTo>
                    <a:pt x="75" y="288"/>
                  </a:lnTo>
                  <a:lnTo>
                    <a:pt x="77" y="285"/>
                  </a:lnTo>
                  <a:lnTo>
                    <a:pt x="80" y="283"/>
                  </a:lnTo>
                  <a:lnTo>
                    <a:pt x="83" y="277"/>
                  </a:lnTo>
                  <a:lnTo>
                    <a:pt x="83" y="275"/>
                  </a:lnTo>
                  <a:lnTo>
                    <a:pt x="83" y="274"/>
                  </a:lnTo>
                  <a:lnTo>
                    <a:pt x="84" y="274"/>
                  </a:lnTo>
                  <a:lnTo>
                    <a:pt x="87" y="272"/>
                  </a:lnTo>
                  <a:lnTo>
                    <a:pt x="87" y="268"/>
                  </a:lnTo>
                  <a:lnTo>
                    <a:pt x="87" y="265"/>
                  </a:lnTo>
                  <a:lnTo>
                    <a:pt x="87" y="264"/>
                  </a:lnTo>
                  <a:lnTo>
                    <a:pt x="88" y="264"/>
                  </a:lnTo>
                  <a:lnTo>
                    <a:pt x="89" y="258"/>
                  </a:lnTo>
                  <a:lnTo>
                    <a:pt x="88" y="254"/>
                  </a:lnTo>
                  <a:lnTo>
                    <a:pt x="88" y="251"/>
                  </a:lnTo>
                  <a:lnTo>
                    <a:pt x="88" y="245"/>
                  </a:lnTo>
                  <a:lnTo>
                    <a:pt x="89" y="223"/>
                  </a:lnTo>
                  <a:lnTo>
                    <a:pt x="90" y="213"/>
                  </a:lnTo>
                  <a:lnTo>
                    <a:pt x="93" y="206"/>
                  </a:lnTo>
                  <a:lnTo>
                    <a:pt x="95" y="198"/>
                  </a:lnTo>
                  <a:lnTo>
                    <a:pt x="99" y="191"/>
                  </a:lnTo>
                  <a:lnTo>
                    <a:pt x="103" y="186"/>
                  </a:lnTo>
                  <a:lnTo>
                    <a:pt x="109" y="183"/>
                  </a:lnTo>
                  <a:lnTo>
                    <a:pt x="112" y="155"/>
                  </a:lnTo>
                  <a:lnTo>
                    <a:pt x="116" y="130"/>
                  </a:lnTo>
                  <a:lnTo>
                    <a:pt x="118" y="105"/>
                  </a:lnTo>
                  <a:lnTo>
                    <a:pt x="119" y="82"/>
                  </a:lnTo>
                  <a:lnTo>
                    <a:pt x="118" y="59"/>
                  </a:lnTo>
                  <a:lnTo>
                    <a:pt x="116" y="38"/>
                  </a:lnTo>
                  <a:lnTo>
                    <a:pt x="112" y="18"/>
                  </a:lnTo>
                  <a:lnTo>
                    <a:pt x="109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9" name="Freeform 225"/>
            <p:cNvSpPr>
              <a:spLocks/>
            </p:cNvSpPr>
            <p:nvPr/>
          </p:nvSpPr>
          <p:spPr bwMode="auto">
            <a:xfrm>
              <a:off x="2149475" y="2744787"/>
              <a:ext cx="144463" cy="150813"/>
            </a:xfrm>
            <a:custGeom>
              <a:avLst/>
              <a:gdLst/>
              <a:ahLst/>
              <a:cxnLst>
                <a:cxn ang="0">
                  <a:pos x="118" y="2"/>
                </a:cxn>
                <a:cxn ang="0">
                  <a:pos x="104" y="0"/>
                </a:cxn>
                <a:cxn ang="0">
                  <a:pos x="91" y="0"/>
                </a:cxn>
                <a:cxn ang="0">
                  <a:pos x="67" y="5"/>
                </a:cxn>
                <a:cxn ang="0">
                  <a:pos x="45" y="15"/>
                </a:cxn>
                <a:cxn ang="0">
                  <a:pos x="28" y="31"/>
                </a:cxn>
                <a:cxn ang="0">
                  <a:pos x="18" y="39"/>
                </a:cxn>
                <a:cxn ang="0">
                  <a:pos x="12" y="49"/>
                </a:cxn>
                <a:cxn ang="0">
                  <a:pos x="4" y="71"/>
                </a:cxn>
                <a:cxn ang="0">
                  <a:pos x="1" y="83"/>
                </a:cxn>
                <a:cxn ang="0">
                  <a:pos x="0" y="96"/>
                </a:cxn>
                <a:cxn ang="0">
                  <a:pos x="2" y="125"/>
                </a:cxn>
                <a:cxn ang="0">
                  <a:pos x="3" y="136"/>
                </a:cxn>
                <a:cxn ang="0">
                  <a:pos x="6" y="149"/>
                </a:cxn>
                <a:cxn ang="0">
                  <a:pos x="15" y="173"/>
                </a:cxn>
                <a:cxn ang="0">
                  <a:pos x="27" y="196"/>
                </a:cxn>
                <a:cxn ang="0">
                  <a:pos x="43" y="219"/>
                </a:cxn>
                <a:cxn ang="0">
                  <a:pos x="4" y="269"/>
                </a:cxn>
                <a:cxn ang="0">
                  <a:pos x="98" y="259"/>
                </a:cxn>
                <a:cxn ang="0">
                  <a:pos x="111" y="267"/>
                </a:cxn>
                <a:cxn ang="0">
                  <a:pos x="123" y="274"/>
                </a:cxn>
                <a:cxn ang="0">
                  <a:pos x="128" y="276"/>
                </a:cxn>
                <a:cxn ang="0">
                  <a:pos x="135" y="279"/>
                </a:cxn>
                <a:cxn ang="0">
                  <a:pos x="146" y="283"/>
                </a:cxn>
                <a:cxn ang="0">
                  <a:pos x="154" y="284"/>
                </a:cxn>
                <a:cxn ang="0">
                  <a:pos x="167" y="285"/>
                </a:cxn>
                <a:cxn ang="0">
                  <a:pos x="180" y="285"/>
                </a:cxn>
                <a:cxn ang="0">
                  <a:pos x="192" y="283"/>
                </a:cxn>
                <a:cxn ang="0">
                  <a:pos x="204" y="281"/>
                </a:cxn>
                <a:cxn ang="0">
                  <a:pos x="215" y="277"/>
                </a:cxn>
                <a:cxn ang="0">
                  <a:pos x="225" y="272"/>
                </a:cxn>
                <a:cxn ang="0">
                  <a:pos x="229" y="268"/>
                </a:cxn>
                <a:cxn ang="0">
                  <a:pos x="231" y="266"/>
                </a:cxn>
                <a:cxn ang="0">
                  <a:pos x="231" y="265"/>
                </a:cxn>
                <a:cxn ang="0">
                  <a:pos x="232" y="265"/>
                </a:cxn>
                <a:cxn ang="0">
                  <a:pos x="234" y="265"/>
                </a:cxn>
                <a:cxn ang="0">
                  <a:pos x="245" y="257"/>
                </a:cxn>
                <a:cxn ang="0">
                  <a:pos x="252" y="247"/>
                </a:cxn>
                <a:cxn ang="0">
                  <a:pos x="258" y="236"/>
                </a:cxn>
                <a:cxn ang="0">
                  <a:pos x="260" y="230"/>
                </a:cxn>
                <a:cxn ang="0">
                  <a:pos x="260" y="228"/>
                </a:cxn>
                <a:cxn ang="0">
                  <a:pos x="260" y="227"/>
                </a:cxn>
                <a:cxn ang="0">
                  <a:pos x="261" y="227"/>
                </a:cxn>
                <a:cxn ang="0">
                  <a:pos x="263" y="225"/>
                </a:cxn>
                <a:cxn ang="0">
                  <a:pos x="268" y="214"/>
                </a:cxn>
                <a:cxn ang="0">
                  <a:pos x="270" y="202"/>
                </a:cxn>
                <a:cxn ang="0">
                  <a:pos x="272" y="189"/>
                </a:cxn>
                <a:cxn ang="0">
                  <a:pos x="272" y="176"/>
                </a:cxn>
                <a:cxn ang="0">
                  <a:pos x="272" y="162"/>
                </a:cxn>
                <a:cxn ang="0">
                  <a:pos x="263" y="130"/>
                </a:cxn>
                <a:cxn ang="0">
                  <a:pos x="251" y="100"/>
                </a:cxn>
                <a:cxn ang="0">
                  <a:pos x="236" y="78"/>
                </a:cxn>
                <a:cxn ang="0">
                  <a:pos x="219" y="58"/>
                </a:cxn>
                <a:cxn ang="0">
                  <a:pos x="206" y="45"/>
                </a:cxn>
                <a:cxn ang="0">
                  <a:pos x="195" y="36"/>
                </a:cxn>
                <a:cxn ang="0">
                  <a:pos x="182" y="26"/>
                </a:cxn>
                <a:cxn ang="0">
                  <a:pos x="171" y="20"/>
                </a:cxn>
                <a:cxn ang="0">
                  <a:pos x="158" y="13"/>
                </a:cxn>
                <a:cxn ang="0">
                  <a:pos x="145" y="9"/>
                </a:cxn>
                <a:cxn ang="0">
                  <a:pos x="118" y="2"/>
                </a:cxn>
              </a:cxnLst>
              <a:rect l="0" t="0" r="r" b="b"/>
              <a:pathLst>
                <a:path w="272" h="285">
                  <a:moveTo>
                    <a:pt x="118" y="2"/>
                  </a:moveTo>
                  <a:lnTo>
                    <a:pt x="104" y="0"/>
                  </a:lnTo>
                  <a:lnTo>
                    <a:pt x="91" y="0"/>
                  </a:lnTo>
                  <a:lnTo>
                    <a:pt x="67" y="5"/>
                  </a:lnTo>
                  <a:lnTo>
                    <a:pt x="45" y="15"/>
                  </a:lnTo>
                  <a:lnTo>
                    <a:pt x="28" y="31"/>
                  </a:lnTo>
                  <a:lnTo>
                    <a:pt x="18" y="39"/>
                  </a:lnTo>
                  <a:lnTo>
                    <a:pt x="12" y="49"/>
                  </a:lnTo>
                  <a:lnTo>
                    <a:pt x="4" y="71"/>
                  </a:lnTo>
                  <a:lnTo>
                    <a:pt x="1" y="83"/>
                  </a:lnTo>
                  <a:lnTo>
                    <a:pt x="0" y="96"/>
                  </a:lnTo>
                  <a:lnTo>
                    <a:pt x="2" y="125"/>
                  </a:lnTo>
                  <a:lnTo>
                    <a:pt x="3" y="136"/>
                  </a:lnTo>
                  <a:lnTo>
                    <a:pt x="6" y="149"/>
                  </a:lnTo>
                  <a:lnTo>
                    <a:pt x="15" y="173"/>
                  </a:lnTo>
                  <a:lnTo>
                    <a:pt x="27" y="196"/>
                  </a:lnTo>
                  <a:lnTo>
                    <a:pt x="43" y="219"/>
                  </a:lnTo>
                  <a:lnTo>
                    <a:pt x="4" y="269"/>
                  </a:lnTo>
                  <a:lnTo>
                    <a:pt x="98" y="259"/>
                  </a:lnTo>
                  <a:lnTo>
                    <a:pt x="111" y="267"/>
                  </a:lnTo>
                  <a:lnTo>
                    <a:pt x="123" y="274"/>
                  </a:lnTo>
                  <a:lnTo>
                    <a:pt x="128" y="276"/>
                  </a:lnTo>
                  <a:lnTo>
                    <a:pt x="135" y="279"/>
                  </a:lnTo>
                  <a:lnTo>
                    <a:pt x="146" y="283"/>
                  </a:lnTo>
                  <a:lnTo>
                    <a:pt x="154" y="284"/>
                  </a:lnTo>
                  <a:lnTo>
                    <a:pt x="167" y="285"/>
                  </a:lnTo>
                  <a:lnTo>
                    <a:pt x="180" y="285"/>
                  </a:lnTo>
                  <a:lnTo>
                    <a:pt x="192" y="283"/>
                  </a:lnTo>
                  <a:lnTo>
                    <a:pt x="204" y="281"/>
                  </a:lnTo>
                  <a:lnTo>
                    <a:pt x="215" y="277"/>
                  </a:lnTo>
                  <a:lnTo>
                    <a:pt x="225" y="272"/>
                  </a:lnTo>
                  <a:lnTo>
                    <a:pt x="229" y="268"/>
                  </a:lnTo>
                  <a:lnTo>
                    <a:pt x="231" y="266"/>
                  </a:lnTo>
                  <a:lnTo>
                    <a:pt x="231" y="265"/>
                  </a:lnTo>
                  <a:lnTo>
                    <a:pt x="232" y="265"/>
                  </a:lnTo>
                  <a:lnTo>
                    <a:pt x="234" y="265"/>
                  </a:lnTo>
                  <a:lnTo>
                    <a:pt x="245" y="257"/>
                  </a:lnTo>
                  <a:lnTo>
                    <a:pt x="252" y="247"/>
                  </a:lnTo>
                  <a:lnTo>
                    <a:pt x="258" y="236"/>
                  </a:lnTo>
                  <a:lnTo>
                    <a:pt x="260" y="230"/>
                  </a:lnTo>
                  <a:lnTo>
                    <a:pt x="260" y="228"/>
                  </a:lnTo>
                  <a:lnTo>
                    <a:pt x="260" y="227"/>
                  </a:lnTo>
                  <a:lnTo>
                    <a:pt x="261" y="227"/>
                  </a:lnTo>
                  <a:lnTo>
                    <a:pt x="263" y="225"/>
                  </a:lnTo>
                  <a:lnTo>
                    <a:pt x="268" y="214"/>
                  </a:lnTo>
                  <a:lnTo>
                    <a:pt x="270" y="202"/>
                  </a:lnTo>
                  <a:lnTo>
                    <a:pt x="272" y="189"/>
                  </a:lnTo>
                  <a:lnTo>
                    <a:pt x="272" y="176"/>
                  </a:lnTo>
                  <a:lnTo>
                    <a:pt x="272" y="162"/>
                  </a:lnTo>
                  <a:lnTo>
                    <a:pt x="263" y="130"/>
                  </a:lnTo>
                  <a:lnTo>
                    <a:pt x="251" y="100"/>
                  </a:lnTo>
                  <a:lnTo>
                    <a:pt x="236" y="78"/>
                  </a:lnTo>
                  <a:lnTo>
                    <a:pt x="219" y="58"/>
                  </a:lnTo>
                  <a:lnTo>
                    <a:pt x="206" y="45"/>
                  </a:lnTo>
                  <a:lnTo>
                    <a:pt x="195" y="36"/>
                  </a:lnTo>
                  <a:lnTo>
                    <a:pt x="182" y="26"/>
                  </a:lnTo>
                  <a:lnTo>
                    <a:pt x="171" y="20"/>
                  </a:lnTo>
                  <a:lnTo>
                    <a:pt x="158" y="13"/>
                  </a:lnTo>
                  <a:lnTo>
                    <a:pt x="145" y="9"/>
                  </a:lnTo>
                  <a:lnTo>
                    <a:pt x="118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fenyo</dc:creator>
  <cp:lastModifiedBy>fenyo</cp:lastModifiedBy>
  <cp:revision>5</cp:revision>
  <dcterms:created xsi:type="dcterms:W3CDTF">2012-03-08T03:12:20Z</dcterms:created>
  <dcterms:modified xsi:type="dcterms:W3CDTF">2012-03-08T03:43:56Z</dcterms:modified>
</cp:coreProperties>
</file>