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9CD7-258B-43F3-8DCB-E53AD8E3F03E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FF290-86E7-4E74-AE22-C01D8F894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5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FF290-86E7-4E74-AE22-C01D8F894D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3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4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4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3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5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856-CD80-4DCB-BA9A-9B073F18F4EC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6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38456" y="362512"/>
            <a:ext cx="4690021" cy="1759223"/>
          </a:xfrm>
        </p:spPr>
        <p:txBody>
          <a:bodyPr>
            <a:normAutofit/>
          </a:bodyPr>
          <a:lstStyle/>
          <a:p>
            <a:r>
              <a:rPr lang="en-US" dirty="0" err="1" smtClean="0"/>
              <a:t>Garmony</a:t>
            </a:r>
            <a:r>
              <a:rPr lang="en-US" dirty="0" smtClean="0"/>
              <a:t> of Chaos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36891" y="2440112"/>
            <a:ext cx="2832409" cy="535064"/>
          </a:xfrm>
        </p:spPr>
        <p:txBody>
          <a:bodyPr/>
          <a:lstStyle/>
          <a:p>
            <a:r>
              <a:rPr lang="ru-RU" dirty="0" smtClean="0"/>
              <a:t>Стратегия </a:t>
            </a:r>
            <a:r>
              <a:rPr lang="en-US" dirty="0" smtClean="0"/>
              <a:t>x </a:t>
            </a:r>
            <a:r>
              <a:rPr lang="ru-RU" dirty="0" smtClean="0"/>
              <a:t>Энергия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509610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Совместное фото меня и брата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9922724" y="79962"/>
            <a:ext cx="2040673" cy="2040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547398" y="2975176"/>
            <a:ext cx="6388613" cy="3773050"/>
            <a:chOff x="5547398" y="2975176"/>
            <a:chExt cx="6388613" cy="377305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5547398" y="2975176"/>
              <a:ext cx="2704503" cy="3773050"/>
              <a:chOff x="5547398" y="2975176"/>
              <a:chExt cx="2704503" cy="3773050"/>
            </a:xfrm>
          </p:grpSpPr>
          <p:sp>
            <p:nvSpPr>
              <p:cNvPr id="6" name="Подзаголовок 2"/>
              <p:cNvSpPr txBox="1">
                <a:spLocks/>
              </p:cNvSpPr>
              <p:nvPr/>
            </p:nvSpPr>
            <p:spPr>
              <a:xfrm>
                <a:off x="6255329" y="2975176"/>
                <a:ext cx="1128138" cy="535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Артём</a:t>
                </a:r>
                <a:endParaRPr lang="ru-RU" dirty="0"/>
              </a:p>
            </p:txBody>
          </p:sp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7398" y="3510240"/>
                <a:ext cx="2704503" cy="3237986"/>
              </a:xfrm>
              <a:prstGeom prst="rect">
                <a:avLst/>
              </a:prstGeom>
            </p:spPr>
          </p:pic>
        </p:grpSp>
        <p:grpSp>
          <p:nvGrpSpPr>
            <p:cNvPr id="10" name="Группа 9"/>
            <p:cNvGrpSpPr/>
            <p:nvPr/>
          </p:nvGrpSpPr>
          <p:grpSpPr>
            <a:xfrm>
              <a:off x="9155151" y="2975176"/>
              <a:ext cx="2780860" cy="3773050"/>
              <a:chOff x="9155151" y="2975176"/>
              <a:chExt cx="2780860" cy="3773050"/>
            </a:xfrm>
          </p:grpSpPr>
          <p:sp>
            <p:nvSpPr>
              <p:cNvPr id="7" name="Подзаголовок 2"/>
              <p:cNvSpPr txBox="1">
                <a:spLocks/>
              </p:cNvSpPr>
              <p:nvPr/>
            </p:nvSpPr>
            <p:spPr>
              <a:xfrm>
                <a:off x="9922724" y="2975176"/>
                <a:ext cx="1276811" cy="414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Никита</a:t>
                </a:r>
                <a:endParaRPr lang="ru-RU" dirty="0"/>
              </a:p>
            </p:txBody>
          </p:sp>
          <p:pic>
            <p:nvPicPr>
              <p:cNvPr id="9" name="Рисунок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5151" y="3510240"/>
                <a:ext cx="2780860" cy="3237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1087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8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1795" y="262142"/>
            <a:ext cx="6352478" cy="978636"/>
          </a:xfrm>
        </p:spPr>
        <p:txBody>
          <a:bodyPr/>
          <a:lstStyle/>
          <a:p>
            <a:r>
              <a:rPr lang="ru-RU" dirty="0" smtClean="0"/>
              <a:t>Наша Метафизика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261564" y="2094603"/>
            <a:ext cx="3672941" cy="3596254"/>
            <a:chOff x="3486142" y="1628978"/>
            <a:chExt cx="4799686" cy="479968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3380">
              <a:off x="3486142" y="1628978"/>
              <a:ext cx="4799686" cy="479968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192" y="2732048"/>
              <a:ext cx="966145" cy="100953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035" y="4401204"/>
              <a:ext cx="1250618" cy="93796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778837" y="1526778"/>
            <a:ext cx="463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 – стратегический альянс!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44308" y="6004859"/>
            <a:ext cx="458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Наша сила – синергия </a:t>
            </a:r>
            <a:r>
              <a:rPr lang="ru-RU" dirty="0" smtClean="0"/>
              <a:t>противоположностей!</a:t>
            </a:r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825165"/>
            <a:ext cx="4485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Горячие позиция Командира!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8648" y="4046084"/>
            <a:ext cx="4182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Холодная позиция </a:t>
            </a:r>
            <a:r>
              <a:rPr lang="ru-RU" sz="2800" dirty="0" smtClean="0"/>
              <a:t>Стратега!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536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41600" y="-155210"/>
            <a:ext cx="6994580" cy="1368929"/>
          </a:xfrm>
        </p:spPr>
        <p:txBody>
          <a:bodyPr>
            <a:normAutofit/>
          </a:bodyPr>
          <a:lstStyle/>
          <a:p>
            <a:r>
              <a:rPr lang="ru-RU" dirty="0" smtClean="0"/>
              <a:t>Артём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45016" y="1088048"/>
            <a:ext cx="418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Архитектор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782" y="189571"/>
            <a:ext cx="5835851" cy="628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Серьёзная фото в чёрном-белом в стиле антигероя из заводного апельсина.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7055069" y="2132602"/>
            <a:ext cx="4641161" cy="3922895"/>
            <a:chOff x="6638999" y="2483869"/>
            <a:chExt cx="4641161" cy="3922895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999" y="2522638"/>
              <a:ext cx="1661227" cy="166122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7254" y="2483869"/>
              <a:ext cx="1905098" cy="190509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030" y="4752949"/>
              <a:ext cx="1527718" cy="1527718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345" y="4752949"/>
              <a:ext cx="1653815" cy="1653815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7305682" y="613866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798984" y="61609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Планирование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55069" y="398941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Планирование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042415" y="3926881"/>
            <a:ext cx="114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Стратегия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09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765609" y="-1119431"/>
            <a:ext cx="9144000" cy="2387600"/>
          </a:xfrm>
        </p:spPr>
        <p:txBody>
          <a:bodyPr/>
          <a:lstStyle/>
          <a:p>
            <a:r>
              <a:rPr lang="ru-RU" dirty="0" smtClean="0"/>
              <a:t>Никита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765609" y="1268169"/>
            <a:ext cx="9144000" cy="1655762"/>
          </a:xfrm>
        </p:spPr>
        <p:txBody>
          <a:bodyPr/>
          <a:lstStyle/>
          <a:p>
            <a:r>
              <a:rPr lang="ru-RU" dirty="0" smtClean="0"/>
              <a:t>Генератор идей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63917" y="2096050"/>
            <a:ext cx="5254211" cy="4227981"/>
            <a:chOff x="505169" y="2291204"/>
            <a:chExt cx="5254211" cy="422798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31556">
              <a:off x="671648" y="2457828"/>
              <a:ext cx="1325563" cy="1325563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0565">
              <a:off x="3537784" y="2291204"/>
              <a:ext cx="1658808" cy="165880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3217">
              <a:off x="505169" y="4678951"/>
              <a:ext cx="1658520" cy="1658520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692">
              <a:off x="2414429" y="4657647"/>
              <a:ext cx="3344951" cy="1861538"/>
            </a:xfrm>
            <a:prstGeom prst="rect">
              <a:avLst/>
            </a:prstGeom>
          </p:spPr>
        </p:pic>
      </p:grpSp>
      <p:sp>
        <p:nvSpPr>
          <p:cNvPr id="4" name="Прямоугольник 3"/>
          <p:cNvSpPr/>
          <p:nvPr/>
        </p:nvSpPr>
        <p:spPr>
          <a:xfrm>
            <a:off x="5720575" y="156118"/>
            <a:ext cx="6166624" cy="6701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Фото в стиле Оззи </a:t>
            </a:r>
            <a:r>
              <a:rPr lang="ru-RU" dirty="0" err="1" smtClean="0"/>
              <a:t>осборна</a:t>
            </a:r>
            <a:r>
              <a:rPr lang="ru-RU" dirty="0" smtClean="0"/>
              <a:t> где он выступает на сцене.</a:t>
            </a:r>
          </a:p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7892" y="3768934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Коммуникация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432282" y="3758946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1799" y="6233208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328593" y="6271902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Лидерство</a:t>
            </a:r>
          </a:p>
        </p:txBody>
      </p:sp>
    </p:spTree>
    <p:extLst>
      <p:ext uri="{BB962C8B-B14F-4D97-AF65-F5344CB8AC3E}">
        <p14:creationId xmlns:p14="http://schemas.microsoft.com/office/powerpoint/2010/main" val="17599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9658" y="-1193800"/>
            <a:ext cx="9144000" cy="2387600"/>
          </a:xfrm>
        </p:spPr>
        <p:txBody>
          <a:bodyPr/>
          <a:lstStyle/>
          <a:p>
            <a:r>
              <a:rPr lang="ru-RU" dirty="0" smtClean="0"/>
              <a:t>Супер способности!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168911" y="1193800"/>
            <a:ext cx="7794703" cy="5196466"/>
            <a:chOff x="1323279" y="1661534"/>
            <a:chExt cx="7794703" cy="5196466"/>
          </a:xfrm>
        </p:grpSpPr>
        <p:sp>
          <p:nvSpPr>
            <p:cNvPr id="5" name="Овал 4"/>
            <p:cNvSpPr/>
            <p:nvPr/>
          </p:nvSpPr>
          <p:spPr>
            <a:xfrm>
              <a:off x="1323279" y="4371275"/>
              <a:ext cx="1843668" cy="1817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600" dirty="0" smtClean="0"/>
                <a:t>А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7274314" y="1865917"/>
              <a:ext cx="1843668" cy="1817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600" dirty="0" smtClean="0"/>
                <a:t>н</a:t>
              </a:r>
              <a:endParaRPr lang="ru-RU" sz="6600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2787805" y="1661534"/>
              <a:ext cx="5062653" cy="519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Трансформация творчества в узнаваемые и прибыльные бренды!</a:t>
              </a:r>
              <a:endParaRPr lang="ru-RU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1080" y="1469283"/>
            <a:ext cx="3111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1.Анализ</a:t>
            </a:r>
          </a:p>
          <a:p>
            <a:r>
              <a:rPr lang="ru-RU" sz="2800" dirty="0"/>
              <a:t>2. </a:t>
            </a:r>
            <a:r>
              <a:rPr lang="ru-RU" sz="2800" dirty="0" smtClean="0"/>
              <a:t>Планирование</a:t>
            </a:r>
          </a:p>
          <a:p>
            <a:r>
              <a:rPr lang="ru-RU" sz="2800" dirty="0"/>
              <a:t>3. </a:t>
            </a:r>
            <a:r>
              <a:rPr lang="ru-RU" sz="2800" dirty="0" smtClean="0"/>
              <a:t>Структура </a:t>
            </a:r>
          </a:p>
          <a:p>
            <a:r>
              <a:rPr lang="ru-RU" sz="2800" dirty="0"/>
              <a:t>4. </a:t>
            </a:r>
            <a:r>
              <a:rPr lang="ru-RU" sz="2800" dirty="0" smtClean="0"/>
              <a:t>Безупречное </a:t>
            </a:r>
            <a:r>
              <a:rPr lang="ru-RU" sz="2800" dirty="0"/>
              <a:t>исполнение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9437" y="4409632"/>
            <a:ext cx="32223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/>
              <a:t>1. Коммуникация</a:t>
            </a:r>
          </a:p>
          <a:p>
            <a:pPr algn="r"/>
            <a:r>
              <a:rPr lang="ru-RU" sz="2800" dirty="0"/>
              <a:t>2. </a:t>
            </a:r>
            <a:r>
              <a:rPr lang="ru-RU" sz="2800" dirty="0" smtClean="0"/>
              <a:t>Мотивации </a:t>
            </a:r>
          </a:p>
          <a:p>
            <a:pPr algn="r"/>
            <a:r>
              <a:rPr lang="ru-RU" sz="2800" dirty="0"/>
              <a:t>3. </a:t>
            </a:r>
            <a:r>
              <a:rPr lang="ru-RU" sz="2800" dirty="0" smtClean="0"/>
              <a:t>Зарядка Веры </a:t>
            </a:r>
          </a:p>
          <a:p>
            <a:pPr algn="r"/>
            <a:r>
              <a:rPr lang="ru-RU" sz="2800" dirty="0"/>
              <a:t>4. </a:t>
            </a:r>
            <a:r>
              <a:rPr lang="ru-RU" sz="2800" dirty="0" smtClean="0"/>
              <a:t>Нестандартность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90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2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5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109</Words>
  <Application>Microsoft Office PowerPoint</Application>
  <PresentationFormat>Широкоэкранный</PresentationFormat>
  <Paragraphs>38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Garmony of Chaos </vt:lpstr>
      <vt:lpstr>Наша Метафизика</vt:lpstr>
      <vt:lpstr>Артём</vt:lpstr>
      <vt:lpstr>Никита</vt:lpstr>
      <vt:lpstr>Супер способности!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Garmony of Chaos </dc:title>
  <dc:creator>Мамаев</dc:creator>
  <cp:lastModifiedBy>Мамаев</cp:lastModifiedBy>
  <cp:revision>10</cp:revision>
  <dcterms:created xsi:type="dcterms:W3CDTF">2025-09-09T15:23:07Z</dcterms:created>
  <dcterms:modified xsi:type="dcterms:W3CDTF">2025-09-10T06:05:29Z</dcterms:modified>
</cp:coreProperties>
</file>