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2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4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5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4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3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5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5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856-CD80-4DCB-BA9A-9B073F18F4EC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2537-806A-469F-867B-FFB80C529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6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38456" y="362512"/>
            <a:ext cx="4690021" cy="1759223"/>
          </a:xfrm>
        </p:spPr>
        <p:txBody>
          <a:bodyPr>
            <a:normAutofit/>
          </a:bodyPr>
          <a:lstStyle/>
          <a:p>
            <a:r>
              <a:rPr lang="en-US" dirty="0" err="1" smtClean="0"/>
              <a:t>Garmony</a:t>
            </a:r>
            <a:r>
              <a:rPr lang="en-US" dirty="0" smtClean="0"/>
              <a:t> of Chaos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36891" y="2440112"/>
            <a:ext cx="2832409" cy="535064"/>
          </a:xfrm>
        </p:spPr>
        <p:txBody>
          <a:bodyPr/>
          <a:lstStyle/>
          <a:p>
            <a:r>
              <a:rPr lang="ru-RU" dirty="0" smtClean="0"/>
              <a:t>Стратегия </a:t>
            </a:r>
            <a:r>
              <a:rPr lang="en-US" dirty="0" smtClean="0"/>
              <a:t>x </a:t>
            </a:r>
            <a:r>
              <a:rPr lang="ru-RU" dirty="0" smtClean="0"/>
              <a:t>Энергия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509610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Совместное фото меня и брата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9922724" y="79962"/>
            <a:ext cx="2040673" cy="2040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Логотип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547398" y="2975176"/>
            <a:ext cx="6388613" cy="3773050"/>
            <a:chOff x="5547398" y="2975176"/>
            <a:chExt cx="6388613" cy="377305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5547398" y="2975176"/>
              <a:ext cx="2704503" cy="3773050"/>
              <a:chOff x="5547398" y="2975176"/>
              <a:chExt cx="2704503" cy="3773050"/>
            </a:xfrm>
          </p:grpSpPr>
          <p:sp>
            <p:nvSpPr>
              <p:cNvPr id="6" name="Подзаголовок 2"/>
              <p:cNvSpPr txBox="1">
                <a:spLocks/>
              </p:cNvSpPr>
              <p:nvPr/>
            </p:nvSpPr>
            <p:spPr>
              <a:xfrm>
                <a:off x="6255329" y="2975176"/>
                <a:ext cx="1128138" cy="535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Артём</a:t>
                </a:r>
                <a:endParaRPr lang="ru-RU" dirty="0"/>
              </a:p>
            </p:txBody>
          </p:sp>
          <p:pic>
            <p:nvPicPr>
              <p:cNvPr id="8" name="Рисунок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7398" y="3510240"/>
                <a:ext cx="2704503" cy="3237986"/>
              </a:xfrm>
              <a:prstGeom prst="rect">
                <a:avLst/>
              </a:prstGeom>
            </p:spPr>
          </p:pic>
        </p:grpSp>
        <p:grpSp>
          <p:nvGrpSpPr>
            <p:cNvPr id="10" name="Группа 9"/>
            <p:cNvGrpSpPr/>
            <p:nvPr/>
          </p:nvGrpSpPr>
          <p:grpSpPr>
            <a:xfrm>
              <a:off x="9155151" y="2975176"/>
              <a:ext cx="2780860" cy="3773050"/>
              <a:chOff x="9155151" y="2975176"/>
              <a:chExt cx="2780860" cy="3773050"/>
            </a:xfrm>
          </p:grpSpPr>
          <p:sp>
            <p:nvSpPr>
              <p:cNvPr id="7" name="Подзаголовок 2"/>
              <p:cNvSpPr txBox="1">
                <a:spLocks/>
              </p:cNvSpPr>
              <p:nvPr/>
            </p:nvSpPr>
            <p:spPr>
              <a:xfrm>
                <a:off x="9922724" y="2975176"/>
                <a:ext cx="1276811" cy="414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Никита</a:t>
                </a:r>
                <a:endParaRPr lang="ru-RU" dirty="0"/>
              </a:p>
            </p:txBody>
          </p:sp>
          <p:pic>
            <p:nvPicPr>
              <p:cNvPr id="9" name="Рисунок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5151" y="3510240"/>
                <a:ext cx="2780860" cy="3237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1087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68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1795" y="262142"/>
            <a:ext cx="6352478" cy="978636"/>
          </a:xfrm>
        </p:spPr>
        <p:txBody>
          <a:bodyPr/>
          <a:lstStyle/>
          <a:p>
            <a:r>
              <a:rPr lang="ru-RU" dirty="0" smtClean="0"/>
              <a:t>Наша Метафизика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4261564" y="2094603"/>
            <a:ext cx="3672941" cy="3596254"/>
            <a:chOff x="3486142" y="1628978"/>
            <a:chExt cx="4799686" cy="479968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3380">
              <a:off x="3486142" y="1628978"/>
              <a:ext cx="4799686" cy="479968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192" y="2732048"/>
              <a:ext cx="966145" cy="100953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035" y="4401204"/>
              <a:ext cx="1250618" cy="93796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778837" y="1526778"/>
            <a:ext cx="4638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Мы – стратегический альянс!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844308" y="6004859"/>
            <a:ext cx="4507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Наша сила – синергия противоположностей</a:t>
            </a:r>
            <a:endParaRPr lang="ru-RU" dirty="0"/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-36257" y="3508493"/>
            <a:ext cx="4485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Горячие позиция Командира!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889077" y="3508494"/>
            <a:ext cx="4182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Холодная позиция Стратега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536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42121" y="-262724"/>
            <a:ext cx="6994580" cy="1368929"/>
          </a:xfrm>
        </p:spPr>
        <p:txBody>
          <a:bodyPr>
            <a:normAutofit/>
          </a:bodyPr>
          <a:lstStyle/>
          <a:p>
            <a:r>
              <a:rPr lang="ru-RU" dirty="0" smtClean="0"/>
              <a:t>Артём (Стратег)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45016" y="1088048"/>
            <a:ext cx="4187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Архитектор системы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782" y="189571"/>
            <a:ext cx="5835851" cy="628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Серьёзная фото в чёрном-белом в стиле антигероя из заводного апельсина.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7055069" y="2187260"/>
            <a:ext cx="4567642" cy="4205244"/>
            <a:chOff x="6638999" y="2455361"/>
            <a:chExt cx="4567642" cy="4205244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999" y="2572449"/>
              <a:ext cx="1661227" cy="166122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3287" y="2455361"/>
              <a:ext cx="1905098" cy="190509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999" y="5006790"/>
              <a:ext cx="1527718" cy="1527718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2826" y="5006790"/>
              <a:ext cx="1653815" cy="1653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409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2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5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Широкоэкранный</PresentationFormat>
  <Paragraphs>14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Garmony of Chaos </vt:lpstr>
      <vt:lpstr>Наша Метафизика</vt:lpstr>
      <vt:lpstr>Артём (Стратег)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Garmony of Chaos </dc:title>
  <dc:creator>Мамаев</dc:creator>
  <cp:lastModifiedBy>Мамаев</cp:lastModifiedBy>
  <cp:revision>6</cp:revision>
  <dcterms:created xsi:type="dcterms:W3CDTF">2025-09-09T15:23:07Z</dcterms:created>
  <dcterms:modified xsi:type="dcterms:W3CDTF">2025-09-09T16:01:57Z</dcterms:modified>
</cp:coreProperties>
</file>