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8"/>
  </p:notesMasterIdLst>
  <p:sldIdLst>
    <p:sldId id="256" r:id="rId4"/>
    <p:sldId id="257" r:id="rId5"/>
    <p:sldId id="258" r:id="rId6"/>
    <p:sldId id="259" r:id="rId7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p>
            <a:r>
              <a:rPr 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Для перемещения страницы щёлкните мышью</a:t>
            </a:r>
            <a:endParaRPr lang="ru-RU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ru-RU" sz="2000" b="0" strike="noStrike" spc="-1"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320" cy="534240"/>
          </a:xfrm>
          <a:prstGeom prst="rect">
            <a:avLst/>
          </a:prstGeom>
        </p:spPr>
        <p:txBody>
          <a:bodyPr lIns="0" tIns="0" rIns="0" bIns="0"/>
          <a:p>
            <a:r>
              <a:rPr lang="ru-RU" sz="1400" b="0" strike="noStrike" spc="-1"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latin typeface="Times New Roman" panose="02020603050405020304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/>
          </p:nvPr>
        </p:nvSpPr>
        <p:spPr>
          <a:xfrm>
            <a:off x="4279320" y="0"/>
            <a:ext cx="328032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ru-RU" sz="1400" b="0" strike="noStrike" spc="-1"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latin typeface="Times New Roman" panose="02020603050405020304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ru-RU" sz="1400" b="0" strike="noStrike" spc="-1"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latin typeface="Times New Roman" panose="02020603050405020304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/>
          </p:nvPr>
        </p:nvSpPr>
        <p:spPr>
          <a:xfrm>
            <a:off x="4279320" y="10157400"/>
            <a:ext cx="328032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37DA6ECB-A9F6-4F42-969D-A7ECDF24E6DD}" type="slidenum">
              <a:rPr lang="ru-RU" sz="1400" b="0" strike="noStrike" spc="-1">
                <a:latin typeface="Times New Roman" panose="02020603050405020304"/>
              </a:rPr>
            </a:fld>
            <a:endParaRPr lang="ru-RU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p>
            <a:endParaRPr lang="ru-RU" sz="2000" b="0" strike="noStrike" spc="-1">
              <a:latin typeface="Arial" panose="020B0604020202020204"/>
            </a:endParaRPr>
          </a:p>
        </p:txBody>
      </p:sp>
      <p:sp>
        <p:nvSpPr>
          <p:cNvPr id="189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endParaRPr lang="ru-RU" sz="2400" b="0" strike="noStrike" spc="-1"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ru-RU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ru-RU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ru-RU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ru-RU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ru-R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ru-RU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ru-RU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ru-RU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ru-R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ru-RU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ru-RU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ru-R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ru-RU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ru-RU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ru-RU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ru-RU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ru-RU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ru-RU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ru-RU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ru-RU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ru-RU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ru-RU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ru-RU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/>
          <a:p>
            <a:endParaRPr lang="ru-RU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/>
          <a:p>
            <a:pPr algn="ctr">
              <a:lnSpc>
                <a:spcPct val="90000"/>
              </a:lnSpc>
            </a:pPr>
            <a:r>
              <a:rPr lang="ru-RU" sz="6000" b="0" strike="noStrike" spc="-1">
                <a:solidFill>
                  <a:srgbClr val="000000"/>
                </a:solidFill>
                <a:latin typeface="Calibri Light" panose="020F0302020204030204"/>
              </a:rPr>
              <a:t>Об</a:t>
            </a:r>
            <a:r>
              <a:rPr lang="ru-RU" sz="6000" b="0" strike="noStrike" spc="-1">
                <a:solidFill>
                  <a:srgbClr val="000000"/>
                </a:solidFill>
                <a:latin typeface="Calibri Light" panose="020F0302020204030204"/>
              </a:rPr>
              <a:t>раз</a:t>
            </a:r>
            <a:r>
              <a:rPr lang="ru-RU" sz="6000" b="0" strike="noStrike" spc="-1">
                <a:solidFill>
                  <a:srgbClr val="000000"/>
                </a:solidFill>
                <a:latin typeface="Calibri Light" panose="020F0302020204030204"/>
              </a:rPr>
              <a:t>ец </a:t>
            </a:r>
            <a:r>
              <a:rPr lang="ru-RU" sz="6000" b="0" strike="noStrike" spc="-1">
                <a:solidFill>
                  <a:srgbClr val="000000"/>
                </a:solidFill>
                <a:latin typeface="Calibri Light" panose="020F0302020204030204"/>
              </a:rPr>
              <a:t>заг</a:t>
            </a:r>
            <a:r>
              <a:rPr lang="ru-RU" sz="6000" b="0" strike="noStrike" spc="-1">
                <a:solidFill>
                  <a:srgbClr val="000000"/>
                </a:solidFill>
                <a:latin typeface="Calibri Light" panose="020F0302020204030204"/>
              </a:rPr>
              <a:t>оло</a:t>
            </a:r>
            <a:r>
              <a:rPr lang="ru-RU" sz="6000" b="0" strike="noStrike" spc="-1">
                <a:solidFill>
                  <a:srgbClr val="000000"/>
                </a:solidFill>
                <a:latin typeface="Calibri Light" panose="020F0302020204030204"/>
              </a:rPr>
              <a:t>вка</a:t>
            </a:r>
            <a:endParaRPr lang="ru-RU" sz="6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ru-RU" sz="2400" b="0" strike="noStrike" spc="-1"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/>
          <a:p>
            <a:endParaRPr lang="ru-RU" sz="24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p>
            <a:endParaRPr lang="ru-RU" sz="2400" b="0" strike="noStrike" spc="-1"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800" b="0" strike="noStrike" spc="-1">
                <a:solidFill>
                  <a:srgbClr val="000000"/>
                </a:solidFill>
                <a:latin typeface="Calibri" panose="020F0502020204030204"/>
              </a:rPr>
              <a:t>Для правки структуры щёлкните мышью</a:t>
            </a:r>
            <a:endParaRPr lang="ru-RU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 panose="020F0502020204030204"/>
              </a:rPr>
              <a:t>Второй уровень структуры</a:t>
            </a:r>
            <a:endParaRPr lang="ru-RU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Третий уровень структуры</a:t>
            </a:r>
            <a:endParaRPr lang="ru-RU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Четвёртый уровень структуры</a:t>
            </a:r>
            <a:endParaRPr lang="ru-RU" sz="1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 panose="020F050202020403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 panose="020F050202020403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 panose="020F050202020403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280" cy="2386800"/>
          </a:xfrm>
          <a:prstGeom prst="rect">
            <a:avLst/>
          </a:prstGeom>
        </p:spPr>
        <p:txBody>
          <a:bodyPr lIns="0" tIns="0" rIns="0" bIns="0" anchor="ctr"/>
          <a:p>
            <a:r>
              <a:rPr lang="ru-RU" sz="1800" b="0" strike="noStrike" spc="-1">
                <a:latin typeface="Arial" panose="020B0604020202020204"/>
              </a:rPr>
              <a:t>Для правки текста заглавия щёлкните мышью</a:t>
            </a: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692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5038560" y="362520"/>
            <a:ext cx="4689720" cy="17589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lang="ru-RU" sz="6000" b="0" strike="noStrike" spc="-1">
                <a:solidFill>
                  <a:srgbClr val="000000"/>
                </a:solidFill>
                <a:latin typeface="Calibri Light" panose="020F0302020204030204"/>
              </a:rPr>
              <a:t>Garmony of Chaos </a:t>
            </a:r>
            <a:endParaRPr lang="ru-RU" sz="6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7236720" y="2440080"/>
            <a:ext cx="2832120" cy="53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Calibri" panose="020F0502020204030204"/>
              </a:rPr>
              <a:t>Стратегия x Энергия</a:t>
            </a:r>
            <a:endParaRPr lang="ru-RU" sz="2400" b="0" strike="noStrike" spc="-1">
              <a:latin typeface="Arial" panose="020B0604020202020204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0" y="0"/>
            <a:ext cx="5095800" cy="685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Calibri" panose="020F0502020204030204"/>
              </a:rPr>
              <a:t>Совместное фото меня и брата</a:t>
            </a: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9922680" y="79920"/>
            <a:ext cx="2040480" cy="204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Calibri" panose="020F0502020204030204"/>
              </a:rPr>
              <a:t>Логотип</a:t>
            </a:r>
            <a:endParaRPr lang="ru-RU" sz="1800" b="0" strike="noStrike" spc="-1">
              <a:latin typeface="Arial" panose="020B0604020202020204"/>
            </a:endParaRPr>
          </a:p>
        </p:txBody>
      </p:sp>
      <p:grpSp>
        <p:nvGrpSpPr>
          <p:cNvPr id="89" name="Group 5"/>
          <p:cNvGrpSpPr/>
          <p:nvPr/>
        </p:nvGrpSpPr>
        <p:grpSpPr>
          <a:xfrm>
            <a:off x="5547240" y="2975040"/>
            <a:ext cx="6388560" cy="3772800"/>
            <a:chOff x="5547240" y="2975040"/>
            <a:chExt cx="6388560" cy="3772800"/>
          </a:xfrm>
        </p:grpSpPr>
        <p:grpSp>
          <p:nvGrpSpPr>
            <p:cNvPr id="90" name="Group 6"/>
            <p:cNvGrpSpPr/>
            <p:nvPr/>
          </p:nvGrpSpPr>
          <p:grpSpPr>
            <a:xfrm>
              <a:off x="5547240" y="2975040"/>
              <a:ext cx="2704320" cy="3772800"/>
              <a:chOff x="5547240" y="2975040"/>
              <a:chExt cx="2704320" cy="3772800"/>
            </a:xfrm>
          </p:grpSpPr>
          <p:sp>
            <p:nvSpPr>
              <p:cNvPr id="91" name="CustomShape 7"/>
              <p:cNvSpPr/>
              <p:nvPr/>
            </p:nvSpPr>
            <p:spPr>
              <a:xfrm>
                <a:off x="6255360" y="2975040"/>
                <a:ext cx="1127880" cy="534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>
                <a:normAutofit/>
              </a:bodyPr>
              <a:p>
                <a:pPr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ru-RU" sz="2400" b="0" strike="noStrike" spc="-1">
                    <a:solidFill>
                      <a:srgbClr val="000000"/>
                    </a:solidFill>
                    <a:latin typeface="Calibri" panose="020F0502020204030204"/>
                  </a:rPr>
                  <a:t>Артём</a:t>
                </a:r>
                <a:endParaRPr lang="ru-RU" sz="2400" b="0" strike="noStrike" spc="-1">
                  <a:latin typeface="Arial" panose="020B0604020202020204"/>
                </a:endParaRPr>
              </a:p>
            </p:txBody>
          </p:sp>
          <p:pic>
            <p:nvPicPr>
              <p:cNvPr id="92" name="Рисунок 7"/>
              <p:cNvPicPr/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547240" y="3510360"/>
                <a:ext cx="2704320" cy="323748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93" name="Group 8"/>
            <p:cNvGrpSpPr/>
            <p:nvPr/>
          </p:nvGrpSpPr>
          <p:grpSpPr>
            <a:xfrm>
              <a:off x="9155160" y="2975040"/>
              <a:ext cx="2780640" cy="3772800"/>
              <a:chOff x="9155160" y="2975040"/>
              <a:chExt cx="2780640" cy="3772800"/>
            </a:xfrm>
          </p:grpSpPr>
          <p:sp>
            <p:nvSpPr>
              <p:cNvPr id="94" name="CustomShape 9"/>
              <p:cNvSpPr/>
              <p:nvPr/>
            </p:nvSpPr>
            <p:spPr>
              <a:xfrm>
                <a:off x="9922680" y="2975040"/>
                <a:ext cx="1276560" cy="414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>
                <a:normAutofit/>
              </a:bodyPr>
              <a:p>
                <a:pPr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ru-RU" sz="2400" b="0" strike="noStrike" spc="-1">
                    <a:solidFill>
                      <a:srgbClr val="000000"/>
                    </a:solidFill>
                    <a:latin typeface="Calibri" panose="020F0502020204030204"/>
                  </a:rPr>
                  <a:t>Никита</a:t>
                </a:r>
                <a:endParaRPr lang="ru-RU" sz="2400" b="0" strike="noStrike" spc="-1">
                  <a:latin typeface="Arial" panose="020B0604020202020204"/>
                </a:endParaRPr>
              </a:p>
            </p:txBody>
          </p:sp>
          <p:pic>
            <p:nvPicPr>
              <p:cNvPr id="95" name="Рисунок 8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155160" y="3510360"/>
                <a:ext cx="2780640" cy="323748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1523880" y="0"/>
            <a:ext cx="9143640" cy="10303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lang="ru-RU" sz="6000" b="0" strike="noStrike" spc="-1">
                <a:solidFill>
                  <a:srgbClr val="000000"/>
                </a:solidFill>
                <a:latin typeface="Calibri Light" panose="020F0302020204030204"/>
              </a:rPr>
              <a:t>Что мы делаем?</a:t>
            </a:r>
            <a:endParaRPr lang="ru-RU" sz="6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611640" y="2233080"/>
            <a:ext cx="5079600" cy="370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711200">
              <a:lnSpc>
                <a:spcPct val="115000"/>
              </a:lnSpc>
              <a:spcAft>
                <a:spcPts val="700"/>
              </a:spcAft>
            </a:pPr>
            <a:r>
              <a:rPr lang="ru-RU" sz="1600" b="0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•</a:t>
            </a:r>
            <a:r>
              <a:rPr lang="ru-RU" sz="1600" b="0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Разработка бренд-стратегии</a:t>
            </a:r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-1134000" y="1481760"/>
            <a:ext cx="5079600" cy="649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1600200">
              <a:lnSpc>
                <a:spcPct val="115000"/>
              </a:lnSpc>
              <a:spcAft>
                <a:spcPts val="700"/>
              </a:spcAft>
            </a:pPr>
            <a:r>
              <a:rPr lang="ru-RU" sz="1600" b="0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(иконка либо руководителя либо стратегии компании)</a:t>
            </a:r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738360" y="3904200"/>
            <a:ext cx="5079600" cy="649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711200">
              <a:lnSpc>
                <a:spcPct val="115000"/>
              </a:lnSpc>
              <a:spcAft>
                <a:spcPts val="700"/>
              </a:spcAft>
            </a:pPr>
            <a:r>
              <a:rPr lang="ru-RU" sz="1600" b="0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•</a:t>
            </a:r>
            <a:r>
              <a:rPr lang="ru-RU" sz="1600" b="0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Контент-стратегия и производство</a:t>
            </a:r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165" name="CustomShape 5"/>
          <p:cNvSpPr/>
          <p:nvPr/>
        </p:nvSpPr>
        <p:spPr>
          <a:xfrm>
            <a:off x="-1007280" y="3153240"/>
            <a:ext cx="5079600" cy="370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1600200">
              <a:lnSpc>
                <a:spcPct val="115000"/>
              </a:lnSpc>
              <a:spcAft>
                <a:spcPts val="700"/>
              </a:spcAft>
            </a:pPr>
            <a:r>
              <a:rPr lang="ru-RU" sz="1600" b="0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(иконка видеокамеры)</a:t>
            </a:r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166" name="CustomShape 6"/>
          <p:cNvSpPr/>
          <p:nvPr/>
        </p:nvSpPr>
        <p:spPr>
          <a:xfrm>
            <a:off x="1067400" y="5649120"/>
            <a:ext cx="5079600" cy="370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711200">
              <a:lnSpc>
                <a:spcPct val="115000"/>
              </a:lnSpc>
              <a:spcAft>
                <a:spcPts val="700"/>
              </a:spcAft>
            </a:pPr>
            <a:r>
              <a:rPr lang="ru-RU" sz="1600" b="0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•</a:t>
            </a:r>
            <a:r>
              <a:rPr lang="ru-RU" sz="1600" b="0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Маркетинговое планирование</a:t>
            </a:r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167" name="CustomShape 7"/>
          <p:cNvSpPr/>
          <p:nvPr/>
        </p:nvSpPr>
        <p:spPr>
          <a:xfrm>
            <a:off x="-678240" y="4898160"/>
            <a:ext cx="5079600" cy="649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1600200">
              <a:lnSpc>
                <a:spcPct val="115000"/>
              </a:lnSpc>
              <a:spcAft>
                <a:spcPts val="700"/>
              </a:spcAft>
            </a:pPr>
            <a:r>
              <a:rPr lang="ru-RU" sz="1600" b="0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(поднимание роста показателей)</a:t>
            </a:r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168" name="CustomShape 8"/>
          <p:cNvSpPr/>
          <p:nvPr/>
        </p:nvSpPr>
        <p:spPr>
          <a:xfrm>
            <a:off x="6967080" y="2777760"/>
            <a:ext cx="5079600" cy="370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711200">
              <a:lnSpc>
                <a:spcPct val="115000"/>
              </a:lnSpc>
              <a:spcAft>
                <a:spcPts val="700"/>
              </a:spcAft>
            </a:pPr>
            <a:r>
              <a:rPr lang="ru-RU" sz="1600" b="0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•</a:t>
            </a:r>
            <a:r>
              <a:rPr lang="ru-RU" sz="1600" b="0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Продвижение и PR</a:t>
            </a:r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169" name="CustomShape 9"/>
          <p:cNvSpPr/>
          <p:nvPr/>
        </p:nvSpPr>
        <p:spPr>
          <a:xfrm>
            <a:off x="7112160" y="4898160"/>
            <a:ext cx="5079600" cy="370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711200">
              <a:lnSpc>
                <a:spcPct val="115000"/>
              </a:lnSpc>
              <a:spcAft>
                <a:spcPts val="700"/>
              </a:spcAft>
            </a:pPr>
            <a:r>
              <a:rPr lang="ru-RU" sz="1600" b="0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•</a:t>
            </a:r>
            <a:r>
              <a:rPr lang="ru-RU" sz="1600" b="0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	</a:t>
            </a:r>
            <a:r>
              <a:rPr lang="ru-RU" sz="1600" b="0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Управление проектами</a:t>
            </a:r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170" name="CustomShape 10"/>
          <p:cNvSpPr/>
          <p:nvPr/>
        </p:nvSpPr>
        <p:spPr>
          <a:xfrm>
            <a:off x="6095880" y="1964520"/>
            <a:ext cx="6095520" cy="370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1600200">
              <a:lnSpc>
                <a:spcPct val="115000"/>
              </a:lnSpc>
              <a:spcAft>
                <a:spcPts val="700"/>
              </a:spcAft>
            </a:pPr>
            <a:r>
              <a:rPr lang="ru-RU" sz="1600" b="0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(икнонка повышение показателей)</a:t>
            </a:r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171" name="CustomShape 11"/>
          <p:cNvSpPr/>
          <p:nvPr/>
        </p:nvSpPr>
        <p:spPr>
          <a:xfrm>
            <a:off x="6095880" y="3837240"/>
            <a:ext cx="6095520" cy="3700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marL="1600200">
              <a:lnSpc>
                <a:spcPct val="115000"/>
              </a:lnSpc>
              <a:spcAft>
                <a:spcPts val="700"/>
              </a:spcAft>
            </a:pPr>
            <a:r>
              <a:rPr lang="ru-RU" sz="1600" b="0" strike="noStrike" spc="-1">
                <a:solidFill>
                  <a:srgbClr val="000000"/>
                </a:solidFill>
                <a:latin typeface="Calibri" panose="020F0502020204030204"/>
                <a:ea typeface="Noto Sans CJK SC"/>
              </a:rPr>
              <a:t>(показ менеджмента)</a:t>
            </a:r>
            <a:endParaRPr lang="ru-RU" sz="1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7103745" y="-75"/>
            <a:ext cx="5095800" cy="685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Calibri" panose="020F0502020204030204"/>
              </a:rPr>
              <a:t>совместное фото, где вы смотрите прямо в камеру ( рефененс Лэмми и Оззи из обложки сингла HellRiser 30th)</a:t>
            </a: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173" name="TextShape 2"/>
          <p:cNvSpPr txBox="1"/>
          <p:nvPr/>
        </p:nvSpPr>
        <p:spPr>
          <a:xfrm>
            <a:off x="808535" y="692685"/>
            <a:ext cx="5508360" cy="15548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lang="ru-RU" sz="4000" b="0" strike="noStrike" spc="-1">
                <a:solidFill>
                  <a:srgbClr val="000000"/>
                </a:solidFill>
                <a:latin typeface="Calibri Light" panose="020F0302020204030204"/>
              </a:rPr>
              <a:t>Готовы вывести ваш бренд на новый уровень?</a:t>
            </a:r>
            <a:endParaRPr lang="ru-RU" sz="4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-24840" y="4580825"/>
            <a:ext cx="7175160" cy="16549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ru-RU" sz="4800" b="0" strike="noStrike" spc="-1">
                <a:solidFill>
                  <a:srgbClr val="000000"/>
                </a:solidFill>
                <a:latin typeface="Calibri" panose="020F0502020204030204"/>
              </a:rPr>
              <a:t>Обсудим ваш проект!</a:t>
            </a:r>
            <a:endParaRPr lang="ru-RU" sz="4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0" y="-70560"/>
            <a:ext cx="5095800" cy="6857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Calibri" panose="020F0502020204030204"/>
              </a:rPr>
              <a:t>Совместное фото меня и брата</a:t>
            </a: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176" name="TextShape 2"/>
          <p:cNvSpPr txBox="1"/>
          <p:nvPr/>
        </p:nvSpPr>
        <p:spPr>
          <a:xfrm>
            <a:off x="452880" y="582840"/>
            <a:ext cx="4489560" cy="113328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lang="ru-RU" sz="6000" b="0" strike="noStrike" spc="-1">
                <a:solidFill>
                  <a:srgbClr val="000000"/>
                </a:solidFill>
                <a:latin typeface="Calibri Light" panose="020F0302020204030204"/>
              </a:rPr>
              <a:t>Thank u</a:t>
            </a:r>
            <a:endParaRPr lang="ru-RU" sz="6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7" name="CustomShape 3"/>
          <p:cNvSpPr/>
          <p:nvPr/>
        </p:nvSpPr>
        <p:spPr>
          <a:xfrm>
            <a:off x="9712080" y="128880"/>
            <a:ext cx="2040480" cy="20404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Calibri" panose="020F0502020204030204"/>
              </a:rPr>
              <a:t>Логотип</a:t>
            </a: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178" name="CustomShape 4"/>
          <p:cNvSpPr/>
          <p:nvPr/>
        </p:nvSpPr>
        <p:spPr>
          <a:xfrm>
            <a:off x="5038560" y="362520"/>
            <a:ext cx="4689720" cy="17589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lang="ru-RU" sz="6000" b="0" strike="noStrike" spc="-1">
                <a:solidFill>
                  <a:srgbClr val="000000"/>
                </a:solidFill>
                <a:latin typeface="Calibri Light" panose="020F0302020204030204"/>
              </a:rPr>
              <a:t>Garmony of Chaos </a:t>
            </a:r>
            <a:endParaRPr lang="ru-RU" sz="6000" b="0" strike="noStrike" spc="-1">
              <a:latin typeface="Arial" panose="020B0604020202020204"/>
            </a:endParaRPr>
          </a:p>
        </p:txBody>
      </p:sp>
      <p:sp>
        <p:nvSpPr>
          <p:cNvPr id="179" name="TextShape 5"/>
          <p:cNvSpPr txBox="1"/>
          <p:nvPr/>
        </p:nvSpPr>
        <p:spPr>
          <a:xfrm>
            <a:off x="7236720" y="2440080"/>
            <a:ext cx="2832120" cy="53460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Calibri" panose="020F0502020204030204"/>
              </a:rPr>
              <a:t>Стратегия x Энергия</a:t>
            </a:r>
            <a:endParaRPr lang="ru-RU" sz="2400" b="0" strike="noStrike" spc="-1">
              <a:latin typeface="Arial" panose="020B0604020202020204"/>
            </a:endParaRPr>
          </a:p>
        </p:txBody>
      </p:sp>
      <p:grpSp>
        <p:nvGrpSpPr>
          <p:cNvPr id="180" name="Group 6"/>
          <p:cNvGrpSpPr/>
          <p:nvPr/>
        </p:nvGrpSpPr>
        <p:grpSpPr>
          <a:xfrm>
            <a:off x="5547240" y="2975040"/>
            <a:ext cx="6388560" cy="3772800"/>
            <a:chOff x="5547240" y="2975040"/>
            <a:chExt cx="6388560" cy="3772800"/>
          </a:xfrm>
        </p:grpSpPr>
        <p:grpSp>
          <p:nvGrpSpPr>
            <p:cNvPr id="181" name="Group 7"/>
            <p:cNvGrpSpPr/>
            <p:nvPr/>
          </p:nvGrpSpPr>
          <p:grpSpPr>
            <a:xfrm>
              <a:off x="5547240" y="2975040"/>
              <a:ext cx="2704320" cy="3772800"/>
              <a:chOff x="5547240" y="2975040"/>
              <a:chExt cx="2704320" cy="3772800"/>
            </a:xfrm>
          </p:grpSpPr>
          <p:sp>
            <p:nvSpPr>
              <p:cNvPr id="182" name="CustomShape 8"/>
              <p:cNvSpPr/>
              <p:nvPr/>
            </p:nvSpPr>
            <p:spPr>
              <a:xfrm>
                <a:off x="6255360" y="2975040"/>
                <a:ext cx="1127880" cy="5346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>
                <a:normAutofit/>
              </a:bodyPr>
              <a:p>
                <a:pPr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ru-RU" sz="2400" b="0" strike="noStrike" spc="-1">
                    <a:solidFill>
                      <a:srgbClr val="000000"/>
                    </a:solidFill>
                    <a:latin typeface="Calibri" panose="020F0502020204030204"/>
                  </a:rPr>
                  <a:t>Артём</a:t>
                </a:r>
                <a:endParaRPr lang="ru-RU" sz="2400" b="0" strike="noStrike" spc="-1">
                  <a:latin typeface="Arial" panose="020B0604020202020204"/>
                </a:endParaRPr>
              </a:p>
            </p:txBody>
          </p:sp>
          <p:pic>
            <p:nvPicPr>
              <p:cNvPr id="183" name="Рисунок 7"/>
              <p:cNvPicPr/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5547240" y="3510360"/>
                <a:ext cx="2704320" cy="3237480"/>
              </a:xfrm>
              <a:prstGeom prst="rect">
                <a:avLst/>
              </a:prstGeom>
              <a:ln>
                <a:noFill/>
              </a:ln>
            </p:spPr>
          </p:pic>
        </p:grpSp>
        <p:grpSp>
          <p:nvGrpSpPr>
            <p:cNvPr id="184" name="Group 9"/>
            <p:cNvGrpSpPr/>
            <p:nvPr/>
          </p:nvGrpSpPr>
          <p:grpSpPr>
            <a:xfrm>
              <a:off x="9155160" y="2975040"/>
              <a:ext cx="2780640" cy="3772800"/>
              <a:chOff x="9155160" y="2975040"/>
              <a:chExt cx="2780640" cy="3772800"/>
            </a:xfrm>
          </p:grpSpPr>
          <p:sp>
            <p:nvSpPr>
              <p:cNvPr id="185" name="CustomShape 10"/>
              <p:cNvSpPr/>
              <p:nvPr/>
            </p:nvSpPr>
            <p:spPr>
              <a:xfrm>
                <a:off x="9922680" y="2975040"/>
                <a:ext cx="1276560" cy="41436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rgbClr val="FFFFFF"/>
              </a:lnRef>
              <a:fillRef idx="0">
                <a:srgbClr val="FFFFFF"/>
              </a:fillRef>
              <a:effectRef idx="0">
                <a:srgbClr val="FFFFFF"/>
              </a:effectRef>
              <a:fontRef idx="minor"/>
            </p:style>
            <p:txBody>
              <a:bodyPr>
                <a:normAutofit/>
              </a:bodyPr>
              <a:p>
                <a:pPr algn="ctr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ru-RU" sz="2400" b="0" strike="noStrike" spc="-1">
                    <a:solidFill>
                      <a:srgbClr val="000000"/>
                    </a:solidFill>
                    <a:latin typeface="Calibri" panose="020F0502020204030204"/>
                  </a:rPr>
                  <a:t>Никита</a:t>
                </a:r>
                <a:endParaRPr lang="ru-RU" sz="2400" b="0" strike="noStrike" spc="-1">
                  <a:latin typeface="Arial" panose="020B0604020202020204"/>
                </a:endParaRPr>
              </a:p>
            </p:txBody>
          </p:sp>
          <p:pic>
            <p:nvPicPr>
              <p:cNvPr id="186" name="Рисунок 8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155160" y="3510360"/>
                <a:ext cx="2780640" cy="3237480"/>
              </a:xfrm>
              <a:prstGeom prst="rect">
                <a:avLst/>
              </a:prstGeom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2921760" y="262080"/>
            <a:ext cx="6352200" cy="9781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lang="ru-RU" sz="6000" b="0" strike="noStrike" spc="-1">
                <a:solidFill>
                  <a:srgbClr val="000000"/>
                </a:solidFill>
                <a:latin typeface="Calibri Light" panose="020F0302020204030204"/>
              </a:rPr>
              <a:t>Наша Метафизика</a:t>
            </a:r>
            <a:endParaRPr lang="ru-RU" sz="6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grpSp>
        <p:nvGrpSpPr>
          <p:cNvPr id="97" name="Group 2"/>
          <p:cNvGrpSpPr/>
          <p:nvPr/>
        </p:nvGrpSpPr>
        <p:grpSpPr>
          <a:xfrm>
            <a:off x="3501000" y="1350360"/>
            <a:ext cx="5083920" cy="5192280"/>
            <a:chOff x="3501000" y="1350360"/>
            <a:chExt cx="5083920" cy="5192280"/>
          </a:xfrm>
        </p:grpSpPr>
        <p:pic>
          <p:nvPicPr>
            <p:cNvPr id="98" name="Рисунок 3"/>
            <p:cNvPicPr/>
            <p:nvPr/>
          </p:nvPicPr>
          <p:blipFill>
            <a:blip r:embed="rId1"/>
            <a:stretch>
              <a:fillRect/>
            </a:stretch>
          </p:blipFill>
          <p:spPr>
            <a:xfrm rot="18949800">
              <a:off x="4253040" y="2102760"/>
              <a:ext cx="3634560" cy="3633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9" name="Рисунок 4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5157000" y="2921040"/>
              <a:ext cx="739080" cy="756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0" name="Рисунок 5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260400" y="4171680"/>
              <a:ext cx="956520" cy="7023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1" name="CustomShape 3"/>
          <p:cNvSpPr/>
          <p:nvPr/>
        </p:nvSpPr>
        <p:spPr>
          <a:xfrm>
            <a:off x="3778920" y="1526760"/>
            <a:ext cx="4637880" cy="9428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" panose="020F0502020204030204"/>
              </a:rPr>
              <a:t>Мы – стратегический альянс!</a:t>
            </a:r>
            <a:endParaRPr lang="ru-RU" sz="2800" b="0" strike="noStrike" spc="-1">
              <a:latin typeface="Arial" panose="020B0604020202020204"/>
            </a:endParaRPr>
          </a:p>
        </p:txBody>
      </p:sp>
      <p:sp>
        <p:nvSpPr>
          <p:cNvPr id="102" name="CustomShape 4"/>
          <p:cNvSpPr/>
          <p:nvPr/>
        </p:nvSpPr>
        <p:spPr>
          <a:xfrm>
            <a:off x="3327120" y="6004800"/>
            <a:ext cx="561744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Наша сила – синергия противоположностей!</a:t>
            </a:r>
            <a:endParaRPr lang="ru-RU" sz="1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103" name="CustomShape 5"/>
          <p:cNvSpPr/>
          <p:nvPr/>
        </p:nvSpPr>
        <p:spPr>
          <a:xfrm>
            <a:off x="0" y="2825280"/>
            <a:ext cx="448560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" panose="020F0502020204030204"/>
              </a:rPr>
              <a:t>Горячие позиция Командира!</a:t>
            </a:r>
            <a:endParaRPr lang="ru-RU" sz="2800" b="0" strike="noStrike" spc="-1">
              <a:latin typeface="Arial" panose="020B0604020202020204"/>
            </a:endParaRPr>
          </a:p>
        </p:txBody>
      </p:sp>
      <p:sp>
        <p:nvSpPr>
          <p:cNvPr id="104" name="CustomShape 6"/>
          <p:cNvSpPr/>
          <p:nvPr/>
        </p:nvSpPr>
        <p:spPr>
          <a:xfrm>
            <a:off x="7858800" y="4046040"/>
            <a:ext cx="4181760" cy="943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" panose="020F0502020204030204"/>
              </a:rPr>
              <a:t>Холодная позиция Стратега!</a:t>
            </a:r>
            <a:endParaRPr lang="ru-RU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5841720" y="-155160"/>
            <a:ext cx="6994080" cy="13687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lang="ru-RU" sz="6000" b="0" strike="noStrike" spc="-1">
                <a:solidFill>
                  <a:srgbClr val="000000"/>
                </a:solidFill>
                <a:latin typeface="Calibri Light" panose="020F0302020204030204"/>
              </a:rPr>
              <a:t>Артём</a:t>
            </a:r>
            <a:endParaRPr lang="ru-RU" sz="6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6733800" y="1087920"/>
            <a:ext cx="521028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ru-RU" sz="3600" b="0" strike="noStrike" spc="-1">
                <a:solidFill>
                  <a:srgbClr val="000000"/>
                </a:solidFill>
                <a:latin typeface="Calibri" panose="020F0502020204030204"/>
              </a:rPr>
              <a:t>Архитектор системы</a:t>
            </a:r>
            <a:endParaRPr lang="ru-RU" sz="3600" b="0" strike="noStrike" spc="-1">
              <a:latin typeface="Arial" panose="020B0604020202020204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278640" y="189720"/>
            <a:ext cx="5835600" cy="6288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Calibri" panose="020F0502020204030204"/>
              </a:rPr>
              <a:t>Серьёзная фото в чёрном-белом в стиле антигероя из заводного апельсина.</a:t>
            </a:r>
            <a:endParaRPr lang="ru-RU" sz="1800" b="0" strike="noStrike" spc="-1">
              <a:latin typeface="Arial" panose="020B0604020202020204"/>
            </a:endParaRPr>
          </a:p>
        </p:txBody>
      </p:sp>
      <p:grpSp>
        <p:nvGrpSpPr>
          <p:cNvPr id="108" name="Group 4"/>
          <p:cNvGrpSpPr/>
          <p:nvPr/>
        </p:nvGrpSpPr>
        <p:grpSpPr>
          <a:xfrm>
            <a:off x="7054920" y="2132640"/>
            <a:ext cx="4641120" cy="3922560"/>
            <a:chOff x="7054920" y="2132640"/>
            <a:chExt cx="4641120" cy="3922560"/>
          </a:xfrm>
        </p:grpSpPr>
        <p:pic>
          <p:nvPicPr>
            <p:cNvPr id="109" name="Рисунок 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7054920" y="2171520"/>
              <a:ext cx="1661040" cy="16610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0" name="Рисунок 6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663480" y="2132640"/>
              <a:ext cx="1904760" cy="19047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1" name="Рисунок 7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108200" y="4401720"/>
              <a:ext cx="1527480" cy="15274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12" name="Рисунок 8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0042560" y="4401720"/>
              <a:ext cx="1653480" cy="16534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13" name="CustomShape 5"/>
          <p:cNvSpPr/>
          <p:nvPr/>
        </p:nvSpPr>
        <p:spPr>
          <a:xfrm>
            <a:off x="7230600" y="6138720"/>
            <a:ext cx="10422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Анализ</a:t>
            </a: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114" name="CustomShape 6"/>
          <p:cNvSpPr/>
          <p:nvPr/>
        </p:nvSpPr>
        <p:spPr>
          <a:xfrm>
            <a:off x="9649440" y="6161040"/>
            <a:ext cx="193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Планирование</a:t>
            </a: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115" name="CustomShape 7"/>
          <p:cNvSpPr/>
          <p:nvPr/>
        </p:nvSpPr>
        <p:spPr>
          <a:xfrm>
            <a:off x="6905520" y="3989520"/>
            <a:ext cx="1932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Планирование</a:t>
            </a: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116" name="CustomShape 8"/>
          <p:cNvSpPr/>
          <p:nvPr/>
        </p:nvSpPr>
        <p:spPr>
          <a:xfrm>
            <a:off x="9898200" y="3926880"/>
            <a:ext cx="14353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Стратегия</a:t>
            </a:r>
            <a:endParaRPr lang="ru-RU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-1765440" y="-111960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lang="ru-RU" sz="6000" b="0" strike="noStrike" spc="-1">
                <a:solidFill>
                  <a:srgbClr val="000000"/>
                </a:solidFill>
                <a:latin typeface="Calibri Light" panose="020F0302020204030204"/>
              </a:rPr>
              <a:t>Никита</a:t>
            </a:r>
            <a:endParaRPr lang="ru-RU" sz="6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-1765440" y="126828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Calibri" panose="020F0502020204030204"/>
              </a:rPr>
              <a:t>Генератор идей</a:t>
            </a:r>
            <a:endParaRPr lang="ru-RU" sz="2400" b="0" strike="noStrike" spc="-1">
              <a:latin typeface="Arial" panose="020B0604020202020204"/>
            </a:endParaRPr>
          </a:p>
        </p:txBody>
      </p:sp>
      <p:grpSp>
        <p:nvGrpSpPr>
          <p:cNvPr id="119" name="Group 3"/>
          <p:cNvGrpSpPr/>
          <p:nvPr/>
        </p:nvGrpSpPr>
        <p:grpSpPr>
          <a:xfrm>
            <a:off x="190440" y="1972440"/>
            <a:ext cx="5528880" cy="4548960"/>
            <a:chOff x="190440" y="1972440"/>
            <a:chExt cx="5528880" cy="4548960"/>
          </a:xfrm>
        </p:grpSpPr>
        <p:pic>
          <p:nvPicPr>
            <p:cNvPr id="120" name="Рисунок 5"/>
            <p:cNvPicPr/>
            <p:nvPr/>
          </p:nvPicPr>
          <p:blipFill>
            <a:blip r:embed="rId1"/>
            <a:stretch>
              <a:fillRect/>
            </a:stretch>
          </p:blipFill>
          <p:spPr>
            <a:xfrm rot="20931600">
              <a:off x="529920" y="2262600"/>
              <a:ext cx="1325160" cy="1325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1" name="Рисунок 6"/>
            <p:cNvPicPr/>
            <p:nvPr/>
          </p:nvPicPr>
          <p:blipFill>
            <a:blip r:embed="rId2"/>
            <a:stretch>
              <a:fillRect/>
            </a:stretch>
          </p:blipFill>
          <p:spPr>
            <a:xfrm rot="560400">
              <a:off x="3396240" y="2095920"/>
              <a:ext cx="1658520" cy="16585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2" name="Рисунок 7"/>
            <p:cNvPicPr/>
            <p:nvPr/>
          </p:nvPicPr>
          <p:blipFill>
            <a:blip r:embed="rId3"/>
            <a:stretch>
              <a:fillRect/>
            </a:stretch>
          </p:blipFill>
          <p:spPr>
            <a:xfrm rot="20773200">
              <a:off x="363960" y="4483800"/>
              <a:ext cx="1658160" cy="165816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3" name="Рисунок 9"/>
            <p:cNvPicPr/>
            <p:nvPr/>
          </p:nvPicPr>
          <p:blipFill>
            <a:blip r:embed="rId4"/>
            <a:stretch>
              <a:fillRect/>
            </a:stretch>
          </p:blipFill>
          <p:spPr>
            <a:xfrm rot="421800">
              <a:off x="2273040" y="4462560"/>
              <a:ext cx="3344760" cy="18612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24" name="CustomShape 4"/>
          <p:cNvSpPr/>
          <p:nvPr/>
        </p:nvSpPr>
        <p:spPr>
          <a:xfrm>
            <a:off x="5720400" y="156240"/>
            <a:ext cx="6166440" cy="670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FFFFFF"/>
                </a:solidFill>
                <a:latin typeface="Calibri" panose="020F0502020204030204"/>
              </a:rPr>
              <a:t>Фото в стиле Оззи осборна где он выступает на сцене.</a:t>
            </a:r>
            <a:endParaRPr lang="ru-RU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125" name="CustomShape 5"/>
          <p:cNvSpPr/>
          <p:nvPr/>
        </p:nvSpPr>
        <p:spPr>
          <a:xfrm>
            <a:off x="240840" y="3768840"/>
            <a:ext cx="19778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Коммуникация</a:t>
            </a: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126" name="CustomShape 6"/>
          <p:cNvSpPr/>
          <p:nvPr/>
        </p:nvSpPr>
        <p:spPr>
          <a:xfrm>
            <a:off x="3324960" y="3759120"/>
            <a:ext cx="151164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Мотивация</a:t>
            </a: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127" name="CustomShape 7"/>
          <p:cNvSpPr/>
          <p:nvPr/>
        </p:nvSpPr>
        <p:spPr>
          <a:xfrm>
            <a:off x="493200" y="6233040"/>
            <a:ext cx="147348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Генерация</a:t>
            </a: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128" name="CustomShape 8"/>
          <p:cNvSpPr/>
          <p:nvPr/>
        </p:nvSpPr>
        <p:spPr>
          <a:xfrm>
            <a:off x="3207960" y="6271920"/>
            <a:ext cx="14749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Лидерство</a:t>
            </a:r>
            <a:endParaRPr lang="ru-RU" sz="1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449720" y="-119376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 algn="ctr">
              <a:lnSpc>
                <a:spcPct val="90000"/>
              </a:lnSpc>
            </a:pPr>
            <a:r>
              <a:rPr lang="ru-RU" sz="6000" b="0" strike="noStrike" spc="-1">
                <a:solidFill>
                  <a:srgbClr val="000000"/>
                </a:solidFill>
                <a:latin typeface="Calibri Light" panose="020F0302020204030204"/>
              </a:rPr>
              <a:t>Супер способности!</a:t>
            </a:r>
            <a:endParaRPr lang="ru-RU" sz="6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grpSp>
        <p:nvGrpSpPr>
          <p:cNvPr id="130" name="Group 2"/>
          <p:cNvGrpSpPr/>
          <p:nvPr/>
        </p:nvGrpSpPr>
        <p:grpSpPr>
          <a:xfrm>
            <a:off x="2169000" y="1193760"/>
            <a:ext cx="7794000" cy="5196240"/>
            <a:chOff x="2169000" y="1193760"/>
            <a:chExt cx="7794000" cy="5196240"/>
          </a:xfrm>
        </p:grpSpPr>
        <p:sp>
          <p:nvSpPr>
            <p:cNvPr id="131" name="CustomShape 3"/>
            <p:cNvSpPr/>
            <p:nvPr/>
          </p:nvSpPr>
          <p:spPr>
            <a:xfrm>
              <a:off x="2169000" y="3903480"/>
              <a:ext cx="1843200" cy="1817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ru-RU" sz="6600" b="0" strike="noStrike" spc="-1">
                  <a:solidFill>
                    <a:srgbClr val="FFFFFF"/>
                  </a:solidFill>
                  <a:latin typeface="Calibri" panose="020F0502020204030204"/>
                </a:rPr>
                <a:t>А</a:t>
              </a:r>
              <a:endParaRPr lang="ru-RU" sz="6600" b="0" strike="noStrike" spc="-1">
                <a:latin typeface="Arial" panose="020B0604020202020204"/>
              </a:endParaRPr>
            </a:p>
          </p:txBody>
        </p:sp>
        <p:sp>
          <p:nvSpPr>
            <p:cNvPr id="132" name="CustomShape 4"/>
            <p:cNvSpPr/>
            <p:nvPr/>
          </p:nvSpPr>
          <p:spPr>
            <a:xfrm>
              <a:off x="8119800" y="1398240"/>
              <a:ext cx="1843200" cy="18172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ru-RU" sz="6600" b="0" strike="noStrike" spc="-1">
                  <a:solidFill>
                    <a:srgbClr val="FFFFFF"/>
                  </a:solidFill>
                  <a:latin typeface="Calibri" panose="020F0502020204030204"/>
                </a:rPr>
                <a:t>н</a:t>
              </a:r>
              <a:endParaRPr lang="ru-RU" sz="6600" b="0" strike="noStrike" spc="-1">
                <a:latin typeface="Arial" panose="020B0604020202020204"/>
              </a:endParaRPr>
            </a:p>
          </p:txBody>
        </p:sp>
        <p:sp>
          <p:nvSpPr>
            <p:cNvPr id="133" name="CustomShape 5"/>
            <p:cNvSpPr/>
            <p:nvPr/>
          </p:nvSpPr>
          <p:spPr>
            <a:xfrm>
              <a:off x="3633480" y="1193760"/>
              <a:ext cx="5062320" cy="519624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/>
            <a:p>
              <a:pPr algn="ctr">
                <a:lnSpc>
                  <a:spcPct val="100000"/>
                </a:lnSpc>
              </a:pPr>
              <a:r>
                <a:rPr lang="ru-RU" sz="4000" b="0" strike="noStrike" spc="-1">
                  <a:solidFill>
                    <a:srgbClr val="FFFFFF"/>
                  </a:solidFill>
                  <a:latin typeface="Calibri" panose="020F0502020204030204"/>
                </a:rPr>
                <a:t>Трансформация творчества в узнаваемые и прибыльные бренды!</a:t>
              </a:r>
              <a:endParaRPr lang="ru-RU" sz="4000" b="0" strike="noStrike" spc="-1">
                <a:latin typeface="Arial" panose="020B0604020202020204"/>
              </a:endParaRPr>
            </a:p>
          </p:txBody>
        </p:sp>
      </p:grpSp>
      <p:sp>
        <p:nvSpPr>
          <p:cNvPr id="134" name="CustomShape 6"/>
          <p:cNvSpPr/>
          <p:nvPr/>
        </p:nvSpPr>
        <p:spPr>
          <a:xfrm>
            <a:off x="411120" y="1469160"/>
            <a:ext cx="3110760" cy="26492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" panose="020F0502020204030204"/>
              </a:rPr>
              <a:t>1.Анализ</a:t>
            </a:r>
            <a:endParaRPr lang="ru-RU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" panose="020F0502020204030204"/>
              </a:rPr>
              <a:t>2. Планирование</a:t>
            </a:r>
            <a:endParaRPr lang="ru-RU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" panose="020F0502020204030204"/>
              </a:rPr>
              <a:t>3. Структура </a:t>
            </a:r>
            <a:endParaRPr lang="ru-RU" sz="28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" panose="020F0502020204030204"/>
              </a:rPr>
              <a:t>4. Безупречное исполнение</a:t>
            </a:r>
            <a:endParaRPr lang="ru-RU" sz="2800" b="0" strike="noStrike" spc="-1">
              <a:latin typeface="Arial" panose="020B0604020202020204"/>
            </a:endParaRPr>
          </a:p>
        </p:txBody>
      </p:sp>
      <p:sp>
        <p:nvSpPr>
          <p:cNvPr id="135" name="CustomShape 7"/>
          <p:cNvSpPr/>
          <p:nvPr/>
        </p:nvSpPr>
        <p:spPr>
          <a:xfrm>
            <a:off x="8141760" y="4409640"/>
            <a:ext cx="4037040" cy="17967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/>
          <a:p>
            <a:pPr algn="r"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" panose="020F0502020204030204"/>
              </a:rPr>
              <a:t>1. Коммуникация</a:t>
            </a:r>
            <a:endParaRPr lang="ru-RU" sz="2800" b="0" strike="noStrike" spc="-1"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" panose="020F0502020204030204"/>
              </a:rPr>
              <a:t>2. Мотивации </a:t>
            </a:r>
            <a:endParaRPr lang="ru-RU" sz="2800" b="0" strike="noStrike" spc="-1"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" panose="020F0502020204030204"/>
              </a:rPr>
              <a:t>3. Зарядка Веры </a:t>
            </a:r>
            <a:endParaRPr lang="ru-RU" sz="2800" b="0" strike="noStrike" spc="-1">
              <a:latin typeface="Arial" panose="020B0604020202020204"/>
            </a:endParaRPr>
          </a:p>
          <a:p>
            <a:pPr algn="r">
              <a:lnSpc>
                <a:spcPct val="100000"/>
              </a:lnSpc>
            </a:pPr>
            <a:r>
              <a:rPr lang="ru-RU" sz="2800" b="0" strike="noStrike" spc="-1">
                <a:solidFill>
                  <a:srgbClr val="000000"/>
                </a:solidFill>
                <a:latin typeface="Calibri" panose="020F0502020204030204"/>
              </a:rPr>
              <a:t>4. Нестандартность </a:t>
            </a:r>
            <a:endParaRPr lang="ru-RU" sz="28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1728000" y="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ctr">
              <a:lnSpc>
                <a:spcPct val="90000"/>
              </a:lnSpc>
            </a:pPr>
            <a:r>
              <a:rPr lang="ru-RU" sz="6000" b="0" strike="noStrike" spc="-1">
                <a:solidFill>
                  <a:srgbClr val="000000"/>
                </a:solidFill>
                <a:latin typeface="Calibri Light" panose="020F0302020204030204"/>
              </a:rPr>
              <a:t>Фундамент нашей Работы! </a:t>
            </a:r>
            <a:endParaRPr lang="ru-RU" sz="6000" b="0" strike="noStrike" spc="-1">
              <a:latin typeface="Arial" panose="020B0604020202020204"/>
            </a:endParaRPr>
          </a:p>
        </p:txBody>
      </p:sp>
      <p:pic>
        <p:nvPicPr>
          <p:cNvPr id="137" name="Изображение 136"/>
          <p:cNvPicPr/>
          <p:nvPr/>
        </p:nvPicPr>
        <p:blipFill>
          <a:blip r:embed="rId1"/>
          <a:stretch>
            <a:fillRect/>
          </a:stretch>
        </p:blipFill>
        <p:spPr>
          <a:xfrm>
            <a:off x="1008000" y="2537280"/>
            <a:ext cx="1511640" cy="1494360"/>
          </a:xfrm>
          <a:prstGeom prst="rect">
            <a:avLst/>
          </a:prstGeom>
          <a:ln>
            <a:noFill/>
          </a:ln>
        </p:spPr>
      </p:pic>
      <p:pic>
        <p:nvPicPr>
          <p:cNvPr id="138" name="Изображение 137"/>
          <p:cNvPicPr/>
          <p:nvPr/>
        </p:nvPicPr>
        <p:blipFill>
          <a:blip r:embed="rId2"/>
          <a:stretch>
            <a:fillRect/>
          </a:stretch>
        </p:blipFill>
        <p:spPr>
          <a:xfrm>
            <a:off x="5417280" y="2321280"/>
            <a:ext cx="1998360" cy="1998360"/>
          </a:xfrm>
          <a:prstGeom prst="rect">
            <a:avLst/>
          </a:prstGeom>
          <a:ln>
            <a:noFill/>
          </a:ln>
        </p:spPr>
      </p:pic>
      <p:pic>
        <p:nvPicPr>
          <p:cNvPr id="139" name="Изображение 138"/>
          <p:cNvPicPr/>
          <p:nvPr/>
        </p:nvPicPr>
        <p:blipFill>
          <a:blip r:embed="rId3"/>
          <a:stretch>
            <a:fillRect/>
          </a:stretch>
        </p:blipFill>
        <p:spPr>
          <a:xfrm>
            <a:off x="9504000" y="2448000"/>
            <a:ext cx="2142360" cy="2142360"/>
          </a:xfrm>
          <a:prstGeom prst="rect">
            <a:avLst/>
          </a:prstGeom>
          <a:ln>
            <a:noFill/>
          </a:ln>
        </p:spPr>
      </p:pic>
      <p:pic>
        <p:nvPicPr>
          <p:cNvPr id="140" name="Изображение 139"/>
          <p:cNvPicPr/>
          <p:nvPr/>
        </p:nvPicPr>
        <p:blipFill>
          <a:blip r:embed="rId4"/>
          <a:stretch>
            <a:fillRect/>
          </a:stretch>
        </p:blipFill>
        <p:spPr>
          <a:xfrm>
            <a:off x="2683440" y="3816000"/>
            <a:ext cx="2284200" cy="2591640"/>
          </a:xfrm>
          <a:prstGeom prst="rect">
            <a:avLst/>
          </a:prstGeom>
          <a:ln>
            <a:noFill/>
          </a:ln>
        </p:spPr>
      </p:pic>
      <p:pic>
        <p:nvPicPr>
          <p:cNvPr id="141" name="Изображение 140"/>
          <p:cNvPicPr/>
          <p:nvPr/>
        </p:nvPicPr>
        <p:blipFill>
          <a:blip r:embed="rId5"/>
          <a:stretch>
            <a:fillRect/>
          </a:stretch>
        </p:blipFill>
        <p:spPr>
          <a:xfrm>
            <a:off x="7416000" y="4320000"/>
            <a:ext cx="2140200" cy="2087640"/>
          </a:xfrm>
          <a:prstGeom prst="rect">
            <a:avLst/>
          </a:prstGeom>
          <a:ln>
            <a:noFill/>
          </a:ln>
        </p:spPr>
      </p:pic>
      <p:sp>
        <p:nvSpPr>
          <p:cNvPr id="142" name="CustomShape 2"/>
          <p:cNvSpPr/>
          <p:nvPr/>
        </p:nvSpPr>
        <p:spPr>
          <a:xfrm>
            <a:off x="705960" y="4372200"/>
            <a:ext cx="3181680" cy="414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ru-RU" sz="2200" b="0" strike="noStrike" spc="-1">
                <a:solidFill>
                  <a:srgbClr val="000000"/>
                </a:solidFill>
                <a:latin typeface="Calibri Light" panose="020F0302020204030204"/>
              </a:rPr>
              <a:t>Дисциплина!</a:t>
            </a:r>
            <a:endParaRPr lang="ru-RU" sz="2200" b="0" strike="noStrike" spc="-1">
              <a:latin typeface="Arial" panose="020B0604020202020204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2808000" y="3040920"/>
            <a:ext cx="3181680" cy="414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ru-RU" sz="2200" b="0" strike="noStrike" spc="-1">
                <a:solidFill>
                  <a:srgbClr val="000000"/>
                </a:solidFill>
                <a:latin typeface="Calibri Light" panose="020F0302020204030204"/>
              </a:rPr>
              <a:t>Отвественость!</a:t>
            </a:r>
            <a:endParaRPr lang="ru-RU" sz="2200" b="0" strike="noStrike" spc="-1">
              <a:latin typeface="Arial" panose="020B0604020202020204"/>
            </a:endParaRPr>
          </a:p>
        </p:txBody>
      </p:sp>
      <p:sp>
        <p:nvSpPr>
          <p:cNvPr id="144" name="CustomShape 4"/>
          <p:cNvSpPr/>
          <p:nvPr/>
        </p:nvSpPr>
        <p:spPr>
          <a:xfrm>
            <a:off x="5400000" y="4480920"/>
            <a:ext cx="3181680" cy="4147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ru-RU" sz="2200" b="0" strike="noStrike" spc="-1">
                <a:solidFill>
                  <a:srgbClr val="000000"/>
                </a:solidFill>
                <a:latin typeface="Calibri Light" panose="020F0302020204030204"/>
              </a:rPr>
              <a:t>Честность!</a:t>
            </a:r>
            <a:endParaRPr lang="ru-RU" sz="2200" b="0" strike="noStrike" spc="-1">
              <a:latin typeface="Arial" panose="020B0604020202020204"/>
            </a:endParaRPr>
          </a:p>
        </p:txBody>
      </p:sp>
      <p:sp>
        <p:nvSpPr>
          <p:cNvPr id="145" name="CustomShape 5"/>
          <p:cNvSpPr/>
          <p:nvPr/>
        </p:nvSpPr>
        <p:spPr>
          <a:xfrm>
            <a:off x="7560000" y="3255480"/>
            <a:ext cx="1813680" cy="1064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ru-RU" sz="2200" b="0" strike="noStrike" spc="-1">
                <a:solidFill>
                  <a:srgbClr val="000000"/>
                </a:solidFill>
                <a:latin typeface="Calibri Light" panose="020F0302020204030204"/>
              </a:rPr>
              <a:t>Стрессоустойчивость!</a:t>
            </a:r>
            <a:endParaRPr lang="ru-RU" sz="2200" b="0" strike="noStrike" spc="-1">
              <a:latin typeface="Arial" panose="020B0604020202020204"/>
            </a:endParaRPr>
          </a:p>
        </p:txBody>
      </p:sp>
      <p:sp>
        <p:nvSpPr>
          <p:cNvPr id="146" name="CustomShape 6"/>
          <p:cNvSpPr/>
          <p:nvPr/>
        </p:nvSpPr>
        <p:spPr>
          <a:xfrm>
            <a:off x="9817560" y="4730400"/>
            <a:ext cx="1695240" cy="7394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ru-RU" sz="2200" b="0" strike="noStrike" spc="-1">
                <a:solidFill>
                  <a:srgbClr val="000000"/>
                </a:solidFill>
                <a:latin typeface="Calibri Light" panose="020F0302020204030204"/>
              </a:rPr>
              <a:t>Партёнрство!</a:t>
            </a:r>
            <a:endParaRPr lang="ru-RU" sz="22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008000" y="936000"/>
            <a:ext cx="11015640" cy="59216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ru-RU" sz="16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Сцена людей</a:t>
            </a:r>
            <a:endParaRPr lang="ru-RU" sz="1600" b="0" strike="noStrike" spc="-1">
              <a:latin typeface="Arial" panose="020B0604020202020204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1728000" y="50400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ctr">
              <a:lnSpc>
                <a:spcPct val="90000"/>
              </a:lnSpc>
            </a:pPr>
            <a:r>
              <a:rPr lang="ru-RU" sz="6000" b="0" strike="noStrike" spc="-1">
                <a:solidFill>
                  <a:srgbClr val="000000"/>
                </a:solidFill>
                <a:latin typeface="Calibri Light" panose="020F0302020204030204"/>
              </a:rPr>
              <a:t>Зачем мы это делаем? </a:t>
            </a:r>
            <a:endParaRPr lang="ru-RU" sz="6000" b="0" strike="noStrike" spc="-1">
              <a:latin typeface="Arial" panose="020B0604020202020204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2016360" y="5040720"/>
            <a:ext cx="9143280" cy="1654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Calibri" panose="020F0502020204030204"/>
              </a:rPr>
              <a:t>Выводим уникальное творчество людей и бизнесов на свет,</a:t>
            </a:r>
            <a:endParaRPr lang="ru-RU" sz="2400" b="0" strike="noStrike" spc="-1">
              <a:latin typeface="Arial" panose="020B0604020202020204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ru-RU" sz="2400" b="0" strike="noStrike" spc="-1">
                <a:solidFill>
                  <a:srgbClr val="000000"/>
                </a:solidFill>
                <a:latin typeface="Calibri" panose="020F0502020204030204"/>
              </a:rPr>
              <a:t>давая им голос и максимальную аудиторию</a:t>
            </a:r>
            <a:endParaRPr lang="ru-RU" sz="2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6912000" y="72000"/>
            <a:ext cx="5615640" cy="50364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Полный цикл: от Идеи до Результата</a:t>
            </a: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5184000" y="1008000"/>
            <a:ext cx="1511640" cy="1511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Безумная </a:t>
            </a:r>
            <a:endParaRPr lang="ru-RU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идея</a:t>
            </a: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992000" y="3168000"/>
            <a:ext cx="1511640" cy="1511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Чёткий </a:t>
            </a:r>
            <a:endParaRPr lang="ru-RU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план</a:t>
            </a: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153" name="CustomShape 4"/>
          <p:cNvSpPr/>
          <p:nvPr/>
        </p:nvSpPr>
        <p:spPr>
          <a:xfrm>
            <a:off x="5472000" y="5040000"/>
            <a:ext cx="1511640" cy="1511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Безупречное </a:t>
            </a:r>
            <a:endParaRPr lang="ru-RU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Исполнение</a:t>
            </a: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154" name="CustomShape 5"/>
          <p:cNvSpPr/>
          <p:nvPr/>
        </p:nvSpPr>
        <p:spPr>
          <a:xfrm>
            <a:off x="2592000" y="3240000"/>
            <a:ext cx="1511640" cy="15116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Взрывной</a:t>
            </a:r>
            <a:endParaRPr lang="ru-RU" sz="18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ru-RU" sz="1800" b="0" strike="noStrike" spc="-1">
                <a:solidFill>
                  <a:srgbClr val="000000"/>
                </a:solidFill>
                <a:latin typeface="Arial" panose="020B0604020202020204"/>
                <a:ea typeface="DejaVu Sans"/>
              </a:rPr>
              <a:t>Результат</a:t>
            </a: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155" name="Line 6"/>
          <p:cNvSpPr/>
          <p:nvPr/>
        </p:nvSpPr>
        <p:spPr>
          <a:xfrm flipH="1">
            <a:off x="6768000" y="4464000"/>
            <a:ext cx="144000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6" name="Line 7"/>
          <p:cNvSpPr/>
          <p:nvPr/>
        </p:nvSpPr>
        <p:spPr>
          <a:xfrm flipH="1" flipV="1">
            <a:off x="4104000" y="3960000"/>
            <a:ext cx="1656000" cy="129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7" name="Line 8"/>
          <p:cNvSpPr/>
          <p:nvPr/>
        </p:nvSpPr>
        <p:spPr>
          <a:xfrm flipV="1">
            <a:off x="3888000" y="2304000"/>
            <a:ext cx="1512000" cy="115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58" name="Line 9"/>
          <p:cNvSpPr/>
          <p:nvPr/>
        </p:nvSpPr>
        <p:spPr>
          <a:xfrm>
            <a:off x="6696000" y="1800000"/>
            <a:ext cx="1512000" cy="151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559560" y="1340485"/>
            <a:ext cx="9143365" cy="80772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r>
              <a:rPr lang="en-US" alt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: </a:t>
            </a:r>
            <a:r>
              <a:rPr lang="en-US" alt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Небольшая</a:t>
            </a:r>
            <a:r>
              <a:rPr lang="en-US" alt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alt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история</a:t>
            </a:r>
            <a:r>
              <a:rPr lang="en-US" alt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alt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пути</a:t>
            </a:r>
            <a:r>
              <a:rPr lang="en-US" alt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alt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от</a:t>
            </a:r>
            <a:r>
              <a:rPr lang="en-US" alt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alt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идей</a:t>
            </a:r>
            <a:r>
              <a:rPr lang="en-US" alt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alt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на</a:t>
            </a:r>
            <a:r>
              <a:rPr lang="en-US" alt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alt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кухне</a:t>
            </a:r>
            <a:r>
              <a:rPr lang="en-US" alt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alt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до</a:t>
            </a:r>
            <a:r>
              <a:rPr lang="en-US" alt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alt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понимания</a:t>
            </a:r>
            <a:r>
              <a:rPr lang="en-US" alt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, </a:t>
            </a:r>
            <a:r>
              <a:rPr lang="en-US" alt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что</a:t>
            </a:r>
            <a:r>
              <a:rPr lang="en-US" alt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alt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ваша</a:t>
            </a:r>
            <a:r>
              <a:rPr lang="en-US" alt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alt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разность</a:t>
            </a:r>
            <a:r>
              <a:rPr lang="en-US" alt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 — </a:t>
            </a:r>
            <a:r>
              <a:rPr lang="en-US" alt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это</a:t>
            </a:r>
            <a:r>
              <a:rPr lang="en-US" alt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alt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главный</a:t>
            </a:r>
            <a:r>
              <a:rPr lang="en-US" alt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 </a:t>
            </a:r>
            <a:r>
              <a:rPr lang="en-US" altLang="en-US" sz="1800" b="0" strike="noStrike" spc="-1">
                <a:solidFill>
                  <a:srgbClr val="000000"/>
                </a:solidFill>
                <a:latin typeface="Calibri" panose="020F0502020204030204"/>
              </a:rPr>
              <a:t>козырь</a:t>
            </a:r>
            <a:r>
              <a:rPr lang="en-US" altLang="ru-RU" sz="1800" b="0" strike="noStrike" spc="-1">
                <a:solidFill>
                  <a:srgbClr val="000000"/>
                </a:solidFill>
                <a:latin typeface="Calibri" panose="020F0502020204030204"/>
              </a:rPr>
              <a:t>.</a:t>
            </a:r>
            <a:endParaRPr lang="en-US" altLang="ru-RU" sz="18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3287395" y="69246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defTabSz="444500"/>
            <a:r>
              <a:rPr lang="zh-CN" sz="1600">
                <a:ea typeface="Noto Sans CJK SC"/>
              </a:rPr>
              <a:t>Как два противоположных полюса создали силу</a:t>
            </a:r>
            <a:endParaRPr lang="zh-CN" altLang="en-US" sz="1600">
              <a:ea typeface="Noto Sans CJK SC"/>
            </a:endParaRPr>
          </a:p>
        </p:txBody>
      </p:sp>
      <p:sp>
        <p:nvSpPr>
          <p:cNvPr id="172" name="CustomShape 1"/>
          <p:cNvSpPr/>
          <p:nvPr/>
        </p:nvSpPr>
        <p:spPr>
          <a:xfrm>
            <a:off x="551180" y="2636520"/>
            <a:ext cx="2410460" cy="231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ru-RU" sz="1800" b="0" strike="noStrike" spc="-1">
                <a:latin typeface="Arial" panose="020B0604020202020204"/>
              </a:rPr>
              <a:t>Фото на кухне  с идей</a:t>
            </a: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3" name="CustomShape 1"/>
          <p:cNvSpPr/>
          <p:nvPr/>
        </p:nvSpPr>
        <p:spPr>
          <a:xfrm>
            <a:off x="3431540" y="4077335"/>
            <a:ext cx="2410460" cy="231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ru-RU" sz="1800" b="0" strike="noStrike" spc="-1">
                <a:latin typeface="Arial" panose="020B0604020202020204"/>
              </a:rPr>
              <a:t>Придумывание концепций (можно просто ввиде кипящей работы и философское сомтра на небо)</a:t>
            </a: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4" name="CustomShape 1"/>
          <p:cNvSpPr/>
          <p:nvPr/>
        </p:nvSpPr>
        <p:spPr>
          <a:xfrm>
            <a:off x="6456045" y="2708910"/>
            <a:ext cx="2410460" cy="231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ru-RU" sz="1800" b="0" strike="noStrike" spc="-1">
                <a:latin typeface="Arial" panose="020B0604020202020204"/>
              </a:rPr>
              <a:t>Фото  в офисе за работой и реализации</a:t>
            </a:r>
            <a:endParaRPr lang="ru-RU" sz="1800" b="0" strike="noStrike" spc="-1">
              <a:latin typeface="Arial" panose="020B0604020202020204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9408160" y="4004945"/>
            <a:ext cx="2410460" cy="2317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p>
            <a:pPr algn="ctr">
              <a:lnSpc>
                <a:spcPct val="100000"/>
              </a:lnSpc>
            </a:pPr>
            <a:r>
              <a:rPr lang="ru-RU" sz="1800" b="0" strike="noStrike" spc="-1">
                <a:latin typeface="Arial" panose="020B0604020202020204"/>
              </a:rPr>
              <a:t>Фото с первой группой за интересовавший нас </a:t>
            </a:r>
            <a:endParaRPr lang="ru-RU" sz="1800" b="0" strike="noStrike" spc="-1">
              <a:latin typeface="Arial" panose="020B0604020202020204"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954655" y="4379595"/>
            <a:ext cx="476885" cy="273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endCxn id="4" idx="1"/>
          </p:cNvCxnSpPr>
          <p:nvPr/>
        </p:nvCxnSpPr>
        <p:spPr>
          <a:xfrm flipV="1">
            <a:off x="5735955" y="3867785"/>
            <a:ext cx="720090" cy="638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8866505" y="3395980"/>
            <a:ext cx="757555" cy="608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1852</Words>
  <Application>WPS Presentation</Application>
  <PresentationFormat/>
  <Paragraphs>157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9" baseType="lpstr">
      <vt:lpstr>Arial</vt:lpstr>
      <vt:lpstr>SimSun</vt:lpstr>
      <vt:lpstr>Wingdings</vt:lpstr>
      <vt:lpstr>Calibri Light</vt:lpstr>
      <vt:lpstr>Calibri</vt:lpstr>
      <vt:lpstr>Times New Roman</vt:lpstr>
      <vt:lpstr>Symbol</vt:lpstr>
      <vt:lpstr>Arial</vt:lpstr>
      <vt:lpstr>DejaVu Sans</vt:lpstr>
      <vt:lpstr>Calibri</vt:lpstr>
      <vt:lpstr>Noto Sans CJK SC</vt:lpstr>
      <vt:lpstr>Cruinn</vt:lpstr>
      <vt:lpstr>Microsoft YaHei</vt:lpstr>
      <vt:lpstr>Arial Unicode MS</vt:lpstr>
      <vt:lpstr>Liberation Serif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Garmony of Chaos </dc:title>
  <dc:creator>Мамаев</dc:creator>
  <cp:lastModifiedBy>Nicolas Janary</cp:lastModifiedBy>
  <cp:revision>14</cp:revision>
  <dcterms:created xsi:type="dcterms:W3CDTF">2025-09-09T15:23:00Z</dcterms:created>
  <dcterms:modified xsi:type="dcterms:W3CDTF">2025-09-15T07:26:24Z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ICV">
    <vt:lpwstr>CC10F1D395C141548AD25CA03DD64F53_12</vt:lpwstr>
  </property>
  <property fmtid="{D5CDD505-2E9C-101B-9397-08002B2CF9AE}" pid="6" name="KSOProductBuildVer">
    <vt:lpwstr>1049-12.2.0.22549</vt:lpwstr>
  </property>
  <property fmtid="{D5CDD505-2E9C-101B-9397-08002B2CF9AE}" pid="7" name="LinksUpToDate">
    <vt:bool>false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Широкоэкранный</vt:lpwstr>
  </property>
  <property fmtid="{D5CDD505-2E9C-101B-9397-08002B2CF9AE}" pid="11" name="ScaleCrop">
    <vt:bool>false</vt:bool>
  </property>
  <property fmtid="{D5CDD505-2E9C-101B-9397-08002B2CF9AE}" pid="12" name="ShareDoc">
    <vt:bool>false</vt:bool>
  </property>
  <property fmtid="{D5CDD505-2E9C-101B-9397-08002B2CF9AE}" pid="13" name="Slides">
    <vt:i4>12</vt:i4>
  </property>
</Properties>
</file>