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6" y="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756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a0dc44e53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a0dc44e53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0dc44e53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0dc44e53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0dc44e53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0dc44e53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0dc44e53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a0dc44e53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a0dc44e5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a0dc44e5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0dc44e53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0dc44e53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a0dc44e5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a0dc44e5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0dc44e53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0dc44e53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0dc44e53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0dc44e53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0dc44e5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0dc44e5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a0dc44e53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a0dc44e53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f0691862.xsph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51400" y="205400"/>
            <a:ext cx="74412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образовательное учреждение высшего образования Ленинградской области</a:t>
            </a:r>
            <a:b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ЛЕНИНГРАДСКИЙ ГОСУДАРСТВЕННЫЙ УНИВЕРСИТЕТ ИМЕНИ А. С. ПУШКИНА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Институт экономической безопасности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Колледж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84149" y="1817300"/>
            <a:ext cx="415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Отчет по учебной практике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28850" y="2274800"/>
            <a:ext cx="57225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ПМ.02 Разработка, внедрение и адаптация программного обеспечения отраслевой направленности</a:t>
            </a:r>
            <a:endParaRPr sz="17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61300" y="4427450"/>
            <a:ext cx="217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г. Санкт-Петербург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22150" y="3254941"/>
            <a:ext cx="28584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r>
              <a:rPr lang="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Феоктистов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 Пискаев Д.Е.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75952" y="151983"/>
            <a:ext cx="5100898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Десятый и одиннадцатый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6286" y="4373394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20515" y="4383387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44" y="721339"/>
            <a:ext cx="3935450" cy="3534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4" y="721339"/>
            <a:ext cx="4388621" cy="3534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p21"/>
          <p:cNvSpPr txBox="1"/>
          <p:nvPr/>
        </p:nvSpPr>
        <p:spPr>
          <a:xfrm>
            <a:off x="175952" y="151983"/>
            <a:ext cx="5990334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Двеннадцатый и тринадцатый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6665" y="4767832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66286" y="4757839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37" y="721338"/>
            <a:ext cx="4034264" cy="3969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6" y="721338"/>
            <a:ext cx="3690864" cy="39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8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37375" y="142875"/>
            <a:ext cx="225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latin typeface="Times New Roman"/>
                <a:ea typeface="Times New Roman"/>
                <a:cs typeface="Times New Roman"/>
                <a:sym typeface="Times New Roman"/>
              </a:rPr>
              <a:t>Footer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6980" y="2180972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12280" y="4708389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75" y="173311"/>
            <a:ext cx="6654761" cy="19335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74" y="2750097"/>
            <a:ext cx="6654761" cy="1884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1604550" y="1898600"/>
            <a:ext cx="5934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b="1" i="1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500"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584350" y="240500"/>
            <a:ext cx="582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Размещение сайта на GitHub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80" y="1047826"/>
            <a:ext cx="6049540" cy="3727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657050" y="282450"/>
            <a:ext cx="58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Размещение сайта на хостинге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83" y="928950"/>
            <a:ext cx="5885234" cy="26346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65770" y="3767847"/>
            <a:ext cx="2412460" cy="317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f0691862.xsph.ru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0067" y="778971"/>
            <a:ext cx="71238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Верстка сайта производится на языке верстки HTML 5.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применения стилевых свойств применяется язык каскадных стилей CSS3.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работе использованы особые конструкции: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Flexbox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шрифтов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dirty="0" smtClean="0"/>
              <a:t>Poppins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US" dirty="0" smtClean="0"/>
              <a:t>Public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US" dirty="0" smtClean="0"/>
              <a:t>Sans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Позиционирование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Семантика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Внешние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подключаемые модули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Normalize.css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Reset.css.</a:t>
            </a:r>
          </a:p>
        </p:txBody>
      </p:sp>
    </p:spTree>
    <p:extLst>
      <p:ext uri="{BB962C8B-B14F-4D97-AF65-F5344CB8AC3E}">
        <p14:creationId xmlns:p14="http://schemas.microsoft.com/office/powerpoint/2010/main" val="261410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265375" y="1562725"/>
            <a:ext cx="446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5125" y="93275"/>
            <a:ext cx="351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latin typeface="Times New Roman"/>
                <a:ea typeface="Times New Roman"/>
                <a:cs typeface="Times New Roman"/>
                <a:sym typeface="Times New Roman"/>
              </a:rPr>
              <a:t>Header и первый блок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1536" y="3274979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69464" y="3352799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14" y="662675"/>
            <a:ext cx="4403650" cy="26123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69" y="662674"/>
            <a:ext cx="4338511" cy="2612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81775" y="104325"/>
            <a:ext cx="3756894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latin typeface="Times New Roman"/>
                <a:ea typeface="Times New Roman"/>
                <a:cs typeface="Times New Roman"/>
                <a:sym typeface="Times New Roman"/>
              </a:rPr>
              <a:t>Второй 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и третий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1536" y="3274979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56494" y="3281464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21" y="667196"/>
            <a:ext cx="4086996" cy="26077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5" y="660711"/>
            <a:ext cx="4236728" cy="261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65574" y="162775"/>
            <a:ext cx="4218357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Четвертый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и пятый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0482" y="3588534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81840" y="3598527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732130"/>
            <a:ext cx="3368011" cy="27017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9" y="732129"/>
            <a:ext cx="3524251" cy="270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38950" y="152825"/>
            <a:ext cx="420445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Шестой и седьмой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блоки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7267" y="4621047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46652" y="4626044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722181"/>
            <a:ext cx="3867150" cy="38019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33" y="722181"/>
            <a:ext cx="4004668" cy="3801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41850" y="212150"/>
            <a:ext cx="3963426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Восьмой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и девятый блоки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4861" y="4481614"/>
            <a:ext cx="1488166" cy="31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Figma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45458" y="4496003"/>
            <a:ext cx="1277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87" y="781506"/>
            <a:ext cx="4053314" cy="36422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6" y="781506"/>
            <a:ext cx="4045730" cy="3642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148</Words>
  <Application>Microsoft Office PowerPoint</Application>
  <PresentationFormat>Экран (16:9)</PresentationFormat>
  <Paragraphs>47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admin_auditory</dc:creator>
  <cp:lastModifiedBy>Roman</cp:lastModifiedBy>
  <cp:revision>11</cp:revision>
  <dcterms:modified xsi:type="dcterms:W3CDTF">2022-07-04T19:42:01Z</dcterms:modified>
</cp:coreProperties>
</file>