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6" y="8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97565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a0dc44e53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a0dc44e53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a0dc44e53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a0dc44e53_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a0dc44e53_3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a0dc44e53_3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a0dc44e53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a0dc44e53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a0dc44e53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a0dc44e53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0dc44e53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a0dc44e53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a0dc44e53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a0dc44e53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a0dc44e53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a0dc44e53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a0dc44e53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a0dc44e53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a0dc44e53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a0dc44e53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a0dc44e53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a0dc44e53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f0691862.xsph.ru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51400" y="205400"/>
            <a:ext cx="74412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Государственное автономное образовательное учреждение высшего образования Ленинградской области</a:t>
            </a:r>
            <a:b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ЛЕНИНГРАДСКИЙ ГОСУДАРСТВЕННЫЙ УНИВЕРСИТЕТ ИМЕНИ А. С. ПУШКИНА</a:t>
            </a:r>
            <a:endParaRPr sz="15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Институт экономической безопасности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Колледж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584149" y="1817300"/>
            <a:ext cx="415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latin typeface="Times New Roman"/>
                <a:ea typeface="Times New Roman"/>
                <a:cs typeface="Times New Roman"/>
                <a:sym typeface="Times New Roman"/>
              </a:rPr>
              <a:t>Отчет по учебной практике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728850" y="2274800"/>
            <a:ext cx="57225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ПМ.02 Разработка, внедрение и адаптация программного обеспечения отраслевой направленности</a:t>
            </a:r>
            <a:endParaRPr sz="17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561300" y="4427450"/>
            <a:ext cx="217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г. Санкт-Петербург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022150" y="3254941"/>
            <a:ext cx="28584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Выполнил:</a:t>
            </a:r>
            <a:r>
              <a:rPr lang="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Феоктистов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Р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О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Руководитель</a:t>
            </a:r>
            <a:r>
              <a:rPr lang="ru" sz="1600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ru" sz="1600" dirty="0">
                <a:latin typeface="Times New Roman"/>
                <a:ea typeface="Times New Roman"/>
                <a:cs typeface="Times New Roman"/>
                <a:sym typeface="Times New Roman"/>
              </a:rPr>
              <a:t> Пискаев Д.Е.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175952" y="151983"/>
            <a:ext cx="5100898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Десятый и одиннадцатый блоки</a:t>
            </a:r>
            <a:endParaRPr sz="25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6286" y="4373394"/>
            <a:ext cx="1488166" cy="3177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Figma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920515" y="4383387"/>
            <a:ext cx="12775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644" y="721339"/>
            <a:ext cx="3935450" cy="35341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54" y="721339"/>
            <a:ext cx="4388621" cy="3534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1;p21"/>
          <p:cNvSpPr txBox="1"/>
          <p:nvPr/>
        </p:nvSpPr>
        <p:spPr>
          <a:xfrm>
            <a:off x="175952" y="151983"/>
            <a:ext cx="5990334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Двеннадцатый и тринадцатый блоки</a:t>
            </a:r>
            <a:endParaRPr sz="25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6665" y="4767832"/>
            <a:ext cx="12775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66286" y="4757839"/>
            <a:ext cx="1488166" cy="3177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Figma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237" y="721338"/>
            <a:ext cx="4034264" cy="39698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36" y="721338"/>
            <a:ext cx="3690864" cy="396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8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137375" y="142875"/>
            <a:ext cx="2250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b="1">
                <a:latin typeface="Times New Roman"/>
                <a:ea typeface="Times New Roman"/>
                <a:cs typeface="Times New Roman"/>
                <a:sym typeface="Times New Roman"/>
              </a:rPr>
              <a:t>Footer</a:t>
            </a: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6980" y="2180972"/>
            <a:ext cx="1488166" cy="3177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Figma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012280" y="4708389"/>
            <a:ext cx="12775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75" y="173311"/>
            <a:ext cx="6654761" cy="19335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674" y="2750097"/>
            <a:ext cx="6654761" cy="1884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1604550" y="1898600"/>
            <a:ext cx="59349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 b="1" i="1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sz="3500"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584350" y="240500"/>
            <a:ext cx="5822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Размещение сайта на GitHub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780" y="1047826"/>
            <a:ext cx="6049540" cy="37272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1657050" y="282450"/>
            <a:ext cx="5829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Размещение сайта на хостинге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383" y="928950"/>
            <a:ext cx="5885234" cy="263461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365770" y="3767847"/>
            <a:ext cx="2412460" cy="3177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f0691862.xsph.ru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50067" y="778971"/>
            <a:ext cx="712388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Верстка сайта производится на языке верстки HTML 5. </a:t>
            </a: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применения стилевых свойств применяется язык каскадных стилей CSS3.</a:t>
            </a:r>
          </a:p>
          <a:p>
            <a:pPr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работе использованы особые конструкции: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Flexbox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Библиотека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шрифтов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dirty="0" smtClean="0"/>
              <a:t>Poppins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», «</a:t>
            </a:r>
            <a:r>
              <a:rPr lang="en-US" dirty="0" smtClean="0"/>
              <a:t>Public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», «</a:t>
            </a:r>
            <a:r>
              <a:rPr lang="en-US" dirty="0" smtClean="0"/>
              <a:t>Sans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»;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Позиционирование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Семантика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Внешние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подключаемые модули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Normalize.css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Reset.css.</a:t>
            </a:r>
          </a:p>
        </p:txBody>
      </p:sp>
    </p:spTree>
    <p:extLst>
      <p:ext uri="{BB962C8B-B14F-4D97-AF65-F5344CB8AC3E}">
        <p14:creationId xmlns:p14="http://schemas.microsoft.com/office/powerpoint/2010/main" val="261410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2265375" y="1562725"/>
            <a:ext cx="446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55125" y="93275"/>
            <a:ext cx="3513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b="1">
                <a:latin typeface="Times New Roman"/>
                <a:ea typeface="Times New Roman"/>
                <a:cs typeface="Times New Roman"/>
                <a:sym typeface="Times New Roman"/>
              </a:rPr>
              <a:t>Header и первый блок</a:t>
            </a: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1536" y="3274979"/>
            <a:ext cx="1488166" cy="3177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Figma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569464" y="3352799"/>
            <a:ext cx="12775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14" y="662675"/>
            <a:ext cx="4403650" cy="26123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69" y="662674"/>
            <a:ext cx="4338511" cy="2612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81775" y="104325"/>
            <a:ext cx="3756894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b="1" dirty="0">
                <a:latin typeface="Times New Roman"/>
                <a:ea typeface="Times New Roman"/>
                <a:cs typeface="Times New Roman"/>
                <a:sym typeface="Times New Roman"/>
              </a:rPr>
              <a:t>Второй </a:t>
            </a:r>
            <a:r>
              <a:rPr lang="ru" sz="25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и третий блоки</a:t>
            </a:r>
            <a:endParaRPr sz="25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61536" y="3274979"/>
            <a:ext cx="1488166" cy="3177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Figma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56494" y="3281464"/>
            <a:ext cx="12775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121" y="667196"/>
            <a:ext cx="4086996" cy="26077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5" y="660711"/>
            <a:ext cx="4236728" cy="2614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165574" y="162775"/>
            <a:ext cx="4218357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Четвертый и пятый блоки</a:t>
            </a:r>
            <a:endParaRPr sz="25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20482" y="3588534"/>
            <a:ext cx="1488166" cy="3177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Figma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81840" y="3598527"/>
            <a:ext cx="12775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732130"/>
            <a:ext cx="3368011" cy="270173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49" y="732129"/>
            <a:ext cx="3524251" cy="2701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138950" y="152825"/>
            <a:ext cx="420445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Шестой и седьмой блоки</a:t>
            </a:r>
            <a:endParaRPr sz="25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7267" y="4621047"/>
            <a:ext cx="1488166" cy="3177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Figma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446652" y="4626044"/>
            <a:ext cx="12775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5" y="722181"/>
            <a:ext cx="3867150" cy="38019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33" y="722181"/>
            <a:ext cx="4004668" cy="3801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141850" y="212150"/>
            <a:ext cx="3963426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Восьмой и девятый блоки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4861" y="4481614"/>
            <a:ext cx="1488166" cy="3177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Figma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45458" y="4496003"/>
            <a:ext cx="12775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287" y="781506"/>
            <a:ext cx="4053314" cy="364229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76" y="781506"/>
            <a:ext cx="4045730" cy="3642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148</Words>
  <Application>Microsoft Office PowerPoint</Application>
  <PresentationFormat>Экран (16:9)</PresentationFormat>
  <Paragraphs>47</Paragraphs>
  <Slides>13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Wingdings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admin_auditory</dc:creator>
  <cp:lastModifiedBy>Roman</cp:lastModifiedBy>
  <cp:revision>13</cp:revision>
  <dcterms:modified xsi:type="dcterms:W3CDTF">2022-07-05T06:52:52Z</dcterms:modified>
</cp:coreProperties>
</file>