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4" r:id="rId12"/>
    <p:sldId id="290" r:id="rId13"/>
    <p:sldId id="293" r:id="rId14"/>
    <p:sldId id="29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1119" y="2631638"/>
            <a:ext cx="9144000" cy="1184608"/>
          </a:xfrm>
        </p:spPr>
        <p:txBody>
          <a:bodyPr>
            <a:normAutofit fontScale="90000"/>
          </a:bodyPr>
          <a:lstStyle/>
          <a:p>
            <a:r>
              <a:rPr lang="pt-BR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INTERAÇÃO </a:t>
            </a:r>
            <a:r>
              <a:rPr lang="pt-BR" sz="4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HUMANO-COMPUTADOR</a:t>
            </a:r>
            <a:br>
              <a:rPr lang="pt-BR" sz="4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01</a:t>
            </a:r>
            <a:endParaRPr lang="pt-B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46960" y="118745"/>
            <a:ext cx="8982075" cy="2641600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</a:t>
            </a:r>
          </a:p>
          <a:p>
            <a:r>
              <a:rPr 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em Análise e Desenvolvimento de Sistemas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2"/>
            <a:ext cx="1650616" cy="240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640867" y="5577135"/>
            <a:ext cx="69210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Prof. MSc. Carlos Leopoldo P. Siqueira</a:t>
            </a:r>
          </a:p>
          <a:p>
            <a:pPr algn="ctr"/>
            <a:r>
              <a:rPr lang="pt-BR" sz="2000" b="1" dirty="0" smtClean="0"/>
              <a:t>2021</a:t>
            </a:r>
            <a:endParaRPr lang="pt-BR" sz="2000" b="1" dirty="0" smtClean="0"/>
          </a:p>
          <a:p>
            <a:pPr algn="ctr"/>
            <a:endParaRPr lang="pt-BR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 rotWithShape="1">
          <a:blip r:embed="rId3"/>
          <a:srcRect l="3204" t="20158" r="35795" b="27551"/>
          <a:stretch/>
        </p:blipFill>
        <p:spPr bwMode="auto">
          <a:xfrm>
            <a:off x="2154304" y="250022"/>
            <a:ext cx="8636114" cy="3999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45886" y="4314760"/>
            <a:ext cx="585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Fonte</a:t>
            </a:r>
            <a:r>
              <a:rPr lang="pt-BR" b="1" dirty="0" smtClean="0"/>
              <a:t>: https</a:t>
            </a:r>
            <a:r>
              <a:rPr lang="pt-BR" b="1" dirty="0"/>
              <a:t>://www.youtube.com/watch?v=grupku0OOQw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290917" y="4941041"/>
            <a:ext cx="10260107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92D050"/>
                </a:solidFill>
              </a:rPr>
              <a:t>Temos um sistema humano e um sistema computacional. Esses dois sistemas conversam entre si pela película que reveste as gotas de óleo </a:t>
            </a:r>
            <a:r>
              <a:rPr lang="pt-BR" sz="3200" i="1" u="sng" dirty="0">
                <a:solidFill>
                  <a:srgbClr val="92D050"/>
                </a:solidFill>
              </a:rPr>
              <a:t>que é a interface</a:t>
            </a:r>
            <a:r>
              <a:rPr lang="pt-BR" sz="3200" dirty="0" smtClean="0">
                <a:solidFill>
                  <a:srgbClr val="92D050"/>
                </a:solidFill>
              </a:rPr>
              <a:t>.</a:t>
            </a:r>
            <a:endParaRPr lang="pt-BR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2000" cy="6858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rcRect l="39774" t="17840" r="27782" b="10772"/>
          <a:stretch>
            <a:fillRect/>
          </a:stretch>
        </p:blipFill>
        <p:spPr>
          <a:xfrm>
            <a:off x="537210" y="984250"/>
            <a:ext cx="3555365" cy="48895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rcRect l="34722" t="37709" r="6316" b="20544"/>
          <a:stretch>
            <a:fillRect/>
          </a:stretch>
        </p:blipFill>
        <p:spPr>
          <a:xfrm>
            <a:off x="4462145" y="1312545"/>
            <a:ext cx="7335520" cy="45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7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6285" y="551329"/>
            <a:ext cx="10848527" cy="4773706"/>
          </a:xfrm>
        </p:spPr>
        <p:txBody>
          <a:bodyPr>
            <a:normAutofit fontScale="90000"/>
          </a:bodyPr>
          <a:lstStyle/>
          <a:p>
            <a:r>
              <a:rPr lang="pt-BR" altLang="en-US" dirty="0" smtClean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A </a:t>
            </a:r>
            <a:r>
              <a:rPr lang="pt-BR" altLang="en-US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tecnologia deve ser usada sempre para maximizar nossas habilidades, e o uso de computadores deve ser o mais simples, seguro e agradável possível.</a:t>
            </a:r>
            <a:br>
              <a:rPr lang="pt-BR" altLang="en-US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</a:br>
            <a:r>
              <a:rPr lang="pt-BR" altLang="en-US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/>
            </a:r>
            <a:br>
              <a:rPr lang="pt-BR" altLang="en-US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</a:br>
            <a:endParaRPr lang="pt-BR" altLang="en-US" sz="4400" i="1" dirty="0">
              <a:ln>
                <a:solidFill>
                  <a:schemeClr val="tx1"/>
                </a:solidFill>
              </a:ln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858" y="-699210"/>
            <a:ext cx="11179810" cy="4128210"/>
          </a:xfrm>
        </p:spPr>
        <p:txBody>
          <a:bodyPr>
            <a:normAutofit fontScale="90000"/>
          </a:bodyPr>
          <a:lstStyle/>
          <a:p>
            <a:r>
              <a:rPr lang="pt-BR" altLang="en-US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/>
            </a:r>
            <a:br>
              <a:rPr lang="pt-BR" altLang="en-US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</a:br>
            <a:r>
              <a:rPr lang="pt-BR" altLang="en-US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Criação de sistemas difíceis de usar pode inviabilizar o sucesso de softwares que poderiam ser bastante úteis.</a:t>
            </a:r>
          </a:p>
        </p:txBody>
      </p:sp>
    </p:spTree>
    <p:extLst>
      <p:ext uri="{BB962C8B-B14F-4D97-AF65-F5344CB8AC3E}">
        <p14:creationId xmlns:p14="http://schemas.microsoft.com/office/powerpoint/2010/main" val="101882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2900" y="1497330"/>
            <a:ext cx="11506835" cy="4523740"/>
          </a:xfrm>
        </p:spPr>
        <p:txBody>
          <a:bodyPr>
            <a:normAutofit fontScale="90000"/>
          </a:bodyPr>
          <a:lstStyle/>
          <a:p>
            <a:r>
              <a:rPr lang="pt-BR" altLang="en-US" dirty="0"/>
              <a:t/>
            </a:r>
            <a:br>
              <a:rPr lang="pt-BR" altLang="en-US" dirty="0"/>
            </a:br>
            <a:r>
              <a:rPr lang="pt-BR" altLang="en-US" sz="54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O desempenho humano no uso de computadores e de sistemas tem sido uma área de pesquisa e desenvolvimento que muito se expandiu nas últimas décadas.</a:t>
            </a:r>
            <a:br>
              <a:rPr lang="pt-BR" altLang="en-US" sz="54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</a:br>
            <a:r>
              <a:rPr lang="pt-BR" altLang="en-US" sz="54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Isso tem sido feito </a:t>
            </a:r>
            <a:r>
              <a:rPr lang="pt-BR" altLang="en-US" sz="5400" dirty="0" smtClean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utilizando poderosas </a:t>
            </a:r>
            <a:r>
              <a:rPr lang="pt-BR" altLang="en-US" sz="54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ferramentas computacionais na análise de dados e com vários métodos.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2000" cy="6858000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958850" y="613410"/>
            <a:ext cx="1058545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4000" b="1">
                <a:solidFill>
                  <a:schemeClr val="tx1"/>
                </a:solidFill>
              </a:rPr>
              <a:t>Ementa:</a:t>
            </a:r>
          </a:p>
          <a:p>
            <a:pPr algn="just"/>
            <a:endParaRPr lang="pt-BR" altLang="en-US" sz="4000" b="1">
              <a:solidFill>
                <a:schemeClr val="tx1"/>
              </a:solidFill>
            </a:endParaRPr>
          </a:p>
          <a:p>
            <a:pPr algn="just"/>
            <a:r>
              <a:rPr lang="pt-BR" altLang="en-US" sz="3600" b="1">
                <a:solidFill>
                  <a:schemeClr val="tx1"/>
                </a:solidFill>
              </a:rPr>
              <a:t>Permitir a avaliação das capacidades e limitações dos usuários em sua relação com os sistemas de informação. Aplicação de métodos e técnicas para o desenvolvimento de interfaces, através de conceitos de modelo de tarefas e modelo de usuário, homem-computador eficazes na comunicação. Storyboard e prototipação. Avaliação de interfaces: Conceitos e métodos.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2000" cy="6858000"/>
          </a:xfrm>
          <a:prstGeom prst="rect">
            <a:avLst/>
          </a:prstGeom>
        </p:spPr>
      </p:pic>
      <p:pic>
        <p:nvPicPr>
          <p:cNvPr id="2" name="Espaço Reservado para Conteúdo 1"/>
          <p:cNvPicPr>
            <a:picLocks noChangeAspect="1"/>
          </p:cNvPicPr>
          <p:nvPr/>
        </p:nvPicPr>
        <p:blipFill>
          <a:blip r:embed="rId3"/>
          <a:srcRect l="36978" t="25238" r="14750" b="18355"/>
          <a:stretch>
            <a:fillRect/>
          </a:stretch>
        </p:blipFill>
        <p:spPr>
          <a:xfrm>
            <a:off x="891540" y="490855"/>
            <a:ext cx="10245725" cy="58648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960" y="534670"/>
            <a:ext cx="10800080" cy="5326380"/>
          </a:xfrm>
        </p:spPr>
        <p:txBody>
          <a:bodyPr/>
          <a:lstStyle/>
          <a:p>
            <a:r>
              <a:rPr lang="pt-BR" altLang="en-US" sz="540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A comunicação é uma das muitas necessidades do ser humano, pois desde a época das cavernas ele demonstra o anseio por expressar o que passa dentro de si e no meio em que vive.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75" y="445770"/>
            <a:ext cx="11906885" cy="5619750"/>
          </a:xfrm>
        </p:spPr>
        <p:txBody>
          <a:bodyPr>
            <a:normAutofit fontScale="90000"/>
          </a:bodyPr>
          <a:lstStyle/>
          <a:p>
            <a:pPr algn="ctr"/>
            <a:r>
              <a:rPr lang="pt-BR" altLang="en-US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O anseio por interação/comunicação deu ao ser humano a capacidade de criar dispositivos que, hoje em dia, fazem parte do seu corpo, ou seja, é quase impossível viver sem, dando origem ao termo IHC (Interação humano–computador).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205" y="3980180"/>
            <a:ext cx="1119822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pt-BR" altLang="en-US" dirty="0"/>
              <a:t/>
            </a:r>
            <a:br>
              <a:rPr lang="pt-BR" altLang="en-US" dirty="0"/>
            </a:br>
            <a:r>
              <a:rPr lang="pt-BR" altLang="en-US" dirty="0"/>
              <a:t> </a:t>
            </a:r>
            <a:r>
              <a:rPr lang="pt-BR" altLang="en-US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O IHC é o estudo da interação entre pessoas e computadores.</a:t>
            </a:r>
            <a:br>
              <a:rPr lang="pt-BR" altLang="en-US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</a:br>
            <a:r>
              <a:rPr lang="pt-BR" altLang="en-US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É uma </a:t>
            </a:r>
            <a:r>
              <a:rPr lang="pt-BR" altLang="en-US" dirty="0" smtClean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área interdisciplinar </a:t>
            </a:r>
            <a:r>
              <a:rPr lang="pt-BR" altLang="en-US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que relaciona a ciência da computação, artes, design, ergonomia, psicologia, sociologia, semiótica, linguística, e áreas afins.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2000" cy="685800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446405" y="726440"/>
            <a:ext cx="11299190" cy="54107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altLang="en-US" sz="48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Interação Humano-Computador - IHC (do inglês </a:t>
            </a:r>
            <a:r>
              <a:rPr lang="pt-BR" altLang="en-US" sz="48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Human</a:t>
            </a:r>
            <a:r>
              <a:rPr lang="pt-BR" altLang="en-US" sz="48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–Computer </a:t>
            </a:r>
            <a:r>
              <a:rPr lang="pt-BR" altLang="en-US" sz="48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Interaction</a:t>
            </a:r>
            <a:r>
              <a:rPr lang="pt-BR" altLang="en-US" sz="48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 (HCI)), também chamado de Interação Homem-Máquina - IHM (do inglês Man–</a:t>
            </a:r>
            <a:r>
              <a:rPr lang="pt-BR" altLang="en-US" sz="48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Machine</a:t>
            </a:r>
            <a:r>
              <a:rPr lang="pt-BR" altLang="en-US" sz="48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altLang="en-US" sz="4800" dirty="0" err="1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Interaction</a:t>
            </a:r>
            <a:r>
              <a:rPr lang="pt-BR" altLang="en-US" sz="48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 (MMI) ) é o nome dado ao conjunto de estudos que envolve a interação entre pessoas (usuários) e </a:t>
            </a:r>
            <a:r>
              <a:rPr lang="pt-BR" altLang="en-US" sz="4800" dirty="0" smtClean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dispositivos computacionais</a:t>
            </a:r>
            <a:r>
              <a:rPr lang="pt-BR" altLang="en-US" sz="48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9676" y="258184"/>
            <a:ext cx="11198225" cy="4754245"/>
          </a:xfrm>
        </p:spPr>
        <p:txBody>
          <a:bodyPr>
            <a:normAutofit/>
          </a:bodyPr>
          <a:lstStyle/>
          <a:p>
            <a:r>
              <a:rPr lang="pt-BR" altLang="en-US" dirty="0"/>
              <a:t> </a:t>
            </a:r>
            <a:r>
              <a:rPr lang="pt-BR" altLang="en-US" sz="5400" dirty="0">
                <a:solidFill>
                  <a:srgbClr val="C00000"/>
                </a:solidFill>
              </a:rPr>
              <a:t> </a:t>
            </a:r>
            <a:r>
              <a:rPr lang="pt-BR" altLang="en-US" sz="54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A interação entre humanos e máquinas acontece através da </a:t>
            </a:r>
            <a:r>
              <a:rPr lang="pt-BR" altLang="en-US" sz="5400" u="sng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interface do utilizador</a:t>
            </a:r>
            <a:r>
              <a:rPr lang="pt-BR" altLang="en-US" sz="54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, formada por software e hardware.</a:t>
            </a:r>
            <a:br>
              <a:rPr lang="pt-BR" altLang="en-US" sz="54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</a:br>
            <a:endParaRPr lang="pt-BR" altLang="en-US" sz="5400" dirty="0">
              <a:ln>
                <a:solidFill>
                  <a:schemeClr val="tx1"/>
                </a:solidFill>
              </a:ln>
              <a:solidFill>
                <a:srgbClr val="C00000"/>
              </a:solidFill>
            </a:endParaRPr>
          </a:p>
        </p:txBody>
      </p:sp>
      <p:pic>
        <p:nvPicPr>
          <p:cNvPr id="4" name="Imagem 3"/>
          <p:cNvPicPr/>
          <p:nvPr/>
        </p:nvPicPr>
        <p:blipFill rotWithShape="1">
          <a:blip r:embed="rId3"/>
          <a:srcRect l="34214" t="29117" r="41066" b="24906"/>
          <a:stretch/>
        </p:blipFill>
        <p:spPr bwMode="auto">
          <a:xfrm>
            <a:off x="8337176" y="3603812"/>
            <a:ext cx="3330725" cy="2985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0"/>
            <a:ext cx="12192000" cy="685800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440055" y="474980"/>
            <a:ext cx="1131189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altLang="en-US" sz="5400" i="1" u="sng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Interação</a:t>
            </a:r>
            <a:r>
              <a:rPr lang="pt-BR" altLang="en-US" sz="540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 é um processo de comunicação do usuário com o sistema através das </a:t>
            </a:r>
            <a:r>
              <a:rPr lang="pt-BR" altLang="en-US" sz="5400" i="1" u="sng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interfaces</a:t>
            </a:r>
            <a:r>
              <a:rPr lang="pt-BR" altLang="en-US" sz="540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; envolve tudo o que acontece quando o usuário, por meio da interface, interage com o sistema computacional para realizar tarefas (Silva &amp; Barbosa, 2010).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332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INTERAÇÃO HUMANO-COMPUTADOR AULA 01</vt:lpstr>
      <vt:lpstr>Apresentação do PowerPoint</vt:lpstr>
      <vt:lpstr>Apresentação do PowerPoint</vt:lpstr>
      <vt:lpstr>A comunicação é uma das muitas necessidades do ser humano, pois desde a época das cavernas ele demonstra o anseio por expressar o que passa dentro de si e no meio em que vive.</vt:lpstr>
      <vt:lpstr>O anseio por interação/comunicação deu ao ser humano a capacidade de criar dispositivos que, hoje em dia, fazem parte do seu corpo, ou seja, é quase impossível viver sem, dando origem ao termo IHC (Interação humano–computador).</vt:lpstr>
      <vt:lpstr>  O IHC é o estudo da interação entre pessoas e computadores. É uma área interdisciplinar que relaciona a ciência da computação, artes, design, ergonomia, psicologia, sociologia, semiótica, linguística, e áreas afins. </vt:lpstr>
      <vt:lpstr>Apresentação do PowerPoint</vt:lpstr>
      <vt:lpstr>  A interação entre humanos e máquinas acontece através da interface do utilizador, formada por software e hardware. </vt:lpstr>
      <vt:lpstr>Apresentação do PowerPoint</vt:lpstr>
      <vt:lpstr>Apresentação do PowerPoint</vt:lpstr>
      <vt:lpstr>Apresentação do PowerPoint</vt:lpstr>
      <vt:lpstr>A tecnologia deve ser usada sempre para maximizar nossas habilidades, e o uso de computadores deve ser o mais simples, seguro e agradável possível.  </vt:lpstr>
      <vt:lpstr> Criação de sistemas difíceis de usar pode inviabilizar o sucesso de softwares que poderiam ser bastante úteis.</vt:lpstr>
      <vt:lpstr> O desempenho humano no uso de computadores e de sistemas tem sido uma área de pesquisa e desenvolvimento que muito se expandiu nas últimas décadas. Isso tem sido feito utilizando poderosas ferramentas computacionais na análise de dados e com vários métodos.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comunicação é uma das muitas necessidades do ser humano, pois desde a época das cavernas ele demonstra o anseio por expressar o que passa dentro de si e no meio em que vive.</dc:title>
  <dc:creator>carlos.leopoldo</dc:creator>
  <cp:lastModifiedBy>leopoldo</cp:lastModifiedBy>
  <cp:revision>10</cp:revision>
  <dcterms:created xsi:type="dcterms:W3CDTF">2020-02-03T23:19:00Z</dcterms:created>
  <dcterms:modified xsi:type="dcterms:W3CDTF">2021-05-17T23:32:39Z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1046-11.2.0.9085</vt:lpwstr>
  </property>
</Properties>
</file>