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25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1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84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63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38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795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75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42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86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00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765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24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53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6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328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82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33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4696-10D9-4D1E-B1DD-657BD69B9096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846-18FD-4AF1-BCED-78E1B531B15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915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A4E-AF27-E979-EBA8-CBB770C38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pc="113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EXTRACCIÓN Y ANÁLISIS DE DATOS DE ANUNCIOS </a:t>
            </a:r>
            <a:r>
              <a:rPr lang="en-US" sz="4800" spc="113" dirty="0" err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facebook</a:t>
            </a:r>
            <a:r>
              <a:rPr lang="en-US" sz="4800" spc="113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marketplace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0DE2A-7ECA-21E5-9138-CCBFD075B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Cuadrao </a:t>
            </a:r>
            <a:r>
              <a:rPr lang="en-US" dirty="0" err="1"/>
              <a:t>perez</a:t>
            </a:r>
            <a:r>
              <a:rPr lang="en-US" dirty="0"/>
              <a:t> </a:t>
            </a:r>
            <a:r>
              <a:rPr lang="en-US" dirty="0" err="1"/>
              <a:t>alvaro</a:t>
            </a:r>
            <a:endParaRPr lang="en-US" dirty="0"/>
          </a:p>
          <a:p>
            <a:r>
              <a:rPr lang="en-US" dirty="0"/>
              <a:t>Luna Guerrero Fernando</a:t>
            </a:r>
          </a:p>
          <a:p>
            <a:r>
              <a:rPr lang="en-US" dirty="0"/>
              <a:t>Mercado </a:t>
            </a:r>
            <a:r>
              <a:rPr lang="en-US" dirty="0" err="1"/>
              <a:t>huayta</a:t>
            </a:r>
            <a:r>
              <a:rPr lang="en-US" dirty="0"/>
              <a:t> molly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926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7F70-ECCE-8B06-D2CF-0FD73D8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01E3-7218-6D37-9DCE-2CA860DC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733"/>
            <a:ext cx="9905999" cy="3541714"/>
          </a:xfrm>
        </p:spPr>
        <p:txBody>
          <a:bodyPr/>
          <a:lstStyle/>
          <a:p>
            <a:r>
              <a:rPr lang="en-US" dirty="0"/>
              <a:t>OBJETIVO:</a:t>
            </a:r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y </a:t>
            </a:r>
            <a:r>
              <a:rPr lang="en-US" dirty="0" err="1"/>
              <a:t>entender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sencilla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da </a:t>
            </a:r>
            <a:r>
              <a:rPr lang="en-US" dirty="0" err="1"/>
              <a:t>facebook</a:t>
            </a:r>
            <a:r>
              <a:rPr lang="en-US" dirty="0"/>
              <a:t> marketplace con sus </a:t>
            </a:r>
            <a:r>
              <a:rPr lang="en-US" dirty="0" err="1"/>
              <a:t>publicaciones</a:t>
            </a:r>
            <a:r>
              <a:rPr lang="en-US" dirty="0"/>
              <a:t>. 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15B16-6D9A-B848-ED5E-71EB95E9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63" y="3515442"/>
            <a:ext cx="321989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C21EC-9F61-BBF6-0815-FDE88ECA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53" y="521110"/>
            <a:ext cx="7679133" cy="4273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0A17A-C348-13F2-D427-EF188E194B5D}"/>
              </a:ext>
            </a:extLst>
          </p:cNvPr>
          <p:cNvSpPr txBox="1"/>
          <p:nvPr/>
        </p:nvSpPr>
        <p:spPr>
          <a:xfrm>
            <a:off x="1841530" y="5014452"/>
            <a:ext cx="86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que </a:t>
            </a:r>
            <a:r>
              <a:rPr lang="en-US" dirty="0" err="1"/>
              <a:t>seran</a:t>
            </a:r>
            <a:r>
              <a:rPr lang="en-US" dirty="0"/>
              <a:t> </a:t>
            </a:r>
            <a:r>
              <a:rPr lang="en-US" dirty="0" err="1"/>
              <a:t>utilzados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graficos</a:t>
            </a:r>
            <a:r>
              <a:rPr lang="en-U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50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544D4-457D-3701-A0DC-6F78A0A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11" y="442452"/>
            <a:ext cx="8061391" cy="378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FBB2A-1305-152E-F5FE-2E5A98B80C92}"/>
              </a:ext>
            </a:extLst>
          </p:cNvPr>
          <p:cNvSpPr txBox="1"/>
          <p:nvPr/>
        </p:nvSpPr>
        <p:spPr>
          <a:xfrm>
            <a:off x="2222090" y="4798142"/>
            <a:ext cx="566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dividida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antes </a:t>
            </a:r>
            <a:r>
              <a:rPr lang="en-US" dirty="0" err="1"/>
              <a:t>dichos</a:t>
            </a:r>
            <a:r>
              <a:rPr lang="en-U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603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B8D47-8711-7ACE-B79D-545E0D17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07" y="796413"/>
            <a:ext cx="8004385" cy="4031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3F860-6F09-DC5C-8974-5344C72B25C5}"/>
              </a:ext>
            </a:extLst>
          </p:cNvPr>
          <p:cNvSpPr txBox="1"/>
          <p:nvPr/>
        </p:nvSpPr>
        <p:spPr>
          <a:xfrm>
            <a:off x="2005317" y="5093110"/>
            <a:ext cx="945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interacciones</a:t>
            </a:r>
            <a:r>
              <a:rPr lang="en-US" dirty="0"/>
              <a:t> que ha </a:t>
            </a:r>
            <a:r>
              <a:rPr lang="en-US" dirty="0" err="1"/>
              <a:t>tenido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publicacion</a:t>
            </a:r>
            <a:r>
              <a:rPr lang="en-U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976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B0C27-B520-7EA8-C2C9-4A1ED8D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5" y="536552"/>
            <a:ext cx="7492181" cy="3808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9434E-EB1F-40FA-5BB0-8FA29BE024E8}"/>
              </a:ext>
            </a:extLst>
          </p:cNvPr>
          <p:cNvSpPr txBox="1"/>
          <p:nvPr/>
        </p:nvSpPr>
        <p:spPr>
          <a:xfrm>
            <a:off x="2755490" y="485843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clicks que ha </a:t>
            </a:r>
            <a:r>
              <a:rPr lang="en-US" dirty="0" err="1"/>
              <a:t>tenido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publicacion</a:t>
            </a:r>
            <a:r>
              <a:rPr lang="en-U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10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E8F0B-EEA1-67F4-F84B-CF6DF8DC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33" y="265471"/>
            <a:ext cx="4708250" cy="264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F30BC-D078-36A7-5C8A-47FEEDC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33" y="2907890"/>
            <a:ext cx="4708250" cy="2102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D51993-0245-B902-98DB-959D0866BE2C}"/>
              </a:ext>
            </a:extLst>
          </p:cNvPr>
          <p:cNvSpPr txBox="1"/>
          <p:nvPr/>
        </p:nvSpPr>
        <p:spPr>
          <a:xfrm>
            <a:off x="2303207" y="555030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lo que ha </a:t>
            </a:r>
            <a:r>
              <a:rPr lang="en-US" dirty="0" err="1"/>
              <a:t>costado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publicacion</a:t>
            </a:r>
            <a:r>
              <a:rPr lang="en-U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9512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102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 Ultra-Bold</vt:lpstr>
      <vt:lpstr>Tw Cen MT</vt:lpstr>
      <vt:lpstr>Circuit</vt:lpstr>
      <vt:lpstr>EXTRACCIÓN Y ANÁLISIS DE DATOS DE ANUNCIOS facebook marketplace</vt:lpstr>
      <vt:lpstr>INtroduccion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cuadrao</dc:creator>
  <cp:lastModifiedBy>daniela cuadrao</cp:lastModifiedBy>
  <cp:revision>1</cp:revision>
  <dcterms:created xsi:type="dcterms:W3CDTF">2024-07-18T06:10:55Z</dcterms:created>
  <dcterms:modified xsi:type="dcterms:W3CDTF">2024-07-18T06:29:34Z</dcterms:modified>
</cp:coreProperties>
</file>