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 autoAdjust="0"/>
  </p:normalViewPr>
  <p:slideViewPr>
    <p:cSldViewPr>
      <p:cViewPr>
        <p:scale>
          <a:sx n="88" d="100"/>
          <a:sy n="88" d="100"/>
        </p:scale>
        <p:origin x="-29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D8E44F-5569-4B99-AEB7-0AA3B8A24249}" type="datetimeFigureOut">
              <a:rPr lang="es-MX" smtClean="0"/>
              <a:t>05/11/2019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5A1397-AD92-4A8B-AA17-218201C7EBF8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286000" y="1700213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5" name="4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169320" cy="44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892480" cy="48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604448" cy="4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8892480" cy="48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211362" cy="44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8244408" cy="44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676456" cy="46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" y="116632"/>
            <a:ext cx="8604448" cy="4650380"/>
          </a:xfrm>
          <a:prstGeom prst="rect">
            <a:avLst/>
          </a:prstGeom>
        </p:spPr>
      </p:pic>
      <p:pic>
        <p:nvPicPr>
          <p:cNvPr id="4" name="3 Imagen" descr="192.168.1.254/html/index.stm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52663" r="152" b="25750"/>
          <a:stretch/>
        </p:blipFill>
        <p:spPr>
          <a:xfrm>
            <a:off x="221851" y="5013176"/>
            <a:ext cx="8846693" cy="10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2" y="1095935"/>
            <a:ext cx="8036086" cy="43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5" y="787005"/>
            <a:ext cx="8460432" cy="45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835490" cy="47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2.168.1.254/html/index.stm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8688644" cy="46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</TotalTime>
  <Words>0</Words>
  <Application>Microsoft Office PowerPoint</Application>
  <PresentationFormat>Presentación en pantalla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Origen</vt:lpstr>
      <vt:lpstr>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Usuario de Windows</dc:creator>
  <cp:lastModifiedBy>Usuario de Windows</cp:lastModifiedBy>
  <cp:revision>3</cp:revision>
  <dcterms:created xsi:type="dcterms:W3CDTF">2019-11-06T02:27:43Z</dcterms:created>
  <dcterms:modified xsi:type="dcterms:W3CDTF">2019-11-06T03:00:33Z</dcterms:modified>
</cp:coreProperties>
</file>