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13"/>
  </p:sldMasterIdLst>
  <p:sldIdLst>
    <p:sldId id="256" r:id="rId114"/>
    <p:sldId id="257" r:id="rId115"/>
    <p:sldId id="258" r:id="rId116"/>
    <p:sldId id="259" r:id="rId117"/>
    <p:sldId id="260" r:id="rId118"/>
    <p:sldId id="261" r:id="rId119"/>
    <p:sldId id="262" r:id="rId1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Master" Target="slideMasters/slideMaster1.xml"/><Relationship Id="rId118" Type="http://schemas.openxmlformats.org/officeDocument/2006/relationships/slide" Target="slides/slide5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tableStyles" Target="tableStyle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1.xml"/><Relationship Id="rId119" Type="http://schemas.openxmlformats.org/officeDocument/2006/relationships/slide" Target="slides/slide6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7.xml"/><Relationship Id="rId125" Type="http://schemas.microsoft.com/office/2015/10/relationships/revisionInfo" Target="revisionInfo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1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8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81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21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3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0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9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55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7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2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0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9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7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0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7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43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56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FD9A19-AEFA-43B6-BAF5-25AC1F5505CB}" type="datetimeFigureOut">
              <a:rPr lang="es-MX" smtClean="0"/>
              <a:t>08/03/2018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4C9330-5CA0-4148-A7FC-F114199B25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970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6.xml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60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7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07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83.xml"/><Relationship Id="rId18" Type="http://schemas.openxmlformats.org/officeDocument/2006/relationships/customXml" Target="../../customXml/item71.xml"/><Relationship Id="rId26" Type="http://schemas.openxmlformats.org/officeDocument/2006/relationships/customXml" Target="../../customXml/item20.xml"/><Relationship Id="rId3" Type="http://schemas.openxmlformats.org/officeDocument/2006/relationships/customXml" Target="../../customXml/item48.xml"/><Relationship Id="rId21" Type="http://schemas.openxmlformats.org/officeDocument/2006/relationships/customXml" Target="../../customXml/item19.xml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30.xml"/><Relationship Id="rId17" Type="http://schemas.openxmlformats.org/officeDocument/2006/relationships/customXml" Target="../../customXml/item61.xml"/><Relationship Id="rId25" Type="http://schemas.openxmlformats.org/officeDocument/2006/relationships/customXml" Target="../../customXml/item106.xml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31.xml"/><Relationship Id="rId20" Type="http://schemas.openxmlformats.org/officeDocument/2006/relationships/customXml" Target="../../customXml/item105.xml"/><Relationship Id="rId29" Type="http://schemas.openxmlformats.org/officeDocument/2006/relationships/customXml" Target="../../customXml/item108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9.xml"/><Relationship Id="rId24" Type="http://schemas.openxmlformats.org/officeDocument/2006/relationships/customXml" Target="../../customXml/item92.xml"/><Relationship Id="rId5" Type="http://schemas.openxmlformats.org/officeDocument/2006/relationships/customXml" Target="../../customXml/item91.xml"/><Relationship Id="rId15" Type="http://schemas.openxmlformats.org/officeDocument/2006/relationships/customXml" Target="../../customXml/item10.xml"/><Relationship Id="rId23" Type="http://schemas.openxmlformats.org/officeDocument/2006/relationships/customXml" Target="../../customXml/item72.xml"/><Relationship Id="rId28" Type="http://schemas.openxmlformats.org/officeDocument/2006/relationships/customXml" Target="../../customXml/item63.xml"/><Relationship Id="rId10" Type="http://schemas.openxmlformats.org/officeDocument/2006/relationships/customXml" Target="../../customXml/item86.xml"/><Relationship Id="rId19" Type="http://schemas.openxmlformats.org/officeDocument/2006/relationships/customXml" Target="../../customXml/item34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69.xml"/><Relationship Id="rId14" Type="http://schemas.openxmlformats.org/officeDocument/2006/relationships/customXml" Target="../../customXml/item95.xml"/><Relationship Id="rId22" Type="http://schemas.openxmlformats.org/officeDocument/2006/relationships/customXml" Target="../../customXml/item51.xml"/><Relationship Id="rId27" Type="http://schemas.openxmlformats.org/officeDocument/2006/relationships/customXml" Target="../../customXml/item50.xml"/><Relationship Id="rId30" Type="http://schemas.openxmlformats.org/officeDocument/2006/relationships/customXml" Target="../../customXml/item10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.xml"/><Relationship Id="rId18" Type="http://schemas.openxmlformats.org/officeDocument/2006/relationships/customXml" Target="../../customXml/item37.xml"/><Relationship Id="rId26" Type="http://schemas.openxmlformats.org/officeDocument/2006/relationships/customXml" Target="../../customXml/item100.xml"/><Relationship Id="rId39" Type="http://schemas.openxmlformats.org/officeDocument/2006/relationships/customXml" Target="../../customXml/item110.xml"/><Relationship Id="rId21" Type="http://schemas.openxmlformats.org/officeDocument/2006/relationships/customXml" Target="../../customXml/item99.xml"/><Relationship Id="rId34" Type="http://schemas.openxmlformats.org/officeDocument/2006/relationships/customXml" Target="../../customXml/item54.xml"/><Relationship Id="rId7" Type="http://schemas.openxmlformats.org/officeDocument/2006/relationships/customXml" Target="../../customXml/item12.xml"/><Relationship Id="rId2" Type="http://schemas.openxmlformats.org/officeDocument/2006/relationships/customXml" Target="../../customXml/item11.xml"/><Relationship Id="rId16" Type="http://schemas.openxmlformats.org/officeDocument/2006/relationships/customXml" Target="../../customXml/item2.xml"/><Relationship Id="rId20" Type="http://schemas.openxmlformats.org/officeDocument/2006/relationships/customXml" Target="../../customXml/item88.xml"/><Relationship Id="rId29" Type="http://schemas.openxmlformats.org/officeDocument/2006/relationships/customXml" Target="../../customXml/item58.xml"/><Relationship Id="rId41" Type="http://schemas.openxmlformats.org/officeDocument/2006/relationships/slideLayout" Target="../slideLayouts/slideLayout2.xml"/><Relationship Id="rId1" Type="http://schemas.openxmlformats.org/officeDocument/2006/relationships/customXml" Target="../../customXml/item97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36.xml"/><Relationship Id="rId24" Type="http://schemas.openxmlformats.org/officeDocument/2006/relationships/customXml" Target="../../customXml/item65.xml"/><Relationship Id="rId32" Type="http://schemas.openxmlformats.org/officeDocument/2006/relationships/customXml" Target="../../customXml/item3.xml"/><Relationship Id="rId37" Type="http://schemas.openxmlformats.org/officeDocument/2006/relationships/customXml" Target="../../customXml/item4.xml"/><Relationship Id="rId40" Type="http://schemas.openxmlformats.org/officeDocument/2006/relationships/customXml" Target="../../customXml/item111.xml"/><Relationship Id="rId5" Type="http://schemas.openxmlformats.org/officeDocument/2006/relationships/customXml" Target="../../customXml/item84.xml"/><Relationship Id="rId15" Type="http://schemas.openxmlformats.org/officeDocument/2006/relationships/customXml" Target="../../customXml/item93.xml"/><Relationship Id="rId23" Type="http://schemas.openxmlformats.org/officeDocument/2006/relationships/customXml" Target="../../customXml/item38.xml"/><Relationship Id="rId28" Type="http://schemas.openxmlformats.org/officeDocument/2006/relationships/customXml" Target="../../customXml/item24.xml"/><Relationship Id="rId36" Type="http://schemas.openxmlformats.org/officeDocument/2006/relationships/customXml" Target="../../customXml/item40.xml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67.xml"/><Relationship Id="rId31" Type="http://schemas.openxmlformats.org/officeDocument/2006/relationships/customXml" Target="../../customXml/item39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73.xml"/><Relationship Id="rId22" Type="http://schemas.openxmlformats.org/officeDocument/2006/relationships/customXml" Target="../../customXml/item13.xml"/><Relationship Id="rId27" Type="http://schemas.openxmlformats.org/officeDocument/2006/relationships/customXml" Target="../../customXml/item14.xml"/><Relationship Id="rId30" Type="http://schemas.openxmlformats.org/officeDocument/2006/relationships/customXml" Target="../../customXml/item79.xml"/><Relationship Id="rId35" Type="http://schemas.openxmlformats.org/officeDocument/2006/relationships/customXml" Target="../../customXml/item74.xml"/><Relationship Id="rId8" Type="http://schemas.openxmlformats.org/officeDocument/2006/relationships/customXml" Target="../../customXml/item32.xml"/><Relationship Id="rId3" Type="http://schemas.openxmlformats.org/officeDocument/2006/relationships/customXml" Target="../../customXml/item35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21.xml"/><Relationship Id="rId25" Type="http://schemas.openxmlformats.org/officeDocument/2006/relationships/customXml" Target="../../customXml/item85.xml"/><Relationship Id="rId33" Type="http://schemas.openxmlformats.org/officeDocument/2006/relationships/customXml" Target="../../customXml/item25.xml"/><Relationship Id="rId38" Type="http://schemas.openxmlformats.org/officeDocument/2006/relationships/customXml" Target="../../customXml/item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44.xml"/><Relationship Id="rId18" Type="http://schemas.openxmlformats.org/officeDocument/2006/relationships/customXml" Target="../../customXml/item56.xml"/><Relationship Id="rId3" Type="http://schemas.openxmlformats.org/officeDocument/2006/relationships/customXml" Target="../../customXml/item89.xml"/><Relationship Id="rId21" Type="http://schemas.openxmlformats.org/officeDocument/2006/relationships/customXml" Target="../../customXml/item112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81.xml"/><Relationship Id="rId17" Type="http://schemas.openxmlformats.org/officeDocument/2006/relationships/customXml" Target="../../customXml/item22.xml"/><Relationship Id="rId2" Type="http://schemas.openxmlformats.org/officeDocument/2006/relationships/customXml" Target="../../customXml/item68.xml"/><Relationship Id="rId16" Type="http://schemas.openxmlformats.org/officeDocument/2006/relationships/customXml" Target="../../customXml/item5.xml"/><Relationship Id="rId20" Type="http://schemas.openxmlformats.org/officeDocument/2006/relationships/customXml" Target="../../customXml/item94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55.xml"/><Relationship Id="rId5" Type="http://schemas.openxmlformats.org/officeDocument/2006/relationships/customXml" Target="../../customXml/item90.xml"/><Relationship Id="rId15" Type="http://schemas.openxmlformats.org/officeDocument/2006/relationships/customXml" Target="../../customXml/item45.xml"/><Relationship Id="rId23" Type="http://schemas.openxmlformats.org/officeDocument/2006/relationships/image" Target="../media/image10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76.xml"/><Relationship Id="rId4" Type="http://schemas.openxmlformats.org/officeDocument/2006/relationships/customXml" Target="../../customXml/item42.xml"/><Relationship Id="rId9" Type="http://schemas.openxmlformats.org/officeDocument/2006/relationships/customXml" Target="../../customXml/item80.xml"/><Relationship Id="rId14" Type="http://schemas.openxmlformats.org/officeDocument/2006/relationships/customXml" Target="../../customXml/item75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761C3B2-E522-41DD-9D86-59B147BA3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1292456"/>
            <a:ext cx="9144000" cy="448925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/>
              <a:t>Alumno(a)</a:t>
            </a:r>
            <a:endParaRPr lang="es-MX" dirty="0"/>
          </a:p>
          <a:p>
            <a:pPr algn="l"/>
            <a:r>
              <a:rPr lang="es-MX" dirty="0"/>
              <a:t>		Fernanda Martínez Barrera </a:t>
            </a:r>
          </a:p>
          <a:p>
            <a:pPr algn="l"/>
            <a:r>
              <a:rPr lang="es-MX" b="1" dirty="0"/>
              <a:t>Semestre</a:t>
            </a:r>
            <a:endParaRPr lang="es-MX" dirty="0"/>
          </a:p>
          <a:p>
            <a:pPr algn="l"/>
            <a:r>
              <a:rPr lang="es-MX" dirty="0"/>
              <a:t>	2º</a:t>
            </a:r>
          </a:p>
          <a:p>
            <a:pPr algn="l"/>
            <a:r>
              <a:rPr lang="es-MX" b="1" dirty="0"/>
              <a:t>Clase</a:t>
            </a:r>
            <a:endParaRPr lang="es-MX" dirty="0"/>
          </a:p>
          <a:p>
            <a:pPr algn="l"/>
            <a:r>
              <a:rPr lang="es-MX" dirty="0"/>
              <a:t>	Programación Orienta a Objetos</a:t>
            </a:r>
          </a:p>
          <a:p>
            <a:pPr algn="l"/>
            <a:r>
              <a:rPr lang="es-MX" b="1" dirty="0"/>
              <a:t>Carrera</a:t>
            </a:r>
            <a:endParaRPr lang="es-MX" dirty="0"/>
          </a:p>
          <a:p>
            <a:pPr algn="l"/>
            <a:r>
              <a:rPr lang="es-MX" dirty="0"/>
              <a:t>	Ing. Sistemas Computacionales</a:t>
            </a:r>
          </a:p>
          <a:p>
            <a:pPr algn="l"/>
            <a:r>
              <a:rPr lang="es-MX" b="1" dirty="0"/>
              <a:t>Docente</a:t>
            </a:r>
            <a:endParaRPr lang="es-MX" dirty="0"/>
          </a:p>
          <a:p>
            <a:pPr algn="l"/>
            <a:r>
              <a:rPr lang="es-MX" dirty="0"/>
              <a:t>	Carlos Arturo Espinoza Galicia</a:t>
            </a:r>
          </a:p>
          <a:p>
            <a:pPr algn="l"/>
            <a:r>
              <a:rPr lang="es-MX" b="1" dirty="0"/>
              <a:t>Tema</a:t>
            </a:r>
            <a:r>
              <a:rPr lang="es-MX" dirty="0"/>
              <a:t>	</a:t>
            </a:r>
          </a:p>
          <a:p>
            <a:pPr algn="l"/>
            <a:r>
              <a:rPr lang="es-MX" dirty="0"/>
              <a:t>	Farmacia</a:t>
            </a:r>
          </a:p>
          <a:p>
            <a:pPr algn="l"/>
            <a:endParaRPr lang="es-MX" dirty="0"/>
          </a:p>
          <a:p>
            <a:pPr algn="l"/>
            <a:endParaRPr lang="es-MX" dirty="0"/>
          </a:p>
          <a:p>
            <a:pPr algn="l"/>
            <a:endParaRPr lang="es-MX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AB9DC6-A623-4C54-A4AF-1CD7AFB3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31" y="180643"/>
            <a:ext cx="2659737" cy="13563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F6AEE4-7C89-4877-A332-008D03228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2" y="180643"/>
            <a:ext cx="3141252" cy="12140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CAD0D8-F2F6-4FFD-A478-C395CE58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2" y="5781713"/>
            <a:ext cx="3481494" cy="11719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29A7601-9A14-45F2-B0F2-3326D468B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006" y="5781713"/>
            <a:ext cx="1928148" cy="9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id="{50935081-0033-4876-A561-7E3B3AABD3F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281363" y="257175"/>
            <a:ext cx="4276725" cy="5915025"/>
            <a:chOff x="0" y="0"/>
            <a:chExt cx="9144000" cy="6858000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660DCDCE-F8A5-4D19-B0EB-68DB3286FEB8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C75C36D2-D47B-403F-8429-1C5B84B4CAC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A365B197-57BE-4EED-A661-1CD32829F48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AA84445A-5C48-4BEA-B343-E2BCB97A4C7D}"/>
                  </a:ext>
                </a:extLst>
              </p:cNvPr>
              <p:cNvSpPr txBox="1"/>
              <p:nvPr/>
            </p:nvSpPr>
            <p:spPr>
              <a:xfrm>
                <a:off x="240976" y="24337"/>
                <a:ext cx="1649690" cy="26763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 querido enfermito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D28E0821-5F62-45E4-A819-CAA757A841A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F0B1973C-A809-4C25-B16B-5334F1FCC51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F55FB6EB-88B9-4D57-8CF0-4A33656D3AE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667137FF-FC45-461D-8BCD-41DECF3C074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4BB92716-EFF4-4BD3-AF51-F19FD8D76C9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5422B03-33C9-4A30-B7E3-154F33B14A8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D47886B8-FDBC-485F-BE0B-69A5E77BA77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E4078AF2-5750-4274-8B5F-264542A72EA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10918" y="1954212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Agregar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80F9FB58-840F-4C4A-85C4-2801495ADE1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10917" y="3035863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A90270BB-6059-4038-B236-3C9CB57093A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10917" y="4117514"/>
            <a:ext cx="1217613" cy="5032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Salir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8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29F685E-5532-4CF7-AD33-494909057BB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952750" y="128588"/>
            <a:ext cx="4433888" cy="6372225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3FC0529-F239-47F1-B23B-9D729BB222F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18CCD6-F5FC-4A20-B3F9-99385CDA05B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EE834534-2BBB-4136-9D8B-6472537DD77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58D7022-71A2-4AA6-BDE5-F53A09440B51}"/>
                  </a:ext>
                </a:extLst>
              </p:cNvPr>
              <p:cNvSpPr txBox="1"/>
              <p:nvPr/>
            </p:nvSpPr>
            <p:spPr>
              <a:xfrm>
                <a:off x="240975" y="33938"/>
                <a:ext cx="1408698" cy="24842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Agregar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E54C161D-6AD8-4F2B-A57B-B18B3A6DA95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2FF02083-A20B-41BC-8FFC-40DD5AF3924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201F0E8-8796-4A58-A9D9-C29AD10F1DB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9952DFD1-121D-4FA7-B415-A0502909456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13469838-784D-45ED-9100-6B5A7A77706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EEB6610E-98B9-49FC-AE9F-F5C1DC9729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28C9E40-399F-4834-979A-92732020E0F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2D04C9A5-A888-417B-B1E1-DE089AC06AF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87798" y="1439863"/>
            <a:ext cx="1241477" cy="58896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Categoria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289F597D-AA37-4C42-87D9-94B7E9F7BD0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387797" y="2463576"/>
            <a:ext cx="1241477" cy="58896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Producto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5B8F99A-E1EE-4B84-81B2-6F9A5EBA2D6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387795" y="3487289"/>
            <a:ext cx="1241477" cy="58896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7D7C76FD-151E-45F3-A927-947EAE890F4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387795" y="4444447"/>
            <a:ext cx="1241477" cy="58896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C86056F5-AB86-4652-8485-68DBE28861A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87794" y="5320971"/>
            <a:ext cx="1241477" cy="58896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97F7AFC-D1B5-446D-B5B9-F7FFAF20E84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5374" y="128587"/>
            <a:ext cx="4062413" cy="66294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5667DA76-8AC9-4CF4-B221-5FA60886691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28E45FC-C5A8-46CF-9957-5F58BD306A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9F56018E-4B4D-45E9-A5B1-EF4D35CDBBC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42A7592-6FA0-4BC3-9D38-38DE757907B8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784742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Categoria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C440461F-4D51-4676-93A4-30BF4776F1D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0852B93-00AF-4054-9F0C-60DC726EC07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FBF3735-423A-4F67-B5F3-9A7103836E5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0CE3853-E096-4D61-ADE7-DDE99FF27C1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6187372-41D0-43EE-86AD-06E7598EF8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DEA168D-757B-4867-B84C-03A99BCB4A5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EE184CF-C1C2-474C-900C-599B7D36068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3654DB8F-04AE-42E7-A6E5-292348D5675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410639" y="128587"/>
            <a:ext cx="4062413" cy="6629400"/>
            <a:chOff x="0" y="0"/>
            <a:chExt cx="9144000" cy="6858000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61721439-A4BD-4A95-B487-1C31F319863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D6CFE004-FDB9-4B69-8FAA-C40CD8EA5C5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77D7690C-C514-4BB0-AFB4-FCBAAFB36357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3743A8B5-E21A-4C6B-A8A8-7AADF4E08C57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848681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Productos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C165FE7A-5610-49A5-B725-8BCDD0B78E8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F9E665E8-1229-4B97-A329-1DEECC2F24B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78482899-F793-45DC-BF7F-DAB2696508E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68EE59D1-79CD-4EDB-B7A0-32C1DCFE898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81FECDC3-41C5-44EE-8D54-39E08C27199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E6CDD9D-0892-4489-816E-7EDC1E8DBB3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6D1C153-0ADF-47A1-99E9-34AE876F874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87466427-CFDB-4360-9B0F-E8F421A452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197117" y="14541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Tipo categoria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7DEE69BE-2671-47C9-9FFA-FCCADFDD422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17218" y="1454150"/>
            <a:ext cx="221193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53BFE74D-AE32-4242-8B00-0FFD0223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56668"/>
              </p:ext>
            </p:extLst>
          </p:nvPr>
        </p:nvGraphicFramePr>
        <p:xfrm>
          <a:off x="1138200" y="3539326"/>
          <a:ext cx="401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9793">
                  <a:extLst>
                    <a:ext uri="{9D8B030D-6E8A-4147-A177-3AD203B41FA5}">
                      <a16:colId xmlns:a16="http://schemas.microsoft.com/office/drawing/2014/main" val="2165165314"/>
                    </a:ext>
                  </a:extLst>
                </a:gridCol>
                <a:gridCol w="2009793">
                  <a:extLst>
                    <a:ext uri="{9D8B030D-6E8A-4147-A177-3AD203B41FA5}">
                      <a16:colId xmlns:a16="http://schemas.microsoft.com/office/drawing/2014/main" val="16202520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r>
                        <a:rPr lang="es-MX" dirty="0"/>
                        <a:t>Tipo </a:t>
                      </a:r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55461"/>
                  </a:ext>
                </a:extLst>
              </a:tr>
              <a:tr h="35917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86320"/>
                  </a:ext>
                </a:extLst>
              </a:tr>
            </a:tbl>
          </a:graphicData>
        </a:graphic>
      </p:graphicFrame>
      <p:sp>
        <p:nvSpPr>
          <p:cNvPr id="31" name="Content">
            <a:extLst>
              <a:ext uri="{FF2B5EF4-FFF2-40B4-BE49-F238E27FC236}">
                <a16:creationId xmlns:a16="http://schemas.microsoft.com/office/drawing/2014/main" id="{10C5EF0B-6D17-4E12-BA82-C320D8494B5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138200" y="2529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BA09BDBE-2DA9-43DB-A649-CA014C82FA2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244792" y="254515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B993137-399D-4751-8247-EDBE85EF85D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351384" y="25506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A5112F85-9635-4E0D-BFFD-B1EEE1F9864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29227" y="27784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F92D5D4-7907-4118-8E4C-3D1B04390B9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246482" y="278470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D035BF87-3C1F-46A7-8100-0EBB4AB525E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480065" y="93503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Tipo categoria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C1651B5-57CD-4196-8C1D-3FD8A78C1F1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480065" y="123102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EA089A3C-19CF-404E-936A-9CFD7135836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700167" y="1231022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F0986B0F-50BE-4611-A500-BFA009779D4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700166" y="95047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589483D4-B347-4670-8F7F-63904461C787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480064" y="149780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D88DA8CE-9524-448B-826E-AAE53B4E182D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7700166" y="1497803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F3886533-BCB9-4E14-A334-7B795566949F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6480064" y="176458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Compra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E665F49E-ECB0-463C-A8E2-CFE82A52C43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7700166" y="176458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DE97ABEA-F6CD-4F52-B45C-862BF4D0EF92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6485999" y="204857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Precio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D2A2C28C-52C9-42D5-95FE-B5974DAE7AB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7706101" y="204857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B0F47814-B087-4D01-AD4C-CC728A333F07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6480064" y="23278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Presentacion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0B847AFE-F8FE-44FF-82DC-78FC14E522EB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7700166" y="232780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D620CB35-5748-4A9B-9C4C-86D631D274E6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6476301" y="2555860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Cantidad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8DC60C32-5A6E-49CB-8DAA-44A8749F4D6F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7696403" y="2555860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B4DA7F02-0FF3-4820-877F-BECF9F4A7C0F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6612421" y="30962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7B08F37-88E9-4157-ABBE-3BE6A6BB095D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7719013" y="311148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5B66317-76C4-411D-962F-0C6E4DB286F2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8825605" y="31169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3A38FECA-FE4B-4F59-8933-B78A1BDDE10F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6603448" y="3344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4574DE96-CC7F-4E1C-897D-5064528C381A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7720703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17015F21-E8D2-4F03-A727-97B63329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3711"/>
              </p:ext>
            </p:extLst>
          </p:nvPr>
        </p:nvGraphicFramePr>
        <p:xfrm>
          <a:off x="6476301" y="3789823"/>
          <a:ext cx="39688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76">
                  <a:extLst>
                    <a:ext uri="{9D8B030D-6E8A-4147-A177-3AD203B41FA5}">
                      <a16:colId xmlns:a16="http://schemas.microsoft.com/office/drawing/2014/main" val="1962003405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38983194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4011513286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0024701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8789125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288282778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17370703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pCompra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pVenta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25186"/>
                  </a:ext>
                </a:extLst>
              </a:tr>
            </a:tbl>
          </a:graphicData>
        </a:graphic>
      </p:graphicFrame>
      <p:sp>
        <p:nvSpPr>
          <p:cNvPr id="61" name="Content">
            <a:extLst>
              <a:ext uri="{FF2B5EF4-FFF2-40B4-BE49-F238E27FC236}">
                <a16:creationId xmlns:a16="http://schemas.microsoft.com/office/drawing/2014/main" id="{EBAA1601-1575-477B-87E3-B562660CF0A6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3351384" y="277092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EF96ADC2-4321-475E-A508-62F1EA0CE790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8814942" y="33363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8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id="{17E44B88-EC8E-433A-BA57-F99A1C1E441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81377" y="128587"/>
            <a:ext cx="4062413" cy="6629400"/>
            <a:chOff x="0" y="0"/>
            <a:chExt cx="9144000" cy="6858000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253D9E97-CD57-4F63-BFCB-0FB87FF054F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3703FDA0-9430-4A07-9704-20D83D958AE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118F08F8-7747-4BE9-AA69-3485DBBE89D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1B770390-9DE6-47CD-AE37-C63715F5E46F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362590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AD65DD46-00AB-4A99-A4A1-00F45B776A2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84376158-9A6C-4FCB-BA5A-8357A7892E7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8412F2A6-CC5E-4728-B889-E540F8B5CFD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500A1F4B-A39F-44CC-91F0-CD9F9F9E320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2E47A638-484D-4256-B365-34960B57A8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0A87A5D-D847-41DD-94DC-F538EF87E54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D7B7D476-A545-45B9-947B-E524ABDB043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96A2D452-A9ED-4235-8ACE-0F3F854C9E3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50803" y="93503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No.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01024EF2-03CC-486D-A9D6-B22E909013B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50803" y="123102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DBCC6C05-39CA-4341-A64A-114C47F4020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170905" y="1231022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48A1EDFC-6960-4C2E-AA81-CC698AEE68D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70904" y="95047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CA7F01B3-3D4F-44EC-B9B6-E17562618C5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50802" y="149780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Direccion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B0881036-1377-4037-8BCF-B5C89060EC0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170904" y="1497803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E6F4AC15-7A27-4CB1-9416-CF8289D09B9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50802" y="176458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Rfc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CA3D33EA-3D74-4791-8B2E-FF1204642AF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170904" y="176458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3F943FB4-AC4A-488C-8F8E-AB82D46FA2D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56737" y="204857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4DD469BD-DD59-470F-A077-63FBF41EB4F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176839" y="204857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3E33EA05-365F-40F3-B494-482D2B9603D2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50802" y="23278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0348957F-071A-4A33-9791-48B60EAB827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170904" y="232780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DA0B9230-9333-4A43-931C-2B49E32FB2EF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083159" y="30962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F7F0A1A-0965-4BC0-949C-1889AF6B474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2189751" y="311148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391E30C2-A0D1-488D-B7E8-95B194A8BF31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3296343" y="31169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3F76F7B-E88C-40E1-A834-33E065A46CDC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074186" y="3344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14326DA-DE62-4319-B463-9EE9442B43C5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2191441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ACD29652-BB7B-43F7-94EB-469D4749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88773"/>
              </p:ext>
            </p:extLst>
          </p:nvPr>
        </p:nvGraphicFramePr>
        <p:xfrm>
          <a:off x="947038" y="3789823"/>
          <a:ext cx="3962896" cy="443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128">
                  <a:extLst>
                    <a:ext uri="{9D8B030D-6E8A-4147-A177-3AD203B41FA5}">
                      <a16:colId xmlns:a16="http://schemas.microsoft.com/office/drawing/2014/main" val="1962003405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3389831947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4011513286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3002470197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878912597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3288282778"/>
                    </a:ext>
                  </a:extLst>
                </a:gridCol>
                <a:gridCol w="566128">
                  <a:extLst>
                    <a:ext uri="{9D8B030D-6E8A-4147-A177-3AD203B41FA5}">
                      <a16:colId xmlns:a16="http://schemas.microsoft.com/office/drawing/2014/main" val="1737070328"/>
                    </a:ext>
                  </a:extLst>
                </a:gridCol>
              </a:tblGrid>
              <a:tr h="443856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</a:t>
                      </a:r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Direci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25186"/>
                  </a:ext>
                </a:extLst>
              </a:tr>
            </a:tbl>
          </a:graphicData>
        </a:graphic>
      </p:graphicFrame>
      <p:grpSp>
        <p:nvGrpSpPr>
          <p:cNvPr id="48" name="Window">
            <a:extLst>
              <a:ext uri="{FF2B5EF4-FFF2-40B4-BE49-F238E27FC236}">
                <a16:creationId xmlns:a16="http://schemas.microsoft.com/office/drawing/2014/main" id="{DFC6E563-E4D8-443C-B0D0-45BAD29BA2E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6410639" y="128587"/>
            <a:ext cx="4062413" cy="6629400"/>
            <a:chOff x="0" y="0"/>
            <a:chExt cx="9144000" cy="6858000"/>
          </a:xfrm>
        </p:grpSpPr>
        <p:grpSp>
          <p:nvGrpSpPr>
            <p:cNvPr id="49" name="Group 2">
              <a:extLst>
                <a:ext uri="{FF2B5EF4-FFF2-40B4-BE49-F238E27FC236}">
                  <a16:creationId xmlns:a16="http://schemas.microsoft.com/office/drawing/2014/main" id="{C263760C-B34F-488F-8833-6410810CA53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7" name="Rectangle 10">
                <a:extLst>
                  <a:ext uri="{FF2B5EF4-FFF2-40B4-BE49-F238E27FC236}">
                    <a16:creationId xmlns:a16="http://schemas.microsoft.com/office/drawing/2014/main" id="{C253D60A-BEDF-490F-9B7E-F7F1F14402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8" name="Rectangle 11">
                <a:extLst>
                  <a:ext uri="{FF2B5EF4-FFF2-40B4-BE49-F238E27FC236}">
                    <a16:creationId xmlns:a16="http://schemas.microsoft.com/office/drawing/2014/main" id="{ACB518A6-ED1D-4370-9BC8-250B62D5A1E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9" name="WindowTitle">
                <a:extLst>
                  <a:ext uri="{FF2B5EF4-FFF2-40B4-BE49-F238E27FC236}">
                    <a16:creationId xmlns:a16="http://schemas.microsoft.com/office/drawing/2014/main" id="{1D4D5FEC-BC48-44D6-95FD-B51AD7D621F4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838000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Empleado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Minimize - Maximize - Close">
              <a:extLst>
                <a:ext uri="{FF2B5EF4-FFF2-40B4-BE49-F238E27FC236}">
                  <a16:creationId xmlns:a16="http://schemas.microsoft.com/office/drawing/2014/main" id="{0BF641D4-E14A-45BB-8931-8C6BB35C842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2" name="Line">
                <a:extLst>
                  <a:ext uri="{FF2B5EF4-FFF2-40B4-BE49-F238E27FC236}">
                    <a16:creationId xmlns:a16="http://schemas.microsoft.com/office/drawing/2014/main" id="{F5B1DC71-9B21-46EC-8E05-C0D00EB49DA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69099484-D2EB-4C2D-9754-259E27AC1D7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584FA54B-F22F-4B70-BDC8-D6AC55D507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F69B7F7F-F282-402A-BBD8-D2FC8C5CD2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Line">
                <a:extLst>
                  <a:ext uri="{FF2B5EF4-FFF2-40B4-BE49-F238E27FC236}">
                    <a16:creationId xmlns:a16="http://schemas.microsoft.com/office/drawing/2014/main" id="{09E5EFD1-54E4-41DE-AFF9-356DCBDD506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BE6F5040-071E-471B-BDD5-0016AD1BBF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D4A55288-DD9F-4431-8F8D-536D926E059E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6480065" y="93503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Matricula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C136620C-AC3B-4D4B-842F-8E78B51A94E3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6480065" y="123102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Puesto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2A89E142-7972-477D-A3A9-FAEDDBBD3500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7700167" y="1231022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D22A156B-AE24-4C2F-847F-9B891129D8AF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7700166" y="95047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1B0760D5-2C8C-4CD1-B3EC-3396CFCB5358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6480064" y="149780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Nombre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9ED025F-FBCA-471A-84CA-724B27D91D86}"/>
              </a:ext>
            </a:extLst>
          </p:cNvPr>
          <p:cNvSpPr/>
          <p:nvPr>
            <p:custDataLst>
              <p:custData r:id="rId25"/>
            </p:custDataLst>
          </p:nvPr>
        </p:nvSpPr>
        <p:spPr>
          <a:xfrm>
            <a:off x="7700166" y="1497803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84A5B56F-0563-4EF8-96EA-1763763DBE3E}"/>
              </a:ext>
            </a:extLst>
          </p:cNvPr>
          <p:cNvSpPr/>
          <p:nvPr>
            <p:custDataLst>
              <p:custData r:id="rId26"/>
            </p:custDataLst>
          </p:nvPr>
        </p:nvSpPr>
        <p:spPr>
          <a:xfrm>
            <a:off x="6480064" y="176458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Dirección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FC380C59-05FF-49A0-9B85-805BFC34F72B}"/>
              </a:ext>
            </a:extLst>
          </p:cNvPr>
          <p:cNvSpPr/>
          <p:nvPr>
            <p:custDataLst>
              <p:custData r:id="rId27"/>
            </p:custDataLst>
          </p:nvPr>
        </p:nvSpPr>
        <p:spPr>
          <a:xfrm>
            <a:off x="7700166" y="176458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B469653B-74B5-4819-BD5A-11BA48A63E55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6485999" y="204857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Rfc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5CA226E-CF5C-4E1A-981B-068F6B0EBC9A}"/>
              </a:ext>
            </a:extLst>
          </p:cNvPr>
          <p:cNvSpPr/>
          <p:nvPr>
            <p:custDataLst>
              <p:custData r:id="rId29"/>
            </p:custDataLst>
          </p:nvPr>
        </p:nvSpPr>
        <p:spPr>
          <a:xfrm>
            <a:off x="7706101" y="204857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43412AAF-DAA3-41EB-916E-A1930D1DF840}"/>
              </a:ext>
            </a:extLst>
          </p:cNvPr>
          <p:cNvSpPr/>
          <p:nvPr>
            <p:custDataLst>
              <p:custData r:id="rId30"/>
            </p:custDataLst>
          </p:nvPr>
        </p:nvSpPr>
        <p:spPr>
          <a:xfrm>
            <a:off x="6480064" y="23278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Telefono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F0844575-483C-4C7F-A169-1DEF2622CCD3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7700166" y="232780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45BD1489-F81A-416D-B719-B627E1D6478C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6476301" y="2555860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C614983B-2564-4619-BD35-2E61E7448EF1}"/>
              </a:ext>
            </a:extLst>
          </p:cNvPr>
          <p:cNvSpPr/>
          <p:nvPr>
            <p:custDataLst>
              <p:custData r:id="rId33"/>
            </p:custDataLst>
          </p:nvPr>
        </p:nvSpPr>
        <p:spPr>
          <a:xfrm>
            <a:off x="7696403" y="2555860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749F4296-CB9C-4372-9549-632BC295EE4E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6612421" y="30962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4D8052C2-F018-494F-A710-30651D72AA64}"/>
              </a:ext>
            </a:extLst>
          </p:cNvPr>
          <p:cNvSpPr/>
          <p:nvPr>
            <p:custDataLst>
              <p:custData r:id="rId35"/>
            </p:custDataLst>
          </p:nvPr>
        </p:nvSpPr>
        <p:spPr>
          <a:xfrm>
            <a:off x="7719013" y="311148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BDACAF70-A7A7-4219-9FCB-F913E654392C}"/>
              </a:ext>
            </a:extLst>
          </p:cNvPr>
          <p:cNvSpPr/>
          <p:nvPr>
            <p:custDataLst>
              <p:custData r:id="rId36"/>
            </p:custDataLst>
          </p:nvPr>
        </p:nvSpPr>
        <p:spPr>
          <a:xfrm>
            <a:off x="8825605" y="31169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C4E8F72B-F3C6-4C7B-9D60-EA5E2EB4B249}"/>
              </a:ext>
            </a:extLst>
          </p:cNvPr>
          <p:cNvSpPr/>
          <p:nvPr>
            <p:custDataLst>
              <p:custData r:id="rId37"/>
            </p:custDataLst>
          </p:nvPr>
        </p:nvSpPr>
        <p:spPr>
          <a:xfrm>
            <a:off x="6603448" y="3344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810055D1-50E4-45F5-8BF9-CBFBE77A8F11}"/>
              </a:ext>
            </a:extLst>
          </p:cNvPr>
          <p:cNvSpPr/>
          <p:nvPr>
            <p:custDataLst>
              <p:custData r:id="rId38"/>
            </p:custDataLst>
          </p:nvPr>
        </p:nvSpPr>
        <p:spPr>
          <a:xfrm>
            <a:off x="7720703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9" name="Tabla 78">
            <a:extLst>
              <a:ext uri="{FF2B5EF4-FFF2-40B4-BE49-F238E27FC236}">
                <a16:creationId xmlns:a16="http://schemas.microsoft.com/office/drawing/2014/main" id="{B9D88DE1-1C87-4C75-B296-09C31ECF9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19724"/>
              </p:ext>
            </p:extLst>
          </p:nvPr>
        </p:nvGraphicFramePr>
        <p:xfrm>
          <a:off x="6476301" y="3789823"/>
          <a:ext cx="39688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76">
                  <a:extLst>
                    <a:ext uri="{9D8B030D-6E8A-4147-A177-3AD203B41FA5}">
                      <a16:colId xmlns:a16="http://schemas.microsoft.com/office/drawing/2014/main" val="1962003405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38983194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4011513286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0024701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8789125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288282778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17370703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Direccion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Tefefono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25186"/>
                  </a:ext>
                </a:extLst>
              </a:tr>
            </a:tbl>
          </a:graphicData>
        </a:graphic>
      </p:graphicFrame>
      <p:sp>
        <p:nvSpPr>
          <p:cNvPr id="80" name="Content">
            <a:extLst>
              <a:ext uri="{FF2B5EF4-FFF2-40B4-BE49-F238E27FC236}">
                <a16:creationId xmlns:a16="http://schemas.microsoft.com/office/drawing/2014/main" id="{CAF2943D-4950-4D24-A4FA-1251462D4C53}"/>
              </a:ext>
            </a:extLst>
          </p:cNvPr>
          <p:cNvSpPr/>
          <p:nvPr>
            <p:custDataLst>
              <p:custData r:id="rId39"/>
            </p:custDataLst>
          </p:nvPr>
        </p:nvSpPr>
        <p:spPr>
          <a:xfrm>
            <a:off x="3308696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id="{B27C933E-E9B0-49CB-8DE2-C6A83FBBDDDD}"/>
              </a:ext>
            </a:extLst>
          </p:cNvPr>
          <p:cNvSpPr/>
          <p:nvPr>
            <p:custDataLst>
              <p:custData r:id="rId40"/>
            </p:custDataLst>
          </p:nvPr>
        </p:nvSpPr>
        <p:spPr>
          <a:xfrm>
            <a:off x="8837958" y="33553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6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8AF1A03C-8869-47F8-B322-ED160013B4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10339" y="128587"/>
            <a:ext cx="4062413" cy="6629400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E6EC8E8-8D98-4DAA-8E49-460DB357A13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1EB38A62-96D0-44BC-A278-A3E36CC856A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91A6FC3-CCD5-4830-8469-F41A07CBBE1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4F5CD5C-44FA-48E8-8D56-C56C6C1D1B46}"/>
                  </a:ext>
                </a:extLst>
              </p:cNvPr>
              <p:cNvSpPr txBox="1"/>
              <p:nvPr/>
            </p:nvSpPr>
            <p:spPr>
              <a:xfrm>
                <a:off x="240977" y="38756"/>
                <a:ext cx="1177563" cy="23879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Venta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EE135511-01EE-4629-A7DB-B7222CD87AF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E66434DE-4897-4CEB-BDF5-72ACEBEF94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8BE6FEF-D45D-4981-84C1-B3F942E2792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22CF4671-17C2-426B-A3BC-BBFA8E00D92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5E2C12C-73D2-4945-BCE4-25BF93F55C7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255C0C4-92D0-4250-9EF1-2CE6B235926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BB858DA-4991-4023-B26C-39A637FC36B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9EAAFCA7-D45D-4DF9-873D-4EC0D30D638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9765" y="935038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/hora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53968B1C-0226-4E64-BE9B-0B3E0868C7C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79765" y="1231022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Empleado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CA5C516-4CED-44D0-8E4E-15D4C8677C6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079764" y="1497803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B26B1567-B0EE-4129-A97A-F9B7E1B53D6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079764" y="176458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Productos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29256011-9AEA-48DC-8D14-10194793C25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85699" y="204857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precioVenta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65F4547B-C9FD-4B59-B1C1-65C2EAA0F8D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05801" y="204857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52A0F621-2268-4762-93EF-3C09A63067F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079764" y="2327807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cantidad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D36E9743-6E2C-42F1-9AB8-30E63975A8D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299866" y="2327807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82A727F3-98A7-4684-8DF4-CBA6D26D9E2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212121" y="309620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E3F00B91-8B64-41FB-A500-E19624147C8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5318713" y="311148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27E3F74C-0578-4426-A0A7-4CE96019A64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425305" y="31169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F1DE24E4-D7F3-47E5-8390-C619CEC1504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203148" y="3344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1294532-0601-4148-AAC7-5828594910A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320403" y="3351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FF207A7F-EBBB-4605-8931-0F0CE4F8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53716"/>
              </p:ext>
            </p:extLst>
          </p:nvPr>
        </p:nvGraphicFramePr>
        <p:xfrm>
          <a:off x="4076001" y="3789823"/>
          <a:ext cx="39688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76">
                  <a:extLst>
                    <a:ext uri="{9D8B030D-6E8A-4147-A177-3AD203B41FA5}">
                      <a16:colId xmlns:a16="http://schemas.microsoft.com/office/drawing/2014/main" val="1962003405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38983194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4011513286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0024701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878912597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3288282778"/>
                    </a:ext>
                  </a:extLst>
                </a:gridCol>
                <a:gridCol w="566976">
                  <a:extLst>
                    <a:ext uri="{9D8B030D-6E8A-4147-A177-3AD203B41FA5}">
                      <a16:colId xmlns:a16="http://schemas.microsoft.com/office/drawing/2014/main" val="17370703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Emplado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Pventa</a:t>
                      </a:r>
                      <a:endParaRPr lang="es-MX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25186"/>
                  </a:ext>
                </a:extLst>
              </a:tr>
            </a:tbl>
          </a:graphicData>
        </a:graphic>
      </p:graphicFrame>
      <p:grpSp>
        <p:nvGrpSpPr>
          <p:cNvPr id="36" name="DatePicker">
            <a:extLst>
              <a:ext uri="{FF2B5EF4-FFF2-40B4-BE49-F238E27FC236}">
                <a16:creationId xmlns:a16="http://schemas.microsoft.com/office/drawing/2014/main" id="{6BBAF8E0-E85D-4745-B36B-ED05AD56CC7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939358" y="954018"/>
            <a:ext cx="2076898" cy="242549"/>
            <a:chOff x="3790801" y="3347719"/>
            <a:chExt cx="969299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9BD9D183-0D5D-4D49-9BFA-CD544C0923C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38" name="Icon" descr="C:\Users\t-dantay\Documents\First24\calendar1.png">
              <a:extLst>
                <a:ext uri="{FF2B5EF4-FFF2-40B4-BE49-F238E27FC236}">
                  <a16:creationId xmlns:a16="http://schemas.microsoft.com/office/drawing/2014/main" id="{D0A5F778-A121-4208-B63F-E55D3B609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DropdownBox">
            <a:extLst>
              <a:ext uri="{FF2B5EF4-FFF2-40B4-BE49-F238E27FC236}">
                <a16:creationId xmlns:a16="http://schemas.microsoft.com/office/drawing/2014/main" id="{C7A2EAD7-C43B-4268-9B0E-B15FEAEEB0F5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299865" y="1261297"/>
            <a:ext cx="2739031" cy="293095"/>
            <a:chOff x="4016824" y="3329200"/>
            <a:chExt cx="1097652" cy="228600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5D78EA86-2F61-469D-85E4-BB8BDD27A63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>
              <a:extLst>
                <a:ext uri="{FF2B5EF4-FFF2-40B4-BE49-F238E27FC236}">
                  <a16:creationId xmlns:a16="http://schemas.microsoft.com/office/drawing/2014/main" id="{BAED56D7-EC55-48BD-BB64-A6A7C485E6E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77F13D02-3AC8-4637-8BA8-4C1BDB630633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299865" y="1484189"/>
            <a:ext cx="2739031" cy="293095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D27997B9-9E97-494E-AD7C-D6D6DD7A55B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C25B8A71-ACDD-4756-836A-22568B1866C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5" name="DropdownBox">
            <a:extLst>
              <a:ext uri="{FF2B5EF4-FFF2-40B4-BE49-F238E27FC236}">
                <a16:creationId xmlns:a16="http://schemas.microsoft.com/office/drawing/2014/main" id="{07AFB5DC-EAB8-4E2C-A1AC-BC6ECB455663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299864" y="1786552"/>
            <a:ext cx="2739031" cy="293095"/>
            <a:chOff x="4016824" y="3329200"/>
            <a:chExt cx="1097652" cy="228600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7393D520-4975-41E6-A491-D56D02861FD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DownArrow">
              <a:extLst>
                <a:ext uri="{FF2B5EF4-FFF2-40B4-BE49-F238E27FC236}">
                  <a16:creationId xmlns:a16="http://schemas.microsoft.com/office/drawing/2014/main" id="{3E64C0FD-5850-4B0C-9D61-D41CEB792ED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7798FE6F-3363-4D5F-B1B2-C0FD5F7C6331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4079762" y="2736324"/>
            <a:ext cx="1510851" cy="26511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Total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BCBF2D0B-4598-46DC-87DE-F8092D461B64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5299864" y="2736324"/>
            <a:ext cx="2739031" cy="2651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B838B0A-E4E5-4D23-AE49-096B0C4A1AF0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6437658" y="33672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D68CD-2843-4F8D-9FC7-D3D699C1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11B3F9-6BB9-4C3D-8038-B7D44C00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67" t="7893" r="20423" b="28576"/>
          <a:stretch/>
        </p:blipFill>
        <p:spPr>
          <a:xfrm>
            <a:off x="1222745" y="1424762"/>
            <a:ext cx="8729330" cy="45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813984D7-1110-4887-AD75-C6969310381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3A51EF-CEAF-4EF0-BA01-F774D1160A56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AD6175B2-521B-43F4-8376-689B1EBB2A9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23C5415-5049-46D9-B83E-0C9A246CF36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DEA341D-5E2B-45B8-9F4F-4D688ABE473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6DE6774-6DD7-4020-8FEB-CB017DAC176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47C0AF6-DBED-4305-BF5D-1A71D5A386F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1EBEBF9-EECF-4ECC-B709-AFC9466ACD9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E96D06C-192A-4336-A634-30E34333F99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790922E-6465-499C-8087-D5E0EFACF5A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F878133-1D5E-4C0F-ABCF-E5A78D36CDF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78C7164-56DF-48F8-AC9E-7A1264411BE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26DF5C-D8EF-4533-9E23-985A0FB23A6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C9B6A21-8595-4D2D-92BD-31971EA79BB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24CF9FB-3602-4246-88C1-6CD4EDFB5D1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E2129FE-CF49-413A-B9B6-526BA83F1CA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46501D5-9D3F-4B1D-A0FA-C8EB3A03F13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E8211D0-7902-4DFF-8AAB-0CE3D46EDFA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E981E67-48CF-4F38-AD1C-ED6EAF90595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BA49859-B73B-4281-8F74-388D766C199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D3621F2-9ABF-4524-8512-1781B5F748A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637EF11-EB03-48BE-943F-5D54C925BC3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671B107-0DD9-494C-9CD5-04EAF5F30DD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D4E5926-22A6-493D-A952-8D7CDA22BE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13D0C7-B534-4DB8-B779-15CEB2E0BBE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8510D57-8956-4CC5-9B32-77027DB0996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F0F558-2340-4319-B708-1507B651601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047E3F4-DCD5-4C19-87A8-336A1CF80E7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7AF643B-AFCC-4BE3-9D7C-70E35F13DD2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44CC80C-0F4D-48F4-A903-B2F83640442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5ADF566-93A1-457E-8656-9B74C9350B8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4CCA35E-E9C9-4F66-B19D-FF629136AC2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6242E72-50F2-4347-86CD-F8DD4A6F980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9D3C7F6-9F59-4F4E-B02D-0ED73D2C6BA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AA3FB75-6AB7-4C89-BE52-D8E2DC6732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4C61DBF-FB9F-48E4-94A9-44D8F9D0B9F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318EE60-B33D-4396-BBDA-936EFD88193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6A7DD06-989A-4018-A126-6F00F86F1CD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30F5C2E-AF56-4139-8757-3E2DB400FEA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FA50E14-FB60-41A3-A433-7FCD022D476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93559D3-213A-4648-8D26-A61E9B3D8E4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9415256-F5F7-4E93-94E7-0C28E32CD03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E775647-E76B-4261-B6A5-D2CCCE799F2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4F8BA35-F2EE-4137-87CF-1E7FDE75E26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46927D6-4296-4C4A-84A8-261A64C28C6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956E08A-8EA4-4EBF-B5DB-1A1739ED53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D89FFD6-D2C2-4AAE-AA42-1C08BFEDD61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64F7F36-1441-4DDC-8792-D4B60833647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B91E04C-33B5-4681-992D-69A9130F962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D5FA59E-3AA8-4CFA-90D9-46A5B983B74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E223D2F-3F18-4892-B3F0-572122C7983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3C38318-D079-48AF-84B5-9C8D0D7010A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7E3279D-F3F6-48D1-8934-3B59C046C1F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9EF2FCC-BC65-4D44-B6CD-42F03EF8790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6C49007-3D10-423E-904C-067225C0EEC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FBE5A93-06B3-4BF0-B09C-72AF0DB4DE8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9050EC2-960D-44A4-A05D-BFC775C9DC4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9797390-ADD8-4D4A-AA3B-94E6A35E3AA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D2F04DD-845C-4937-A916-AA410F9A46D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B707FBA-177B-4CC9-8460-B2FCC793E9A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FB3D79A-9648-4218-88E8-96D0A4E89C9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721A219-C875-49E4-9432-469D79CA062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90A5B03-AA2E-4401-A4B1-A8957C57629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9B16104-1E04-4BAB-B238-FEA4390DD79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FEDEB4C-C000-456B-8DAD-6B4C35571C6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CD99359-75BF-431D-B186-3C65FED50AF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1D85FC1-8384-467D-BB2F-9917A80EAE3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673B659-8E4F-44FC-A027-81887022FA8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634E2D2-C5A3-46C3-A522-588CE1647D4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1DF25B6-33A0-43E6-92C4-D229FD44EAA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F342D6C-0BC4-43C5-84E0-BD5CB150815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495D302-99F4-4AC5-AEDD-36F6994FD52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DE6953B-1948-4066-9F8C-E16D5ACE7DD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BF02265-BD82-444C-87E3-E75CB5B356D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A0D5C01-79E7-4939-ACC6-79048185E37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78B5FE5-8927-405B-B712-02265AB5215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3C2A6D5-9CE7-4515-B007-569280D0E00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5E07298-DE41-44A0-8B89-2074B2031AA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5778CF1-173E-474B-8D20-4EFFD70F614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CCF0BA2-CC36-4484-9FB1-4ADA9E7119E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7111BBD-A9F7-4980-A4DD-827FFA3E24F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799CB09-B03E-457C-BD1D-888ADCA614D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7A5740C-54BC-4AD8-8966-F93B6A55F0A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D3EB89C-9B46-4BE8-AB00-558FBAACEAC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30B6035-7D18-433A-AD85-A3E3A56FEE45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8F9D732-44FE-44CA-952E-8BFA9BE661E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82719A0-5E44-47BB-9166-19A602F357C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2DB79A9-CBB8-4FE1-B87F-E7C6D46E6F2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234E969-0A18-4476-BD5F-03B22D63091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F78BDE9-5D66-4705-A454-F4B936C117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75846A-53D8-464C-B5E1-33677F8857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9143DC0-2C29-45A6-AF3A-9081BC4F6B5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3B77559-51C9-47B2-BDD3-229E137EC00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9FCA4B5-C3AF-4D6D-8540-474831EB9F5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3013180-1ACF-4CF9-B932-06154E792AA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E9CE877-7F89-474A-B246-824581AFCE6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E6AE211-B4F6-4375-B6A2-BD9D6F4B4F7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282BE6B-5EB7-41C4-B793-38B78C4393F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F0C3E1E-62EC-4B46-9684-86FA81FAABB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2920609-EEFA-4A53-803F-84FD33594E4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80856F9-AA3B-4B30-8193-1D37F7222CB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F9D001C-FEC3-4308-8A98-04D8574663A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B5190EB-80EB-46BE-8263-6CE01236DCB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32A0967-F145-4390-9224-9A576395DBCA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62F4069-335C-4533-B660-57D933D895D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6AD55F9-52D9-49CF-942B-09404B5F6B9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1F9AA44-E9C1-4DCB-8D27-9E76CE2BB31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DF32961-2738-4EF8-A5ED-7186DD4D7DF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0DAA674-D9E7-4828-A525-63AAD03C80C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A353815-AA1D-4903-AFDC-39EF0A936FC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C2E12A1-85A5-4E53-AA3E-C915157F499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CDFDB73-1956-429E-967F-140CEFD9A3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3002</TotalTime>
  <Words>124</Words>
  <Application>Microsoft Office PowerPoint</Application>
  <PresentationFormat>Panorámica</PresentationFormat>
  <Paragraphs>116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Calisto MT</vt:lpstr>
      <vt:lpstr>Segoe UI</vt:lpstr>
      <vt:lpstr>Trebuchet MS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barrera</dc:creator>
  <cp:lastModifiedBy>fernanda barrera</cp:lastModifiedBy>
  <cp:revision>12</cp:revision>
  <dcterms:created xsi:type="dcterms:W3CDTF">2018-03-05T01:33:55Z</dcterms:created>
  <dcterms:modified xsi:type="dcterms:W3CDTF">2018-03-09T01:13:14Z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