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90"/>
  </p:sldMasterIdLst>
  <p:sldIdLst>
    <p:sldId id="256" r:id="rId191"/>
    <p:sldId id="257" r:id="rId192"/>
    <p:sldId id="258" r:id="rId193"/>
    <p:sldId id="261" r:id="rId194"/>
    <p:sldId id="262" r:id="rId19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slide" Target="slides/slide1.xml"/><Relationship Id="rId196" Type="http://schemas.openxmlformats.org/officeDocument/2006/relationships/presProps" Target="presProps.xml"/><Relationship Id="rId200" Type="http://schemas.microsoft.com/office/2015/10/relationships/revisionInfo" Target="revisionInfo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65" Type="http://schemas.openxmlformats.org/officeDocument/2006/relationships/customXml" Target="../customXml/item165.xml"/><Relationship Id="rId181" Type="http://schemas.openxmlformats.org/officeDocument/2006/relationships/customXml" Target="../customXml/item181.xml"/><Relationship Id="rId186" Type="http://schemas.openxmlformats.org/officeDocument/2006/relationships/customXml" Target="../customXml/item186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customXml" Target="../customXml/item176.xml"/><Relationship Id="rId192" Type="http://schemas.openxmlformats.org/officeDocument/2006/relationships/slide" Target="slides/slide2.xml"/><Relationship Id="rId197" Type="http://schemas.openxmlformats.org/officeDocument/2006/relationships/viewProps" Target="viewProps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theme" Target="theme/theme1.xml"/><Relationship Id="rId172" Type="http://schemas.openxmlformats.org/officeDocument/2006/relationships/customXml" Target="../customXml/item172.xml"/><Relationship Id="rId193" Type="http://schemas.openxmlformats.org/officeDocument/2006/relationships/slide" Target="slides/slide3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slide" Target="slides/slide4.xml"/><Relationship Id="rId199" Type="http://schemas.openxmlformats.org/officeDocument/2006/relationships/tableStyles" Target="tableStyle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slide" Target="slides/slide5.xml"/><Relationship Id="rId190" Type="http://schemas.openxmlformats.org/officeDocument/2006/relationships/slideMaster" Target="slideMasters/slideMaster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017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61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815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582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381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98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74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146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289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76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54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D9A19-AEFA-43B6-BAF5-25AC1F5505CB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59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2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62.xml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5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10.xml"/><Relationship Id="rId18" Type="http://schemas.openxmlformats.org/officeDocument/2006/relationships/customXml" Target="../../customXml/item115.xml"/><Relationship Id="rId26" Type="http://schemas.openxmlformats.org/officeDocument/2006/relationships/customXml" Target="../../customXml/item123.xml"/><Relationship Id="rId39" Type="http://schemas.openxmlformats.org/officeDocument/2006/relationships/customXml" Target="../../customXml/item136.xml"/><Relationship Id="rId21" Type="http://schemas.openxmlformats.org/officeDocument/2006/relationships/customXml" Target="../../customXml/item118.xml"/><Relationship Id="rId34" Type="http://schemas.openxmlformats.org/officeDocument/2006/relationships/customXml" Target="../../customXml/item131.xml"/><Relationship Id="rId42" Type="http://schemas.openxmlformats.org/officeDocument/2006/relationships/customXml" Target="../../customXml/item139.xml"/><Relationship Id="rId47" Type="http://schemas.openxmlformats.org/officeDocument/2006/relationships/customXml" Target="../../customXml/item144.xml"/><Relationship Id="rId50" Type="http://schemas.openxmlformats.org/officeDocument/2006/relationships/customXml" Target="../../customXml/item147.xml"/><Relationship Id="rId55" Type="http://schemas.openxmlformats.org/officeDocument/2006/relationships/customXml" Target="../../customXml/item157.xml"/><Relationship Id="rId63" Type="http://schemas.openxmlformats.org/officeDocument/2006/relationships/customXml" Target="../../customXml/item168.xml"/><Relationship Id="rId68" Type="http://schemas.openxmlformats.org/officeDocument/2006/relationships/customXml" Target="../../customXml/item173.xml"/><Relationship Id="rId76" Type="http://schemas.openxmlformats.org/officeDocument/2006/relationships/customXml" Target="../../customXml/item181.xml"/><Relationship Id="rId84" Type="http://schemas.openxmlformats.org/officeDocument/2006/relationships/customXml" Target="../../customXml/item189.xml"/><Relationship Id="rId7" Type="http://schemas.openxmlformats.org/officeDocument/2006/relationships/customXml" Target="../../customXml/item104.xml"/><Relationship Id="rId71" Type="http://schemas.openxmlformats.org/officeDocument/2006/relationships/customXml" Target="../../customXml/item176.xml"/><Relationship Id="rId2" Type="http://schemas.openxmlformats.org/officeDocument/2006/relationships/customXml" Target="../../customXml/item59.xml"/><Relationship Id="rId16" Type="http://schemas.openxmlformats.org/officeDocument/2006/relationships/customXml" Target="../../customXml/item113.xml"/><Relationship Id="rId29" Type="http://schemas.openxmlformats.org/officeDocument/2006/relationships/customXml" Target="../../customXml/item126.xml"/><Relationship Id="rId11" Type="http://schemas.openxmlformats.org/officeDocument/2006/relationships/customXml" Target="../../customXml/item108.xml"/><Relationship Id="rId24" Type="http://schemas.openxmlformats.org/officeDocument/2006/relationships/customXml" Target="../../customXml/item121.xml"/><Relationship Id="rId32" Type="http://schemas.openxmlformats.org/officeDocument/2006/relationships/customXml" Target="../../customXml/item129.xml"/><Relationship Id="rId37" Type="http://schemas.openxmlformats.org/officeDocument/2006/relationships/customXml" Target="../../customXml/item134.xml"/><Relationship Id="rId40" Type="http://schemas.openxmlformats.org/officeDocument/2006/relationships/customXml" Target="../../customXml/item137.xml"/><Relationship Id="rId45" Type="http://schemas.openxmlformats.org/officeDocument/2006/relationships/customXml" Target="../../customXml/item142.xml"/><Relationship Id="rId53" Type="http://schemas.openxmlformats.org/officeDocument/2006/relationships/customXml" Target="../../customXml/item153.xml"/><Relationship Id="rId58" Type="http://schemas.openxmlformats.org/officeDocument/2006/relationships/customXml" Target="../../customXml/item163.xml"/><Relationship Id="rId66" Type="http://schemas.openxmlformats.org/officeDocument/2006/relationships/customXml" Target="../../customXml/item171.xml"/><Relationship Id="rId74" Type="http://schemas.openxmlformats.org/officeDocument/2006/relationships/customXml" Target="../../customXml/item179.xml"/><Relationship Id="rId79" Type="http://schemas.openxmlformats.org/officeDocument/2006/relationships/customXml" Target="../../customXml/item184.xml"/><Relationship Id="rId5" Type="http://schemas.openxmlformats.org/officeDocument/2006/relationships/customXml" Target="../../customXml/item38.xml"/><Relationship Id="rId61" Type="http://schemas.openxmlformats.org/officeDocument/2006/relationships/customXml" Target="../../customXml/item166.xml"/><Relationship Id="rId82" Type="http://schemas.openxmlformats.org/officeDocument/2006/relationships/customXml" Target="../../customXml/item187.xml"/><Relationship Id="rId19" Type="http://schemas.openxmlformats.org/officeDocument/2006/relationships/customXml" Target="../../customXml/item116.xml"/><Relationship Id="rId4" Type="http://schemas.openxmlformats.org/officeDocument/2006/relationships/customXml" Target="../../customXml/item98.xml"/><Relationship Id="rId9" Type="http://schemas.openxmlformats.org/officeDocument/2006/relationships/customXml" Target="../../customXml/item106.xml"/><Relationship Id="rId14" Type="http://schemas.openxmlformats.org/officeDocument/2006/relationships/customXml" Target="../../customXml/item111.xml"/><Relationship Id="rId22" Type="http://schemas.openxmlformats.org/officeDocument/2006/relationships/customXml" Target="../../customXml/item119.xml"/><Relationship Id="rId27" Type="http://schemas.openxmlformats.org/officeDocument/2006/relationships/customXml" Target="../../customXml/item124.xml"/><Relationship Id="rId30" Type="http://schemas.openxmlformats.org/officeDocument/2006/relationships/customXml" Target="../../customXml/item127.xml"/><Relationship Id="rId35" Type="http://schemas.openxmlformats.org/officeDocument/2006/relationships/customXml" Target="../../customXml/item132.xml"/><Relationship Id="rId43" Type="http://schemas.openxmlformats.org/officeDocument/2006/relationships/customXml" Target="../../customXml/item140.xml"/><Relationship Id="rId48" Type="http://schemas.openxmlformats.org/officeDocument/2006/relationships/customXml" Target="../../customXml/item145.xml"/><Relationship Id="rId56" Type="http://schemas.openxmlformats.org/officeDocument/2006/relationships/customXml" Target="../../customXml/item159.xml"/><Relationship Id="rId64" Type="http://schemas.openxmlformats.org/officeDocument/2006/relationships/customXml" Target="../../customXml/item169.xml"/><Relationship Id="rId69" Type="http://schemas.openxmlformats.org/officeDocument/2006/relationships/customXml" Target="../../customXml/item174.xml"/><Relationship Id="rId77" Type="http://schemas.openxmlformats.org/officeDocument/2006/relationships/customXml" Target="../../customXml/item182.xml"/><Relationship Id="rId8" Type="http://schemas.openxmlformats.org/officeDocument/2006/relationships/customXml" Target="../../customXml/item105.xml"/><Relationship Id="rId51" Type="http://schemas.openxmlformats.org/officeDocument/2006/relationships/customXml" Target="../../customXml/item149.xml"/><Relationship Id="rId72" Type="http://schemas.openxmlformats.org/officeDocument/2006/relationships/customXml" Target="../../customXml/item177.xml"/><Relationship Id="rId80" Type="http://schemas.openxmlformats.org/officeDocument/2006/relationships/customXml" Target="../../customXml/item185.xml"/><Relationship Id="rId85" Type="http://schemas.openxmlformats.org/officeDocument/2006/relationships/slideLayout" Target="../slideLayouts/slideLayout2.xml"/><Relationship Id="rId3" Type="http://schemas.openxmlformats.org/officeDocument/2006/relationships/customXml" Target="../../customXml/item25.xml"/><Relationship Id="rId12" Type="http://schemas.openxmlformats.org/officeDocument/2006/relationships/customXml" Target="../../customXml/item109.xml"/><Relationship Id="rId17" Type="http://schemas.openxmlformats.org/officeDocument/2006/relationships/customXml" Target="../../customXml/item114.xml"/><Relationship Id="rId25" Type="http://schemas.openxmlformats.org/officeDocument/2006/relationships/customXml" Target="../../customXml/item122.xml"/><Relationship Id="rId33" Type="http://schemas.openxmlformats.org/officeDocument/2006/relationships/customXml" Target="../../customXml/item130.xml"/><Relationship Id="rId38" Type="http://schemas.openxmlformats.org/officeDocument/2006/relationships/customXml" Target="../../customXml/item135.xml"/><Relationship Id="rId46" Type="http://schemas.openxmlformats.org/officeDocument/2006/relationships/customXml" Target="../../customXml/item143.xml"/><Relationship Id="rId59" Type="http://schemas.openxmlformats.org/officeDocument/2006/relationships/customXml" Target="../../customXml/item164.xml"/><Relationship Id="rId67" Type="http://schemas.openxmlformats.org/officeDocument/2006/relationships/customXml" Target="../../customXml/item172.xml"/><Relationship Id="rId20" Type="http://schemas.openxmlformats.org/officeDocument/2006/relationships/customXml" Target="../../customXml/item117.xml"/><Relationship Id="rId41" Type="http://schemas.openxmlformats.org/officeDocument/2006/relationships/customXml" Target="../../customXml/item138.xml"/><Relationship Id="rId54" Type="http://schemas.openxmlformats.org/officeDocument/2006/relationships/customXml" Target="../../customXml/item155.xml"/><Relationship Id="rId62" Type="http://schemas.openxmlformats.org/officeDocument/2006/relationships/customXml" Target="../../customXml/item167.xml"/><Relationship Id="rId70" Type="http://schemas.openxmlformats.org/officeDocument/2006/relationships/customXml" Target="../../customXml/item175.xml"/><Relationship Id="rId75" Type="http://schemas.openxmlformats.org/officeDocument/2006/relationships/customXml" Target="../../customXml/item180.xml"/><Relationship Id="rId83" Type="http://schemas.openxmlformats.org/officeDocument/2006/relationships/customXml" Target="../../customXml/item188.xml"/><Relationship Id="rId1" Type="http://schemas.openxmlformats.org/officeDocument/2006/relationships/customXml" Target="../../customXml/item88.xml"/><Relationship Id="rId6" Type="http://schemas.openxmlformats.org/officeDocument/2006/relationships/customXml" Target="../../customXml/item103.xml"/><Relationship Id="rId15" Type="http://schemas.openxmlformats.org/officeDocument/2006/relationships/customXml" Target="../../customXml/item112.xml"/><Relationship Id="rId23" Type="http://schemas.openxmlformats.org/officeDocument/2006/relationships/customXml" Target="../../customXml/item120.xml"/><Relationship Id="rId28" Type="http://schemas.openxmlformats.org/officeDocument/2006/relationships/customXml" Target="../../customXml/item125.xml"/><Relationship Id="rId36" Type="http://schemas.openxmlformats.org/officeDocument/2006/relationships/customXml" Target="../../customXml/item133.xml"/><Relationship Id="rId49" Type="http://schemas.openxmlformats.org/officeDocument/2006/relationships/customXml" Target="../../customXml/item146.xml"/><Relationship Id="rId57" Type="http://schemas.openxmlformats.org/officeDocument/2006/relationships/customXml" Target="../../customXml/item161.xml"/><Relationship Id="rId10" Type="http://schemas.openxmlformats.org/officeDocument/2006/relationships/customXml" Target="../../customXml/item107.xml"/><Relationship Id="rId31" Type="http://schemas.openxmlformats.org/officeDocument/2006/relationships/customXml" Target="../../customXml/item128.xml"/><Relationship Id="rId44" Type="http://schemas.openxmlformats.org/officeDocument/2006/relationships/customXml" Target="../../customXml/item141.xml"/><Relationship Id="rId52" Type="http://schemas.openxmlformats.org/officeDocument/2006/relationships/customXml" Target="../../customXml/item150.xml"/><Relationship Id="rId60" Type="http://schemas.openxmlformats.org/officeDocument/2006/relationships/customXml" Target="../../customXml/item165.xml"/><Relationship Id="rId65" Type="http://schemas.openxmlformats.org/officeDocument/2006/relationships/customXml" Target="../../customXml/item170.xml"/><Relationship Id="rId73" Type="http://schemas.openxmlformats.org/officeDocument/2006/relationships/customXml" Target="../../customXml/item178.xml"/><Relationship Id="rId78" Type="http://schemas.openxmlformats.org/officeDocument/2006/relationships/customXml" Target="../../customXml/item183.xml"/><Relationship Id="rId81" Type="http://schemas.openxmlformats.org/officeDocument/2006/relationships/customXml" Target="../../customXml/item18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.xml"/><Relationship Id="rId13" Type="http://schemas.openxmlformats.org/officeDocument/2006/relationships/customXml" Target="../../customXml/item61.xml"/><Relationship Id="rId18" Type="http://schemas.openxmlformats.org/officeDocument/2006/relationships/customXml" Target="../../customXml/item24.xml"/><Relationship Id="rId3" Type="http://schemas.openxmlformats.org/officeDocument/2006/relationships/customXml" Target="../../customXml/item102.xml"/><Relationship Id="rId21" Type="http://schemas.openxmlformats.org/officeDocument/2006/relationships/customXml" Target="../../customXml/item1.xml"/><Relationship Id="rId7" Type="http://schemas.openxmlformats.org/officeDocument/2006/relationships/customXml" Target="../../customXml/item95.xml"/><Relationship Id="rId12" Type="http://schemas.openxmlformats.org/officeDocument/2006/relationships/customXml" Target="../../customXml/item64.xml"/><Relationship Id="rId17" Type="http://schemas.openxmlformats.org/officeDocument/2006/relationships/customXml" Target="../../customXml/item17.xml"/><Relationship Id="rId2" Type="http://schemas.openxmlformats.org/officeDocument/2006/relationships/customXml" Target="../../customXml/item100.xml"/><Relationship Id="rId16" Type="http://schemas.openxmlformats.org/officeDocument/2006/relationships/customXml" Target="../../customXml/item11.xml"/><Relationship Id="rId20" Type="http://schemas.openxmlformats.org/officeDocument/2006/relationships/customXml" Target="../../customXml/item71.xml"/><Relationship Id="rId1" Type="http://schemas.openxmlformats.org/officeDocument/2006/relationships/customXml" Target="../../customXml/item48.xml"/><Relationship Id="rId6" Type="http://schemas.openxmlformats.org/officeDocument/2006/relationships/customXml" Target="../../customXml/item84.xml"/><Relationship Id="rId11" Type="http://schemas.openxmlformats.org/officeDocument/2006/relationships/customXml" Target="../../customXml/item81.xml"/><Relationship Id="rId5" Type="http://schemas.openxmlformats.org/officeDocument/2006/relationships/customXml" Target="../../customXml/item12.xml"/><Relationship Id="rId15" Type="http://schemas.openxmlformats.org/officeDocument/2006/relationships/customXml" Target="../../customXml/item91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18.xml"/><Relationship Id="rId19" Type="http://schemas.openxmlformats.org/officeDocument/2006/relationships/customXml" Target="../../customXml/item82.xml"/><Relationship Id="rId4" Type="http://schemas.openxmlformats.org/officeDocument/2006/relationships/customXml" Target="../../customXml/item97.xml"/><Relationship Id="rId9" Type="http://schemas.openxmlformats.org/officeDocument/2006/relationships/customXml" Target="../../customXml/item28.xml"/><Relationship Id="rId14" Type="http://schemas.openxmlformats.org/officeDocument/2006/relationships/customXml" Target="../../customXml/item45.xml"/><Relationship Id="rId2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761C3B2-E522-41DD-9D86-59B147BA3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939" y="1292456"/>
            <a:ext cx="9144000" cy="448925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MX" b="1" dirty="0"/>
              <a:t>Alumno(a)</a:t>
            </a:r>
            <a:endParaRPr lang="es-MX" dirty="0"/>
          </a:p>
          <a:p>
            <a:pPr algn="l"/>
            <a:r>
              <a:rPr lang="es-MX" dirty="0"/>
              <a:t>		Fernanda Martínez Barrera </a:t>
            </a:r>
          </a:p>
          <a:p>
            <a:pPr algn="l"/>
            <a:r>
              <a:rPr lang="es-MX" b="1" dirty="0"/>
              <a:t>Semestre</a:t>
            </a:r>
            <a:endParaRPr lang="es-MX" dirty="0"/>
          </a:p>
          <a:p>
            <a:pPr algn="l"/>
            <a:r>
              <a:rPr lang="es-MX" dirty="0"/>
              <a:t>	2º</a:t>
            </a:r>
          </a:p>
          <a:p>
            <a:pPr algn="l"/>
            <a:r>
              <a:rPr lang="es-MX" b="1" dirty="0"/>
              <a:t>Clase</a:t>
            </a:r>
            <a:endParaRPr lang="es-MX" dirty="0"/>
          </a:p>
          <a:p>
            <a:pPr algn="l"/>
            <a:r>
              <a:rPr lang="es-MX" dirty="0"/>
              <a:t>	Programación Orienta a Objetos</a:t>
            </a:r>
          </a:p>
          <a:p>
            <a:pPr algn="l"/>
            <a:r>
              <a:rPr lang="es-MX" b="1" dirty="0"/>
              <a:t>Carrera</a:t>
            </a:r>
            <a:endParaRPr lang="es-MX" dirty="0"/>
          </a:p>
          <a:p>
            <a:pPr algn="l"/>
            <a:r>
              <a:rPr lang="es-MX" dirty="0"/>
              <a:t>	Ing. Sistemas Computacionales</a:t>
            </a:r>
          </a:p>
          <a:p>
            <a:pPr algn="l"/>
            <a:r>
              <a:rPr lang="es-MX" b="1" dirty="0"/>
              <a:t>Docente</a:t>
            </a:r>
            <a:endParaRPr lang="es-MX" dirty="0"/>
          </a:p>
          <a:p>
            <a:pPr algn="l"/>
            <a:r>
              <a:rPr lang="es-MX" dirty="0"/>
              <a:t>	Carlos Arturo Espinoza Galicia</a:t>
            </a:r>
          </a:p>
          <a:p>
            <a:pPr algn="l"/>
            <a:r>
              <a:rPr lang="es-MX" b="1" dirty="0"/>
              <a:t>Tema</a:t>
            </a:r>
            <a:r>
              <a:rPr lang="es-MX" dirty="0"/>
              <a:t>	</a:t>
            </a:r>
          </a:p>
          <a:p>
            <a:pPr algn="l"/>
            <a:r>
              <a:rPr lang="es-MX" dirty="0"/>
              <a:t>	Farmacia</a:t>
            </a:r>
          </a:p>
          <a:p>
            <a:pPr algn="l"/>
            <a:endParaRPr lang="es-MX" dirty="0"/>
          </a:p>
          <a:p>
            <a:pPr algn="l"/>
            <a:endParaRPr lang="es-MX" dirty="0"/>
          </a:p>
          <a:p>
            <a:pPr algn="l"/>
            <a:endParaRPr lang="es-MX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B3AB9DC6-A623-4C54-A4AF-1CD7AFB3B7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131" y="180643"/>
            <a:ext cx="2659737" cy="13563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06F6AEE4-7C89-4877-A332-008D03228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2" y="180643"/>
            <a:ext cx="3141252" cy="12140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F8CAD0D8-F2F6-4FFD-A478-C395CE5824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2" y="5781713"/>
            <a:ext cx="3481494" cy="117198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629A7601-9A14-45F2-B0F2-3326D468B9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006" y="5781713"/>
            <a:ext cx="1928148" cy="94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9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Window">
            <a:extLst>
              <a:ext uri="{FF2B5EF4-FFF2-40B4-BE49-F238E27FC236}">
                <a16:creationId xmlns:a16="http://schemas.microsoft.com/office/drawing/2014/main" xmlns="" id="{50935081-0033-4876-A561-7E3B3AABD3F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281363" y="257175"/>
            <a:ext cx="4276725" cy="5915025"/>
            <a:chOff x="0" y="0"/>
            <a:chExt cx="9144000" cy="6858000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xmlns="" id="{660DCDCE-F8A5-4D19-B0EB-68DB3286FEB8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10">
                <a:extLst>
                  <a:ext uri="{FF2B5EF4-FFF2-40B4-BE49-F238E27FC236}">
                    <a16:creationId xmlns:a16="http://schemas.microsoft.com/office/drawing/2014/main" xmlns="" id="{C75C36D2-D47B-403F-8429-1C5B84B4CAC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11">
                <a:extLst>
                  <a:ext uri="{FF2B5EF4-FFF2-40B4-BE49-F238E27FC236}">
                    <a16:creationId xmlns:a16="http://schemas.microsoft.com/office/drawing/2014/main" xmlns="" id="{A365B197-57BE-4EED-A661-1CD32829F48B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>
                <a:extLst>
                  <a:ext uri="{FF2B5EF4-FFF2-40B4-BE49-F238E27FC236}">
                    <a16:creationId xmlns:a16="http://schemas.microsoft.com/office/drawing/2014/main" xmlns="" id="{AA84445A-5C48-4BEA-B343-E2BCB97A4C7D}"/>
                  </a:ext>
                </a:extLst>
              </p:cNvPr>
              <p:cNvSpPr txBox="1"/>
              <p:nvPr/>
            </p:nvSpPr>
            <p:spPr>
              <a:xfrm>
                <a:off x="240976" y="24337"/>
                <a:ext cx="1649690" cy="267631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Mi querido enfermito</a:t>
                </a:r>
              </a:p>
            </p:txBody>
          </p:sp>
        </p:grpSp>
        <p:grpSp>
          <p:nvGrpSpPr>
            <p:cNvPr id="18" name="Minimize - Maximize - Close">
              <a:extLst>
                <a:ext uri="{FF2B5EF4-FFF2-40B4-BE49-F238E27FC236}">
                  <a16:creationId xmlns:a16="http://schemas.microsoft.com/office/drawing/2014/main" xmlns="" id="{D28E0821-5F62-45E4-A819-CAA757A841A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>
                <a:extLst>
                  <a:ext uri="{FF2B5EF4-FFF2-40B4-BE49-F238E27FC236}">
                    <a16:creationId xmlns:a16="http://schemas.microsoft.com/office/drawing/2014/main" xmlns="" id="{F0B1973C-A809-4C25-B16B-5334F1FCC51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>
                <a:extLst>
                  <a:ext uri="{FF2B5EF4-FFF2-40B4-BE49-F238E27FC236}">
                    <a16:creationId xmlns:a16="http://schemas.microsoft.com/office/drawing/2014/main" xmlns="" id="{F55FB6EB-88B9-4D57-8CF0-4A33656D3AE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xmlns="" id="{667137FF-FC45-461D-8BCD-41DECF3C074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xmlns="" id="{4BB92716-EFF4-4BD3-AF51-F19FD8D76C9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xmlns="" id="{65422B03-33C9-4A30-B7E3-154F33B14A8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4">
              <a:extLst>
                <a:ext uri="{FF2B5EF4-FFF2-40B4-BE49-F238E27FC236}">
                  <a16:creationId xmlns:a16="http://schemas.microsoft.com/office/drawing/2014/main" xmlns="" id="{D47886B8-FDBC-485F-BE0B-69A5E77BA77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Content">
            <a:extLst>
              <a:ext uri="{FF2B5EF4-FFF2-40B4-BE49-F238E27FC236}">
                <a16:creationId xmlns:a16="http://schemas.microsoft.com/office/drawing/2014/main" xmlns="" id="{E4078AF2-5750-4274-8B5F-264542A72EA6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810918" y="1954212"/>
            <a:ext cx="1217613" cy="5032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Agregar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xmlns="" id="{80F9FB58-840F-4C4A-85C4-2801495ADE1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810917" y="3035863"/>
            <a:ext cx="1217613" cy="5032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Venta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xmlns="" id="{A90270BB-6059-4038-B236-3C9CB57093A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810917" y="4117514"/>
            <a:ext cx="1217613" cy="5032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Salir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8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xmlns="" id="{029F685E-5532-4CF7-AD33-494909057BB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2123" y="70945"/>
            <a:ext cx="11977141" cy="6372225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xmlns="" id="{13FC0529-F239-47F1-B23B-9D729BB222F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xmlns="" id="{E518CCD6-F5FC-4A20-B3F9-99385CDA05BC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xmlns="" id="{EE834534-2BBB-4136-9D8B-6472537DD77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xmlns="" id="{E58D7022-71A2-4AA6-BDE5-F53A09440B51}"/>
                  </a:ext>
                </a:extLst>
              </p:cNvPr>
              <p:cNvSpPr txBox="1"/>
              <p:nvPr/>
            </p:nvSpPr>
            <p:spPr>
              <a:xfrm>
                <a:off x="240975" y="33938"/>
                <a:ext cx="1408698" cy="24842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Agregar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xmlns="" id="{E54C161D-6AD8-4F2B-A57B-B18B3A6DA95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xmlns="" id="{2FF02083-A20B-41BC-8FFC-40DD5AF3924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xmlns="" id="{4201F0E8-8796-4A58-A9D9-C29AD10F1DB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xmlns="" id="{9952DFD1-121D-4FA7-B415-A0502909456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xmlns="" id="{13469838-784D-45ED-9100-6B5A7A77706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xmlns="" id="{EEB6610E-98B9-49FC-AE9F-F5C1DC9729A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xmlns="" id="{428C9E40-399F-4834-979A-92732020E0F7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xmlns="" id="{2D04C9A5-A888-417B-B1E1-DE089AC06AF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21948" y="415015"/>
            <a:ext cx="1143115" cy="26236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Categoria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xmlns="" id="{289F597D-AA37-4C42-87D9-94B7E9F7BD0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384662" y="419295"/>
            <a:ext cx="1064302" cy="2430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Producto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xmlns="" id="{55B8F99A-E1EE-4B84-81B2-6F9A5EBA2D6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448965" y="399942"/>
            <a:ext cx="1179898" cy="26236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Cliente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xmlns="" id="{7D7C76FD-151E-45F3-A927-947EAE890F4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628398" y="419295"/>
            <a:ext cx="1064770" cy="2430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Empleado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2" name="Window">
            <a:extLst>
              <a:ext uri="{FF2B5EF4-FFF2-40B4-BE49-F238E27FC236}">
                <a16:creationId xmlns:a16="http://schemas.microsoft.com/office/drawing/2014/main" xmlns="" id="{097F7AFC-D1B5-446D-B5B9-F7FFAF20E84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04484" y="678516"/>
            <a:ext cx="2807023" cy="5719361"/>
            <a:chOff x="0" y="0"/>
            <a:chExt cx="9144000" cy="6858000"/>
          </a:xfrm>
        </p:grpSpPr>
        <p:grpSp>
          <p:nvGrpSpPr>
            <p:cNvPr id="43" name="Group 2">
              <a:extLst>
                <a:ext uri="{FF2B5EF4-FFF2-40B4-BE49-F238E27FC236}">
                  <a16:creationId xmlns:a16="http://schemas.microsoft.com/office/drawing/2014/main" xmlns="" id="{5667DA76-8AC9-4CF4-B221-5FA608866912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10">
                <a:extLst>
                  <a:ext uri="{FF2B5EF4-FFF2-40B4-BE49-F238E27FC236}">
                    <a16:creationId xmlns:a16="http://schemas.microsoft.com/office/drawing/2014/main" xmlns="" id="{628E45FC-C5A8-46CF-9957-5F58BD306A7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11">
                <a:extLst>
                  <a:ext uri="{FF2B5EF4-FFF2-40B4-BE49-F238E27FC236}">
                    <a16:creationId xmlns:a16="http://schemas.microsoft.com/office/drawing/2014/main" xmlns="" id="{9F56018E-4B4D-45E9-A5B1-EF4D35CDBBCC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>
                <a:extLst>
                  <a:ext uri="{FF2B5EF4-FFF2-40B4-BE49-F238E27FC236}">
                    <a16:creationId xmlns:a16="http://schemas.microsoft.com/office/drawing/2014/main" xmlns="" id="{842A7592-6FA0-4BC3-9D38-38DE757907B8}"/>
                  </a:ext>
                </a:extLst>
              </p:cNvPr>
              <p:cNvSpPr txBox="1"/>
              <p:nvPr/>
            </p:nvSpPr>
            <p:spPr>
              <a:xfrm>
                <a:off x="240977" y="38756"/>
                <a:ext cx="1784742" cy="23879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Categoria</a:t>
                </a:r>
              </a:p>
            </p:txBody>
          </p:sp>
        </p:grpSp>
        <p:grpSp>
          <p:nvGrpSpPr>
            <p:cNvPr id="44" name="Minimize - Maximize - Close">
              <a:extLst>
                <a:ext uri="{FF2B5EF4-FFF2-40B4-BE49-F238E27FC236}">
                  <a16:creationId xmlns:a16="http://schemas.microsoft.com/office/drawing/2014/main" xmlns="" id="{C440461F-4D51-4676-93A4-30BF4776F1D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>
                <a:extLst>
                  <a:ext uri="{FF2B5EF4-FFF2-40B4-BE49-F238E27FC236}">
                    <a16:creationId xmlns:a16="http://schemas.microsoft.com/office/drawing/2014/main" xmlns="" id="{90852B93-00AF-4054-9F0C-60DC726EC07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>
                <a:extLst>
                  <a:ext uri="{FF2B5EF4-FFF2-40B4-BE49-F238E27FC236}">
                    <a16:creationId xmlns:a16="http://schemas.microsoft.com/office/drawing/2014/main" xmlns="" id="{6FBF3735-423A-4F67-B5F3-9A7103836E5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>
                <a:extLst>
                  <a:ext uri="{FF2B5EF4-FFF2-40B4-BE49-F238E27FC236}">
                    <a16:creationId xmlns:a16="http://schemas.microsoft.com/office/drawing/2014/main" xmlns="" id="{E0CE3853-E096-4D61-ADE7-DDE99FF27C1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>
                <a:extLst>
                  <a:ext uri="{FF2B5EF4-FFF2-40B4-BE49-F238E27FC236}">
                    <a16:creationId xmlns:a16="http://schemas.microsoft.com/office/drawing/2014/main" xmlns="" id="{36187372-41D0-43EE-86AD-06E7598EF84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>
                <a:extLst>
                  <a:ext uri="{FF2B5EF4-FFF2-40B4-BE49-F238E27FC236}">
                    <a16:creationId xmlns:a16="http://schemas.microsoft.com/office/drawing/2014/main" xmlns="" id="{2DEA168D-757B-4867-B84C-03A99BCB4A5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">
              <a:extLst>
                <a:ext uri="{FF2B5EF4-FFF2-40B4-BE49-F238E27FC236}">
                  <a16:creationId xmlns:a16="http://schemas.microsoft.com/office/drawing/2014/main" xmlns="" id="{DEE184CF-C1C2-474C-900C-599B7D360687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xmlns="" id="{87466427-CFDB-4360-9B0F-E8F421A4520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06226" y="2004078"/>
            <a:ext cx="973622" cy="19721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Tipo categoria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xmlns="" id="{7DEE69BE-2671-47C9-9FFA-FCCADFDD422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347598" y="2004078"/>
            <a:ext cx="1531419" cy="21215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xmlns="" id="{53BFE74D-AE32-4242-8B00-0FFD02235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392654"/>
              </p:ext>
            </p:extLst>
          </p:nvPr>
        </p:nvGraphicFramePr>
        <p:xfrm>
          <a:off x="245491" y="2263127"/>
          <a:ext cx="2633526" cy="880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763">
                  <a:extLst>
                    <a:ext uri="{9D8B030D-6E8A-4147-A177-3AD203B41FA5}">
                      <a16:colId xmlns:a16="http://schemas.microsoft.com/office/drawing/2014/main" xmlns="" val="2165165314"/>
                    </a:ext>
                  </a:extLst>
                </a:gridCol>
                <a:gridCol w="1316763">
                  <a:extLst>
                    <a:ext uri="{9D8B030D-6E8A-4147-A177-3AD203B41FA5}">
                      <a16:colId xmlns:a16="http://schemas.microsoft.com/office/drawing/2014/main" xmlns="" val="16202520"/>
                    </a:ext>
                  </a:extLst>
                </a:gridCol>
              </a:tblGrid>
              <a:tr h="440169">
                <a:tc>
                  <a:txBody>
                    <a:bodyPr/>
                    <a:lstStyle/>
                    <a:p>
                      <a:r>
                        <a:rPr lang="es-MX" sz="1200" dirty="0"/>
                        <a:t>Tipo </a:t>
                      </a:r>
                      <a:r>
                        <a:rPr lang="es-MX" sz="1200" dirty="0" err="1"/>
                        <a:t>Categoria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Id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7655461"/>
                  </a:ext>
                </a:extLst>
              </a:tr>
              <a:tr h="44016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8086320"/>
                  </a:ext>
                </a:extLst>
              </a:tr>
            </a:tbl>
          </a:graphicData>
        </a:graphic>
      </p:graphicFrame>
      <p:sp>
        <p:nvSpPr>
          <p:cNvPr id="57" name="Content">
            <a:extLst>
              <a:ext uri="{FF2B5EF4-FFF2-40B4-BE49-F238E27FC236}">
                <a16:creationId xmlns:a16="http://schemas.microsoft.com/office/drawing/2014/main" xmlns="" id="{10C5EF0B-6D17-4E12-BA82-C320D8494B5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33105" y="954688"/>
            <a:ext cx="883042" cy="1972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xmlns="" id="{BA09BDBE-2DA9-43DB-A649-CA014C82FA2E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114540" y="952900"/>
            <a:ext cx="883042" cy="1972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xmlns="" id="{7B993137-399D-4751-8247-EDBE85EF85DA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995975" y="957527"/>
            <a:ext cx="883042" cy="1972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xmlns="" id="{A5112F85-9635-4E0D-BFFD-B1EEE1F9864C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224665" y="1169096"/>
            <a:ext cx="883042" cy="1972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xmlns="" id="{0F92D5D4-7907-4118-8E4C-3D1B04390B9B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104393" y="1175315"/>
            <a:ext cx="883042" cy="1972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3" name="Window">
            <a:extLst>
              <a:ext uri="{FF2B5EF4-FFF2-40B4-BE49-F238E27FC236}">
                <a16:creationId xmlns:a16="http://schemas.microsoft.com/office/drawing/2014/main" xmlns="" id="{3654DB8F-04AE-42E7-A6E5-292348D5675D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3028833" y="677381"/>
            <a:ext cx="2893102" cy="5718744"/>
            <a:chOff x="0" y="0"/>
            <a:chExt cx="9144000" cy="6858000"/>
          </a:xfrm>
        </p:grpSpPr>
        <p:grpSp>
          <p:nvGrpSpPr>
            <p:cNvPr id="64" name="Group 2">
              <a:extLst>
                <a:ext uri="{FF2B5EF4-FFF2-40B4-BE49-F238E27FC236}">
                  <a16:creationId xmlns:a16="http://schemas.microsoft.com/office/drawing/2014/main" xmlns="" id="{61721439-A4BD-4A95-B487-1C31F319863A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72" name="Rectangle 10">
                <a:extLst>
                  <a:ext uri="{FF2B5EF4-FFF2-40B4-BE49-F238E27FC236}">
                    <a16:creationId xmlns:a16="http://schemas.microsoft.com/office/drawing/2014/main" xmlns="" id="{D6CFE004-FDB9-4B69-8FAA-C40CD8EA5C5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xmlns="" id="{77D7690C-C514-4BB0-AFB4-FCBAAFB36357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74" name="WindowTitle">
                <a:extLst>
                  <a:ext uri="{FF2B5EF4-FFF2-40B4-BE49-F238E27FC236}">
                    <a16:creationId xmlns:a16="http://schemas.microsoft.com/office/drawing/2014/main" xmlns="" id="{3743A8B5-E21A-4C6B-A8A8-7AADF4E08C57}"/>
                  </a:ext>
                </a:extLst>
              </p:cNvPr>
              <p:cNvSpPr txBox="1"/>
              <p:nvPr/>
            </p:nvSpPr>
            <p:spPr>
              <a:xfrm>
                <a:off x="240977" y="38756"/>
                <a:ext cx="1848681" cy="23879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Productos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5" name="Minimize - Maximize - Close">
              <a:extLst>
                <a:ext uri="{FF2B5EF4-FFF2-40B4-BE49-F238E27FC236}">
                  <a16:creationId xmlns:a16="http://schemas.microsoft.com/office/drawing/2014/main" xmlns="" id="{C165FE7A-5610-49A5-B725-8BCDD0B78E8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7" name="Line">
                <a:extLst>
                  <a:ext uri="{FF2B5EF4-FFF2-40B4-BE49-F238E27FC236}">
                    <a16:creationId xmlns:a16="http://schemas.microsoft.com/office/drawing/2014/main" xmlns="" id="{F9E665E8-1229-4B97-A329-1DEECC2F24B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8" name="Line">
                <a:extLst>
                  <a:ext uri="{FF2B5EF4-FFF2-40B4-BE49-F238E27FC236}">
                    <a16:creationId xmlns:a16="http://schemas.microsoft.com/office/drawing/2014/main" xmlns="" id="{78482899-F793-45DC-BF7F-DAB2696508E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xmlns="" id="{68EE59D1-79CD-4EDB-B7A0-32C1DCFE898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Line">
                <a:extLst>
                  <a:ext uri="{FF2B5EF4-FFF2-40B4-BE49-F238E27FC236}">
                    <a16:creationId xmlns:a16="http://schemas.microsoft.com/office/drawing/2014/main" xmlns="" id="{81FECDC3-41C5-44EE-8D54-39E08C27199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Line">
                <a:extLst>
                  <a:ext uri="{FF2B5EF4-FFF2-40B4-BE49-F238E27FC236}">
                    <a16:creationId xmlns:a16="http://schemas.microsoft.com/office/drawing/2014/main" xmlns="" id="{6E6CDD9D-0892-4489-816E-7EDC1E8DBB3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6" name="Oval 4">
              <a:extLst>
                <a:ext uri="{FF2B5EF4-FFF2-40B4-BE49-F238E27FC236}">
                  <a16:creationId xmlns:a16="http://schemas.microsoft.com/office/drawing/2014/main" xmlns="" id="{C6D1C153-0ADF-47A1-99E9-34AE876F874F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5" name="Content">
            <a:extLst>
              <a:ext uri="{FF2B5EF4-FFF2-40B4-BE49-F238E27FC236}">
                <a16:creationId xmlns:a16="http://schemas.microsoft.com/office/drawing/2014/main" xmlns="" id="{D035BF87-3C1F-46A7-8100-0EBB4AB525E0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3081638" y="1500423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Tipo categoria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xmlns="" id="{0C1651B5-57CD-4196-8C1D-3FD8A78C1F18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3081638" y="1796407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Nombre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xmlns="" id="{EA089A3C-19CF-404E-936A-9CFD7135836C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4432997" y="1782230"/>
            <a:ext cx="1332053" cy="19258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xmlns="" id="{F0986B0F-50BE-4611-A500-BFA009779D42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4432996" y="1501682"/>
            <a:ext cx="1332054" cy="19338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xmlns="" id="{589483D4-B347-4670-8F7F-63904461C787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3081637" y="2063188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Descripcion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xmlns="" id="{D88DA8CE-9524-448B-826E-AAE53B4E182D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4432996" y="2049011"/>
            <a:ext cx="1332054" cy="16810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xmlns="" id="{F3886533-BCB9-4E14-A334-7B795566949F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3081637" y="2329969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Precio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Compra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xmlns="" id="{E665F49E-ECB0-463C-A8E2-CFE82A52C43C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4432996" y="2315793"/>
            <a:ext cx="1332054" cy="1790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xmlns="" id="{DE97ABEA-F6CD-4F52-B45C-862BF4D0EF92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3087572" y="2613962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Precio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Venta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xmlns="" id="{D2A2C28C-52C9-42D5-95FE-B5974DAE7ABC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4438932" y="2599785"/>
            <a:ext cx="1328058" cy="18144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xmlns="" id="{B0F47814-B087-4D01-AD4C-CC728A333F07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3081637" y="2893192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Presentacion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xmlns="" id="{0B847AFE-F8FE-44FF-82DC-78FC14E522EB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4432996" y="2879015"/>
            <a:ext cx="1332054" cy="15297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7" name="Content">
            <a:extLst>
              <a:ext uri="{FF2B5EF4-FFF2-40B4-BE49-F238E27FC236}">
                <a16:creationId xmlns:a16="http://schemas.microsoft.com/office/drawing/2014/main" xmlns="" id="{D620CB35-5748-4A9B-9C4C-86D631D274E6}"/>
              </a:ext>
            </a:extLst>
          </p:cNvPr>
          <p:cNvSpPr/>
          <p:nvPr>
            <p:custDataLst>
              <p:custData r:id="rId27"/>
            </p:custDataLst>
          </p:nvPr>
        </p:nvSpPr>
        <p:spPr>
          <a:xfrm>
            <a:off x="3077874" y="3121245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Cantidad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8" name="Content">
            <a:extLst>
              <a:ext uri="{FF2B5EF4-FFF2-40B4-BE49-F238E27FC236}">
                <a16:creationId xmlns:a16="http://schemas.microsoft.com/office/drawing/2014/main" xmlns="" id="{8DC60C32-5A6E-49CB-8DAA-44A8749F4D6F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4429235" y="3107069"/>
            <a:ext cx="1334588" cy="1625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94" name="Tabla 93">
            <a:extLst>
              <a:ext uri="{FF2B5EF4-FFF2-40B4-BE49-F238E27FC236}">
                <a16:creationId xmlns:a16="http://schemas.microsoft.com/office/drawing/2014/main" xmlns="" id="{17015F21-E8D2-4F03-A727-97B633291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3300"/>
              </p:ext>
            </p:extLst>
          </p:nvPr>
        </p:nvGraphicFramePr>
        <p:xfrm>
          <a:off x="3121567" y="3739950"/>
          <a:ext cx="2715656" cy="5151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457">
                  <a:extLst>
                    <a:ext uri="{9D8B030D-6E8A-4147-A177-3AD203B41FA5}">
                      <a16:colId xmlns:a16="http://schemas.microsoft.com/office/drawing/2014/main" xmlns="" val="1962003405"/>
                    </a:ext>
                  </a:extLst>
                </a:gridCol>
                <a:gridCol w="339457">
                  <a:extLst>
                    <a:ext uri="{9D8B030D-6E8A-4147-A177-3AD203B41FA5}">
                      <a16:colId xmlns:a16="http://schemas.microsoft.com/office/drawing/2014/main" xmlns="" val="3389831947"/>
                    </a:ext>
                  </a:extLst>
                </a:gridCol>
                <a:gridCol w="339457">
                  <a:extLst>
                    <a:ext uri="{9D8B030D-6E8A-4147-A177-3AD203B41FA5}">
                      <a16:colId xmlns:a16="http://schemas.microsoft.com/office/drawing/2014/main" xmlns="" val="4011513286"/>
                    </a:ext>
                  </a:extLst>
                </a:gridCol>
                <a:gridCol w="339457">
                  <a:extLst>
                    <a:ext uri="{9D8B030D-6E8A-4147-A177-3AD203B41FA5}">
                      <a16:colId xmlns:a16="http://schemas.microsoft.com/office/drawing/2014/main" xmlns="" val="3002470197"/>
                    </a:ext>
                  </a:extLst>
                </a:gridCol>
                <a:gridCol w="339457">
                  <a:extLst>
                    <a:ext uri="{9D8B030D-6E8A-4147-A177-3AD203B41FA5}">
                      <a16:colId xmlns:a16="http://schemas.microsoft.com/office/drawing/2014/main" xmlns="" val="878912597"/>
                    </a:ext>
                  </a:extLst>
                </a:gridCol>
                <a:gridCol w="339457">
                  <a:extLst>
                    <a:ext uri="{9D8B030D-6E8A-4147-A177-3AD203B41FA5}">
                      <a16:colId xmlns:a16="http://schemas.microsoft.com/office/drawing/2014/main" xmlns="" val="3288282778"/>
                    </a:ext>
                  </a:extLst>
                </a:gridCol>
                <a:gridCol w="339457">
                  <a:extLst>
                    <a:ext uri="{9D8B030D-6E8A-4147-A177-3AD203B41FA5}">
                      <a16:colId xmlns:a16="http://schemas.microsoft.com/office/drawing/2014/main" xmlns="" val="1737070328"/>
                    </a:ext>
                  </a:extLst>
                </a:gridCol>
                <a:gridCol w="339457"/>
              </a:tblGrid>
              <a:tr h="515109">
                <a:tc>
                  <a:txBody>
                    <a:bodyPr/>
                    <a:lstStyle/>
                    <a:p>
                      <a:r>
                        <a:rPr lang="es-MX" sz="7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categoria</a:t>
                      </a:r>
                      <a:endParaRPr lang="es-MX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7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</a:t>
                      </a:r>
                      <a:endParaRPr lang="es-MX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7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pCompra</a:t>
                      </a:r>
                      <a:endParaRPr lang="es-MX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7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pVenta</a:t>
                      </a:r>
                      <a:endParaRPr lang="es-MX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</a:t>
                      </a:r>
                      <a:endParaRPr lang="es-MX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es-MX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3425186"/>
                  </a:ext>
                </a:extLst>
              </a:tr>
            </a:tbl>
          </a:graphicData>
        </a:graphic>
      </p:graphicFrame>
      <p:sp>
        <p:nvSpPr>
          <p:cNvPr id="96" name="Content">
            <a:extLst>
              <a:ext uri="{FF2B5EF4-FFF2-40B4-BE49-F238E27FC236}">
                <a16:creationId xmlns:a16="http://schemas.microsoft.com/office/drawing/2014/main" xmlns="" id="{10C5EF0B-6D17-4E12-BA82-C320D8494B50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3145572" y="959780"/>
            <a:ext cx="883042" cy="1972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>
            <a:extLst>
              <a:ext uri="{FF2B5EF4-FFF2-40B4-BE49-F238E27FC236}">
                <a16:creationId xmlns:a16="http://schemas.microsoft.com/office/drawing/2014/main" xmlns="" id="{BA09BDBE-2DA9-43DB-A649-CA014C82FA2E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4027007" y="957992"/>
            <a:ext cx="883042" cy="1972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xmlns="" id="{7B993137-399D-4751-8247-EDBE85EF85DA}"/>
              </a:ext>
            </a:extLst>
          </p:cNvPr>
          <p:cNvSpPr/>
          <p:nvPr>
            <p:custDataLst>
              <p:custData r:id="rId31"/>
            </p:custDataLst>
          </p:nvPr>
        </p:nvSpPr>
        <p:spPr>
          <a:xfrm>
            <a:off x="4908442" y="962619"/>
            <a:ext cx="824984" cy="2068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>
            <a:extLst>
              <a:ext uri="{FF2B5EF4-FFF2-40B4-BE49-F238E27FC236}">
                <a16:creationId xmlns:a16="http://schemas.microsoft.com/office/drawing/2014/main" xmlns="" id="{A5112F85-9635-4E0D-BFFD-B1EEE1F9864C}"/>
              </a:ext>
            </a:extLst>
          </p:cNvPr>
          <p:cNvSpPr/>
          <p:nvPr>
            <p:custDataLst>
              <p:custData r:id="rId32"/>
            </p:custDataLst>
          </p:nvPr>
        </p:nvSpPr>
        <p:spPr>
          <a:xfrm>
            <a:off x="3137132" y="1174188"/>
            <a:ext cx="883042" cy="1972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extLst>
              <a:ext uri="{FF2B5EF4-FFF2-40B4-BE49-F238E27FC236}">
                <a16:creationId xmlns:a16="http://schemas.microsoft.com/office/drawing/2014/main" xmlns="" id="{0F92D5D4-7907-4118-8E4C-3D1B04390B9B}"/>
              </a:ext>
            </a:extLst>
          </p:cNvPr>
          <p:cNvSpPr/>
          <p:nvPr>
            <p:custDataLst>
              <p:custData r:id="rId33"/>
            </p:custDataLst>
          </p:nvPr>
        </p:nvSpPr>
        <p:spPr>
          <a:xfrm>
            <a:off x="4016860" y="1180407"/>
            <a:ext cx="883042" cy="1972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xmlns="" id="{D035BF87-3C1F-46A7-8100-0EBB4AB525E0}"/>
              </a:ext>
            </a:extLst>
          </p:cNvPr>
          <p:cNvSpPr/>
          <p:nvPr>
            <p:custDataLst>
              <p:custData r:id="rId34"/>
            </p:custDataLst>
          </p:nvPr>
        </p:nvSpPr>
        <p:spPr>
          <a:xfrm>
            <a:off x="3408186" y="3361915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>
            <a:extLst>
              <a:ext uri="{FF2B5EF4-FFF2-40B4-BE49-F238E27FC236}">
                <a16:creationId xmlns:a16="http://schemas.microsoft.com/office/drawing/2014/main" xmlns="" id="{F0986B0F-50BE-4611-A500-BFA009779D42}"/>
              </a:ext>
            </a:extLst>
          </p:cNvPr>
          <p:cNvSpPr/>
          <p:nvPr>
            <p:custDataLst>
              <p:custData r:id="rId35"/>
            </p:custDataLst>
          </p:nvPr>
        </p:nvSpPr>
        <p:spPr>
          <a:xfrm>
            <a:off x="4412509" y="3407110"/>
            <a:ext cx="1332054" cy="19338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1" name="Window">
            <a:extLst>
              <a:ext uri="{FF2B5EF4-FFF2-40B4-BE49-F238E27FC236}">
                <a16:creationId xmlns:a16="http://schemas.microsoft.com/office/drawing/2014/main" xmlns="" id="{17E44B88-EC8E-433A-BA57-F99A1C1E441C}"/>
              </a:ext>
            </a:extLst>
          </p:cNvPr>
          <p:cNvGrpSpPr/>
          <p:nvPr>
            <p:custDataLst>
              <p:custData r:id="rId36"/>
            </p:custDataLst>
          </p:nvPr>
        </p:nvGrpSpPr>
        <p:grpSpPr>
          <a:xfrm>
            <a:off x="5936323" y="677381"/>
            <a:ext cx="2893102" cy="5678840"/>
            <a:chOff x="0" y="0"/>
            <a:chExt cx="9144000" cy="6858000"/>
          </a:xfrm>
        </p:grpSpPr>
        <p:grpSp>
          <p:nvGrpSpPr>
            <p:cNvPr id="172" name="Group 2">
              <a:extLst>
                <a:ext uri="{FF2B5EF4-FFF2-40B4-BE49-F238E27FC236}">
                  <a16:creationId xmlns:a16="http://schemas.microsoft.com/office/drawing/2014/main" xmlns="" id="{253D9E97-CD57-4F63-BFCB-0FB87FF054F7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xmlns="" id="{3703FDA0-9430-4A07-9704-20D83D958AE2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xmlns="" id="{118F08F8-7747-4BE9-AA69-3485DBBE89DD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2" name="WindowTitle">
                <a:extLst>
                  <a:ext uri="{FF2B5EF4-FFF2-40B4-BE49-F238E27FC236}">
                    <a16:creationId xmlns:a16="http://schemas.microsoft.com/office/drawing/2014/main" xmlns="" id="{1B770390-9DE6-47CD-AE37-C63715F5E46F}"/>
                  </a:ext>
                </a:extLst>
              </p:cNvPr>
              <p:cNvSpPr txBox="1"/>
              <p:nvPr/>
            </p:nvSpPr>
            <p:spPr>
              <a:xfrm>
                <a:off x="240977" y="38756"/>
                <a:ext cx="1362590" cy="23879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Cliente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3" name="Minimize - Maximize - Close">
              <a:extLst>
                <a:ext uri="{FF2B5EF4-FFF2-40B4-BE49-F238E27FC236}">
                  <a16:creationId xmlns:a16="http://schemas.microsoft.com/office/drawing/2014/main" xmlns="" id="{AD65DD46-00AB-4A99-A4A1-00F45B776A2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75" name="Line">
                <a:extLst>
                  <a:ext uri="{FF2B5EF4-FFF2-40B4-BE49-F238E27FC236}">
                    <a16:creationId xmlns:a16="http://schemas.microsoft.com/office/drawing/2014/main" xmlns="" id="{84376158-9A6C-4FCB-BA5A-8357A7892E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76" name="Line">
                <a:extLst>
                  <a:ext uri="{FF2B5EF4-FFF2-40B4-BE49-F238E27FC236}">
                    <a16:creationId xmlns:a16="http://schemas.microsoft.com/office/drawing/2014/main" xmlns="" id="{8412F2A6-CC5E-4728-B889-E540F8B5CFD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77" name="Line">
                <a:extLst>
                  <a:ext uri="{FF2B5EF4-FFF2-40B4-BE49-F238E27FC236}">
                    <a16:creationId xmlns:a16="http://schemas.microsoft.com/office/drawing/2014/main" xmlns="" id="{500A1F4B-A39F-44CC-91F0-CD9F9F9E320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Line">
                <a:extLst>
                  <a:ext uri="{FF2B5EF4-FFF2-40B4-BE49-F238E27FC236}">
                    <a16:creationId xmlns:a16="http://schemas.microsoft.com/office/drawing/2014/main" xmlns="" id="{2E47A638-484D-4256-B365-34960B57A88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Line">
                <a:extLst>
                  <a:ext uri="{FF2B5EF4-FFF2-40B4-BE49-F238E27FC236}">
                    <a16:creationId xmlns:a16="http://schemas.microsoft.com/office/drawing/2014/main" xmlns="" id="{40A87A5D-D847-41DD-94DC-F538EF87E54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4" name="Oval 4">
              <a:extLst>
                <a:ext uri="{FF2B5EF4-FFF2-40B4-BE49-F238E27FC236}">
                  <a16:creationId xmlns:a16="http://schemas.microsoft.com/office/drawing/2014/main" xmlns="" id="{D7B7D476-A545-45B9-947B-E524ABDB043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3" name="Content">
            <a:extLst>
              <a:ext uri="{FF2B5EF4-FFF2-40B4-BE49-F238E27FC236}">
                <a16:creationId xmlns:a16="http://schemas.microsoft.com/office/drawing/2014/main" xmlns="" id="{96A2D452-A9ED-4235-8ACE-0F3F854C9E36}"/>
              </a:ext>
            </a:extLst>
          </p:cNvPr>
          <p:cNvSpPr/>
          <p:nvPr>
            <p:custDataLst>
              <p:custData r:id="rId37"/>
            </p:custDataLst>
          </p:nvPr>
        </p:nvSpPr>
        <p:spPr>
          <a:xfrm>
            <a:off x="6005749" y="1483831"/>
            <a:ext cx="1190360" cy="32825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No.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Cliente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5" name="Content">
            <a:extLst>
              <a:ext uri="{FF2B5EF4-FFF2-40B4-BE49-F238E27FC236}">
                <a16:creationId xmlns:a16="http://schemas.microsoft.com/office/drawing/2014/main" xmlns="" id="{DBCC6C05-39CA-4341-A64A-114C47F40204}"/>
              </a:ext>
            </a:extLst>
          </p:cNvPr>
          <p:cNvSpPr/>
          <p:nvPr>
            <p:custDataLst>
              <p:custData r:id="rId38"/>
            </p:custDataLst>
          </p:nvPr>
        </p:nvSpPr>
        <p:spPr>
          <a:xfrm>
            <a:off x="7225851" y="1779816"/>
            <a:ext cx="1512259" cy="36464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6" name="Content">
            <a:extLst>
              <a:ext uri="{FF2B5EF4-FFF2-40B4-BE49-F238E27FC236}">
                <a16:creationId xmlns:a16="http://schemas.microsoft.com/office/drawing/2014/main" xmlns="" id="{48A1EDFC-6960-4C2E-AA81-CC698AEE68DA}"/>
              </a:ext>
            </a:extLst>
          </p:cNvPr>
          <p:cNvSpPr/>
          <p:nvPr>
            <p:custDataLst>
              <p:custData r:id="rId39"/>
            </p:custDataLst>
          </p:nvPr>
        </p:nvSpPr>
        <p:spPr>
          <a:xfrm>
            <a:off x="7225850" y="1499268"/>
            <a:ext cx="1512259" cy="36464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7" name="Content">
            <a:extLst>
              <a:ext uri="{FF2B5EF4-FFF2-40B4-BE49-F238E27FC236}">
                <a16:creationId xmlns:a16="http://schemas.microsoft.com/office/drawing/2014/main" xmlns="" id="{CA7F01B3-3D4F-44EC-B9B6-E17562618C5A}"/>
              </a:ext>
            </a:extLst>
          </p:cNvPr>
          <p:cNvSpPr/>
          <p:nvPr>
            <p:custDataLst>
              <p:custData r:id="rId40"/>
            </p:custDataLst>
          </p:nvPr>
        </p:nvSpPr>
        <p:spPr>
          <a:xfrm>
            <a:off x="6005748" y="2046596"/>
            <a:ext cx="1190360" cy="32825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Direccion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8" name="Content">
            <a:extLst>
              <a:ext uri="{FF2B5EF4-FFF2-40B4-BE49-F238E27FC236}">
                <a16:creationId xmlns:a16="http://schemas.microsoft.com/office/drawing/2014/main" xmlns="" id="{B0881036-1377-4037-8BCF-B5C89060EC0A}"/>
              </a:ext>
            </a:extLst>
          </p:cNvPr>
          <p:cNvSpPr/>
          <p:nvPr>
            <p:custDataLst>
              <p:custData r:id="rId41"/>
            </p:custDataLst>
          </p:nvPr>
        </p:nvSpPr>
        <p:spPr>
          <a:xfrm>
            <a:off x="7225850" y="2046597"/>
            <a:ext cx="1512259" cy="36464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9" name="Content">
            <a:extLst>
              <a:ext uri="{FF2B5EF4-FFF2-40B4-BE49-F238E27FC236}">
                <a16:creationId xmlns:a16="http://schemas.microsoft.com/office/drawing/2014/main" xmlns="" id="{E6F4AC15-7A27-4CB1-9416-CF8289D09B9E}"/>
              </a:ext>
            </a:extLst>
          </p:cNvPr>
          <p:cNvSpPr/>
          <p:nvPr>
            <p:custDataLst>
              <p:custData r:id="rId42"/>
            </p:custDataLst>
          </p:nvPr>
        </p:nvSpPr>
        <p:spPr>
          <a:xfrm>
            <a:off x="6005748" y="2313377"/>
            <a:ext cx="1190360" cy="32825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Rfc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0" name="Content">
            <a:extLst>
              <a:ext uri="{FF2B5EF4-FFF2-40B4-BE49-F238E27FC236}">
                <a16:creationId xmlns:a16="http://schemas.microsoft.com/office/drawing/2014/main" xmlns="" id="{CA3D33EA-3D74-4791-8B2E-FF1204642AFB}"/>
              </a:ext>
            </a:extLst>
          </p:cNvPr>
          <p:cNvSpPr/>
          <p:nvPr>
            <p:custDataLst>
              <p:custData r:id="rId43"/>
            </p:custDataLst>
          </p:nvPr>
        </p:nvSpPr>
        <p:spPr>
          <a:xfrm>
            <a:off x="7225850" y="2313378"/>
            <a:ext cx="1512259" cy="36464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1" name="Content">
            <a:extLst>
              <a:ext uri="{FF2B5EF4-FFF2-40B4-BE49-F238E27FC236}">
                <a16:creationId xmlns:a16="http://schemas.microsoft.com/office/drawing/2014/main" xmlns="" id="{3F943FB4-AC4A-488C-8F8E-AB82D46FA2D7}"/>
              </a:ext>
            </a:extLst>
          </p:cNvPr>
          <p:cNvSpPr/>
          <p:nvPr>
            <p:custDataLst>
              <p:custData r:id="rId44"/>
            </p:custDataLst>
          </p:nvPr>
        </p:nvSpPr>
        <p:spPr>
          <a:xfrm>
            <a:off x="6011683" y="2597370"/>
            <a:ext cx="1190360" cy="32825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Telefono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2" name="Content">
            <a:extLst>
              <a:ext uri="{FF2B5EF4-FFF2-40B4-BE49-F238E27FC236}">
                <a16:creationId xmlns:a16="http://schemas.microsoft.com/office/drawing/2014/main" xmlns="" id="{4DD469BD-DD59-470F-A077-63FBF41EB4F1}"/>
              </a:ext>
            </a:extLst>
          </p:cNvPr>
          <p:cNvSpPr/>
          <p:nvPr>
            <p:custDataLst>
              <p:custData r:id="rId45"/>
            </p:custDataLst>
          </p:nvPr>
        </p:nvSpPr>
        <p:spPr>
          <a:xfrm>
            <a:off x="7231785" y="2597371"/>
            <a:ext cx="1512259" cy="36464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3" name="Content">
            <a:extLst>
              <a:ext uri="{FF2B5EF4-FFF2-40B4-BE49-F238E27FC236}">
                <a16:creationId xmlns:a16="http://schemas.microsoft.com/office/drawing/2014/main" xmlns="" id="{3E33EA05-365F-40F3-B494-482D2B9603D2}"/>
              </a:ext>
            </a:extLst>
          </p:cNvPr>
          <p:cNvSpPr/>
          <p:nvPr>
            <p:custDataLst>
              <p:custData r:id="rId46"/>
            </p:custDataLst>
          </p:nvPr>
        </p:nvSpPr>
        <p:spPr>
          <a:xfrm>
            <a:off x="6005748" y="2876600"/>
            <a:ext cx="1190360" cy="32825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Correo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4" name="Content">
            <a:extLst>
              <a:ext uri="{FF2B5EF4-FFF2-40B4-BE49-F238E27FC236}">
                <a16:creationId xmlns:a16="http://schemas.microsoft.com/office/drawing/2014/main" xmlns="" id="{0348957F-071A-4A33-9791-48B60EAB8274}"/>
              </a:ext>
            </a:extLst>
          </p:cNvPr>
          <p:cNvSpPr/>
          <p:nvPr>
            <p:custDataLst>
              <p:custData r:id="rId47"/>
            </p:custDataLst>
          </p:nvPr>
        </p:nvSpPr>
        <p:spPr>
          <a:xfrm>
            <a:off x="7225850" y="2876601"/>
            <a:ext cx="1512259" cy="36464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95" name="Tabla 194">
            <a:extLst>
              <a:ext uri="{FF2B5EF4-FFF2-40B4-BE49-F238E27FC236}">
                <a16:creationId xmlns:a16="http://schemas.microsoft.com/office/drawing/2014/main" xmlns="" id="{ACD29652-BB7B-43F7-94EB-469D47495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8269"/>
              </p:ext>
            </p:extLst>
          </p:nvPr>
        </p:nvGraphicFramePr>
        <p:xfrm>
          <a:off x="6001983" y="4338617"/>
          <a:ext cx="2564338" cy="52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334">
                  <a:extLst>
                    <a:ext uri="{9D8B030D-6E8A-4147-A177-3AD203B41FA5}">
                      <a16:colId xmlns:a16="http://schemas.microsoft.com/office/drawing/2014/main" xmlns="" val="1962003405"/>
                    </a:ext>
                  </a:extLst>
                </a:gridCol>
                <a:gridCol w="366334">
                  <a:extLst>
                    <a:ext uri="{9D8B030D-6E8A-4147-A177-3AD203B41FA5}">
                      <a16:colId xmlns:a16="http://schemas.microsoft.com/office/drawing/2014/main" xmlns="" val="3389831947"/>
                    </a:ext>
                  </a:extLst>
                </a:gridCol>
                <a:gridCol w="366334">
                  <a:extLst>
                    <a:ext uri="{9D8B030D-6E8A-4147-A177-3AD203B41FA5}">
                      <a16:colId xmlns:a16="http://schemas.microsoft.com/office/drawing/2014/main" xmlns="" val="4011513286"/>
                    </a:ext>
                  </a:extLst>
                </a:gridCol>
                <a:gridCol w="366334">
                  <a:extLst>
                    <a:ext uri="{9D8B030D-6E8A-4147-A177-3AD203B41FA5}">
                      <a16:colId xmlns:a16="http://schemas.microsoft.com/office/drawing/2014/main" xmlns="" val="3002470197"/>
                    </a:ext>
                  </a:extLst>
                </a:gridCol>
                <a:gridCol w="366334">
                  <a:extLst>
                    <a:ext uri="{9D8B030D-6E8A-4147-A177-3AD203B41FA5}">
                      <a16:colId xmlns:a16="http://schemas.microsoft.com/office/drawing/2014/main" xmlns="" val="878912597"/>
                    </a:ext>
                  </a:extLst>
                </a:gridCol>
                <a:gridCol w="366334">
                  <a:extLst>
                    <a:ext uri="{9D8B030D-6E8A-4147-A177-3AD203B41FA5}">
                      <a16:colId xmlns:a16="http://schemas.microsoft.com/office/drawing/2014/main" xmlns="" val="3288282778"/>
                    </a:ext>
                  </a:extLst>
                </a:gridCol>
                <a:gridCol w="366334">
                  <a:extLst>
                    <a:ext uri="{9D8B030D-6E8A-4147-A177-3AD203B41FA5}">
                      <a16:colId xmlns:a16="http://schemas.microsoft.com/office/drawing/2014/main" xmlns="" val="1737070328"/>
                    </a:ext>
                  </a:extLst>
                </a:gridCol>
              </a:tblGrid>
              <a:tr h="523020"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</a:t>
                      </a:r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Direci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Rfc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Telefono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3425186"/>
                  </a:ext>
                </a:extLst>
              </a:tr>
            </a:tbl>
          </a:graphicData>
        </a:graphic>
      </p:graphicFrame>
      <p:sp>
        <p:nvSpPr>
          <p:cNvPr id="196" name="Content">
            <a:extLst>
              <a:ext uri="{FF2B5EF4-FFF2-40B4-BE49-F238E27FC236}">
                <a16:creationId xmlns:a16="http://schemas.microsoft.com/office/drawing/2014/main" xmlns="" id="{CA7F01B3-3D4F-44EC-B9B6-E17562618C5A}"/>
              </a:ext>
            </a:extLst>
          </p:cNvPr>
          <p:cNvSpPr/>
          <p:nvPr>
            <p:custDataLst>
              <p:custData r:id="rId48"/>
            </p:custDataLst>
          </p:nvPr>
        </p:nvSpPr>
        <p:spPr>
          <a:xfrm>
            <a:off x="6020694" y="1810319"/>
            <a:ext cx="1190360" cy="32825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Nombre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7" name="Content">
            <a:extLst>
              <a:ext uri="{FF2B5EF4-FFF2-40B4-BE49-F238E27FC236}">
                <a16:creationId xmlns:a16="http://schemas.microsoft.com/office/drawing/2014/main" xmlns="" id="{3E33EA05-365F-40F3-B494-482D2B9603D2}"/>
              </a:ext>
            </a:extLst>
          </p:cNvPr>
          <p:cNvSpPr/>
          <p:nvPr>
            <p:custDataLst>
              <p:custData r:id="rId49"/>
            </p:custDataLst>
          </p:nvPr>
        </p:nvSpPr>
        <p:spPr>
          <a:xfrm>
            <a:off x="6005748" y="3257058"/>
            <a:ext cx="1190360" cy="32825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>
            <a:extLst>
              <a:ext uri="{FF2B5EF4-FFF2-40B4-BE49-F238E27FC236}">
                <a16:creationId xmlns:a16="http://schemas.microsoft.com/office/drawing/2014/main" xmlns="" id="{0348957F-071A-4A33-9791-48B60EAB8274}"/>
              </a:ext>
            </a:extLst>
          </p:cNvPr>
          <p:cNvSpPr/>
          <p:nvPr>
            <p:custDataLst>
              <p:custData r:id="rId50"/>
            </p:custDataLst>
          </p:nvPr>
        </p:nvSpPr>
        <p:spPr>
          <a:xfrm>
            <a:off x="7225850" y="3257059"/>
            <a:ext cx="1512259" cy="36464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1" name="Content">
            <a:extLst>
              <a:ext uri="{FF2B5EF4-FFF2-40B4-BE49-F238E27FC236}">
                <a16:creationId xmlns:a16="http://schemas.microsoft.com/office/drawing/2014/main" xmlns="" id="{D4A55288-DD9F-4431-8F8D-536D926E059E}"/>
              </a:ext>
            </a:extLst>
          </p:cNvPr>
          <p:cNvSpPr/>
          <p:nvPr>
            <p:custDataLst>
              <p:custData r:id="rId51"/>
            </p:custDataLst>
          </p:nvPr>
        </p:nvSpPr>
        <p:spPr>
          <a:xfrm>
            <a:off x="9762024" y="1474707"/>
            <a:ext cx="836239" cy="33273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Matricula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2" name="Content">
            <a:extLst>
              <a:ext uri="{FF2B5EF4-FFF2-40B4-BE49-F238E27FC236}">
                <a16:creationId xmlns:a16="http://schemas.microsoft.com/office/drawing/2014/main" xmlns="" id="{C136620C-AC3B-4D4B-842F-8E78B51A94E3}"/>
              </a:ext>
            </a:extLst>
          </p:cNvPr>
          <p:cNvSpPr/>
          <p:nvPr>
            <p:custDataLst>
              <p:custData r:id="rId52"/>
            </p:custDataLst>
          </p:nvPr>
        </p:nvSpPr>
        <p:spPr>
          <a:xfrm>
            <a:off x="9762024" y="1770691"/>
            <a:ext cx="836239" cy="33273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Puesto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5" name="Content">
            <a:extLst>
              <a:ext uri="{FF2B5EF4-FFF2-40B4-BE49-F238E27FC236}">
                <a16:creationId xmlns:a16="http://schemas.microsoft.com/office/drawing/2014/main" xmlns="" id="{1B0760D5-2C8C-4CD1-B3EC-3396CFCB5358}"/>
              </a:ext>
            </a:extLst>
          </p:cNvPr>
          <p:cNvSpPr/>
          <p:nvPr>
            <p:custDataLst>
              <p:custData r:id="rId53"/>
            </p:custDataLst>
          </p:nvPr>
        </p:nvSpPr>
        <p:spPr>
          <a:xfrm>
            <a:off x="9762023" y="2037472"/>
            <a:ext cx="836239" cy="33273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Nombre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7" name="Content">
            <a:extLst>
              <a:ext uri="{FF2B5EF4-FFF2-40B4-BE49-F238E27FC236}">
                <a16:creationId xmlns:a16="http://schemas.microsoft.com/office/drawing/2014/main" xmlns="" id="{84A5B56F-0563-4EF8-96EA-1763763DBE3E}"/>
              </a:ext>
            </a:extLst>
          </p:cNvPr>
          <p:cNvSpPr/>
          <p:nvPr>
            <p:custDataLst>
              <p:custData r:id="rId54"/>
            </p:custDataLst>
          </p:nvPr>
        </p:nvSpPr>
        <p:spPr>
          <a:xfrm>
            <a:off x="9762023" y="2304253"/>
            <a:ext cx="836239" cy="33273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Dirección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9" name="Content">
            <a:extLst>
              <a:ext uri="{FF2B5EF4-FFF2-40B4-BE49-F238E27FC236}">
                <a16:creationId xmlns:a16="http://schemas.microsoft.com/office/drawing/2014/main" xmlns="" id="{B469653B-74B5-4819-BD5A-11BA48A63E55}"/>
              </a:ext>
            </a:extLst>
          </p:cNvPr>
          <p:cNvSpPr/>
          <p:nvPr>
            <p:custDataLst>
              <p:custData r:id="rId55"/>
            </p:custDataLst>
          </p:nvPr>
        </p:nvSpPr>
        <p:spPr>
          <a:xfrm>
            <a:off x="9767958" y="2588246"/>
            <a:ext cx="836239" cy="33273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Rfc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1" name="Content">
            <a:extLst>
              <a:ext uri="{FF2B5EF4-FFF2-40B4-BE49-F238E27FC236}">
                <a16:creationId xmlns:a16="http://schemas.microsoft.com/office/drawing/2014/main" xmlns="" id="{43412AAF-DAA3-41EB-916E-A1930D1DF840}"/>
              </a:ext>
            </a:extLst>
          </p:cNvPr>
          <p:cNvSpPr/>
          <p:nvPr>
            <p:custDataLst>
              <p:custData r:id="rId56"/>
            </p:custDataLst>
          </p:nvPr>
        </p:nvSpPr>
        <p:spPr>
          <a:xfrm>
            <a:off x="9762023" y="2867476"/>
            <a:ext cx="836239" cy="33273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Telefono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3" name="Content">
            <a:extLst>
              <a:ext uri="{FF2B5EF4-FFF2-40B4-BE49-F238E27FC236}">
                <a16:creationId xmlns:a16="http://schemas.microsoft.com/office/drawing/2014/main" xmlns="" id="{45BD1489-F81A-416D-B719-B627E1D6478C}"/>
              </a:ext>
            </a:extLst>
          </p:cNvPr>
          <p:cNvSpPr/>
          <p:nvPr>
            <p:custDataLst>
              <p:custData r:id="rId57"/>
            </p:custDataLst>
          </p:nvPr>
        </p:nvSpPr>
        <p:spPr>
          <a:xfrm>
            <a:off x="9758260" y="3095529"/>
            <a:ext cx="836239" cy="33273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correo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26" name="Window">
            <a:extLst>
              <a:ext uri="{FF2B5EF4-FFF2-40B4-BE49-F238E27FC236}">
                <a16:creationId xmlns:a16="http://schemas.microsoft.com/office/drawing/2014/main" xmlns="" id="{DFC6E563-E4D8-443C-B0D0-45BAD29BA2E7}"/>
              </a:ext>
            </a:extLst>
          </p:cNvPr>
          <p:cNvGrpSpPr/>
          <p:nvPr>
            <p:custDataLst>
              <p:custData r:id="rId58"/>
            </p:custDataLst>
          </p:nvPr>
        </p:nvGrpSpPr>
        <p:grpSpPr>
          <a:xfrm>
            <a:off x="8889566" y="652269"/>
            <a:ext cx="2959747" cy="5597656"/>
            <a:chOff x="0" y="0"/>
            <a:chExt cx="9144000" cy="6858000"/>
          </a:xfrm>
        </p:grpSpPr>
        <p:grpSp>
          <p:nvGrpSpPr>
            <p:cNvPr id="227" name="Group 2">
              <a:extLst>
                <a:ext uri="{FF2B5EF4-FFF2-40B4-BE49-F238E27FC236}">
                  <a16:creationId xmlns:a16="http://schemas.microsoft.com/office/drawing/2014/main" xmlns="" id="{C263760C-B34F-488F-8833-6410810CA539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35" name="Rectangle 10">
                <a:extLst>
                  <a:ext uri="{FF2B5EF4-FFF2-40B4-BE49-F238E27FC236}">
                    <a16:creationId xmlns:a16="http://schemas.microsoft.com/office/drawing/2014/main" xmlns="" id="{C253D60A-BEDF-490F-9B7E-F7F1F14402D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36" name="Rectangle 11">
                <a:extLst>
                  <a:ext uri="{FF2B5EF4-FFF2-40B4-BE49-F238E27FC236}">
                    <a16:creationId xmlns:a16="http://schemas.microsoft.com/office/drawing/2014/main" xmlns="" id="{ACB518A6-ED1D-4370-9BC8-250B62D5A1E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37" name="WindowTitle">
                <a:extLst>
                  <a:ext uri="{FF2B5EF4-FFF2-40B4-BE49-F238E27FC236}">
                    <a16:creationId xmlns:a16="http://schemas.microsoft.com/office/drawing/2014/main" xmlns="" id="{1D4D5FEC-BC48-44D6-95FD-B51AD7D621F4}"/>
                  </a:ext>
                </a:extLst>
              </p:cNvPr>
              <p:cNvSpPr txBox="1"/>
              <p:nvPr/>
            </p:nvSpPr>
            <p:spPr>
              <a:xfrm>
                <a:off x="240977" y="38756"/>
                <a:ext cx="1838000" cy="23879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Empleado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28" name="Minimize - Maximize - Close">
              <a:extLst>
                <a:ext uri="{FF2B5EF4-FFF2-40B4-BE49-F238E27FC236}">
                  <a16:creationId xmlns:a16="http://schemas.microsoft.com/office/drawing/2014/main" xmlns="" id="{0BF641D4-E14A-45BB-8931-8C6BB35C842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0" name="Line">
                <a:extLst>
                  <a:ext uri="{FF2B5EF4-FFF2-40B4-BE49-F238E27FC236}">
                    <a16:creationId xmlns:a16="http://schemas.microsoft.com/office/drawing/2014/main" xmlns="" id="{F5B1DC71-9B21-46EC-8E05-C0D00EB49DAE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1" name="Line">
                <a:extLst>
                  <a:ext uri="{FF2B5EF4-FFF2-40B4-BE49-F238E27FC236}">
                    <a16:creationId xmlns:a16="http://schemas.microsoft.com/office/drawing/2014/main" xmlns="" id="{69099484-D2EB-4C2D-9754-259E27AC1D7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32" name="Line">
                <a:extLst>
                  <a:ext uri="{FF2B5EF4-FFF2-40B4-BE49-F238E27FC236}">
                    <a16:creationId xmlns:a16="http://schemas.microsoft.com/office/drawing/2014/main" xmlns="" id="{584FA54B-F22F-4B70-BDC8-D6AC55D507E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3" name="Line">
                <a:extLst>
                  <a:ext uri="{FF2B5EF4-FFF2-40B4-BE49-F238E27FC236}">
                    <a16:creationId xmlns:a16="http://schemas.microsoft.com/office/drawing/2014/main" xmlns="" id="{F69B7F7F-F282-402A-BBD8-D2FC8C5CD2F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4" name="Line">
                <a:extLst>
                  <a:ext uri="{FF2B5EF4-FFF2-40B4-BE49-F238E27FC236}">
                    <a16:creationId xmlns:a16="http://schemas.microsoft.com/office/drawing/2014/main" xmlns="" id="{09E5EFD1-54E4-41DE-AFF9-356DCBDD506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9" name="Oval 4">
              <a:extLst>
                <a:ext uri="{FF2B5EF4-FFF2-40B4-BE49-F238E27FC236}">
                  <a16:creationId xmlns:a16="http://schemas.microsoft.com/office/drawing/2014/main" xmlns="" id="{BE6F5040-071E-471B-BDD5-0016AD1BBF13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38" name="Content">
            <a:extLst>
              <a:ext uri="{FF2B5EF4-FFF2-40B4-BE49-F238E27FC236}">
                <a16:creationId xmlns:a16="http://schemas.microsoft.com/office/drawing/2014/main" xmlns="" id="{D4A55288-DD9F-4431-8F8D-536D926E059E}"/>
              </a:ext>
            </a:extLst>
          </p:cNvPr>
          <p:cNvSpPr/>
          <p:nvPr>
            <p:custDataLst>
              <p:custData r:id="rId59"/>
            </p:custDataLst>
          </p:nvPr>
        </p:nvSpPr>
        <p:spPr>
          <a:xfrm>
            <a:off x="8958991" y="1458720"/>
            <a:ext cx="836239" cy="33273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Matricula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9" name="Content">
            <a:extLst>
              <a:ext uri="{FF2B5EF4-FFF2-40B4-BE49-F238E27FC236}">
                <a16:creationId xmlns:a16="http://schemas.microsoft.com/office/drawing/2014/main" xmlns="" id="{C136620C-AC3B-4D4B-842F-8E78B51A94E3}"/>
              </a:ext>
            </a:extLst>
          </p:cNvPr>
          <p:cNvSpPr/>
          <p:nvPr>
            <p:custDataLst>
              <p:custData r:id="rId60"/>
            </p:custDataLst>
          </p:nvPr>
        </p:nvSpPr>
        <p:spPr>
          <a:xfrm>
            <a:off x="8958991" y="1754704"/>
            <a:ext cx="836239" cy="33273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Puesto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0" name="Content">
            <a:extLst>
              <a:ext uri="{FF2B5EF4-FFF2-40B4-BE49-F238E27FC236}">
                <a16:creationId xmlns:a16="http://schemas.microsoft.com/office/drawing/2014/main" xmlns="" id="{2A89E142-7972-477D-A3A9-FAEDDBBD3500}"/>
              </a:ext>
            </a:extLst>
          </p:cNvPr>
          <p:cNvSpPr/>
          <p:nvPr>
            <p:custDataLst>
              <p:custData r:id="rId61"/>
            </p:custDataLst>
          </p:nvPr>
        </p:nvSpPr>
        <p:spPr>
          <a:xfrm>
            <a:off x="10179093" y="1754704"/>
            <a:ext cx="1516023" cy="33273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1" name="Content">
            <a:extLst>
              <a:ext uri="{FF2B5EF4-FFF2-40B4-BE49-F238E27FC236}">
                <a16:creationId xmlns:a16="http://schemas.microsoft.com/office/drawing/2014/main" xmlns="" id="{D22A156B-AE24-4C2F-847F-9B891129D8AF}"/>
              </a:ext>
            </a:extLst>
          </p:cNvPr>
          <p:cNvSpPr/>
          <p:nvPr>
            <p:custDataLst>
              <p:custData r:id="rId62"/>
            </p:custDataLst>
          </p:nvPr>
        </p:nvSpPr>
        <p:spPr>
          <a:xfrm>
            <a:off x="10179092" y="1474156"/>
            <a:ext cx="1516023" cy="33273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2" name="Content">
            <a:extLst>
              <a:ext uri="{FF2B5EF4-FFF2-40B4-BE49-F238E27FC236}">
                <a16:creationId xmlns:a16="http://schemas.microsoft.com/office/drawing/2014/main" xmlns="" id="{1B0760D5-2C8C-4CD1-B3EC-3396CFCB5358}"/>
              </a:ext>
            </a:extLst>
          </p:cNvPr>
          <p:cNvSpPr/>
          <p:nvPr>
            <p:custDataLst>
              <p:custData r:id="rId63"/>
            </p:custDataLst>
          </p:nvPr>
        </p:nvSpPr>
        <p:spPr>
          <a:xfrm>
            <a:off x="8958990" y="2021485"/>
            <a:ext cx="836239" cy="33273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Nombre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3" name="Content">
            <a:extLst>
              <a:ext uri="{FF2B5EF4-FFF2-40B4-BE49-F238E27FC236}">
                <a16:creationId xmlns:a16="http://schemas.microsoft.com/office/drawing/2014/main" xmlns="" id="{39ED025F-FBCA-471A-84CA-724B27D91D86}"/>
              </a:ext>
            </a:extLst>
          </p:cNvPr>
          <p:cNvSpPr/>
          <p:nvPr>
            <p:custDataLst>
              <p:custData r:id="rId64"/>
            </p:custDataLst>
          </p:nvPr>
        </p:nvSpPr>
        <p:spPr>
          <a:xfrm>
            <a:off x="10179092" y="2021485"/>
            <a:ext cx="1516023" cy="33273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4" name="Content">
            <a:extLst>
              <a:ext uri="{FF2B5EF4-FFF2-40B4-BE49-F238E27FC236}">
                <a16:creationId xmlns:a16="http://schemas.microsoft.com/office/drawing/2014/main" xmlns="" id="{84A5B56F-0563-4EF8-96EA-1763763DBE3E}"/>
              </a:ext>
            </a:extLst>
          </p:cNvPr>
          <p:cNvSpPr/>
          <p:nvPr>
            <p:custDataLst>
              <p:custData r:id="rId65"/>
            </p:custDataLst>
          </p:nvPr>
        </p:nvSpPr>
        <p:spPr>
          <a:xfrm>
            <a:off x="8958990" y="2288266"/>
            <a:ext cx="836239" cy="33273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Dirección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5" name="Content">
            <a:extLst>
              <a:ext uri="{FF2B5EF4-FFF2-40B4-BE49-F238E27FC236}">
                <a16:creationId xmlns:a16="http://schemas.microsoft.com/office/drawing/2014/main" xmlns="" id="{FC380C59-05FF-49A0-9B85-805BFC34F72B}"/>
              </a:ext>
            </a:extLst>
          </p:cNvPr>
          <p:cNvSpPr/>
          <p:nvPr>
            <p:custDataLst>
              <p:custData r:id="rId66"/>
            </p:custDataLst>
          </p:nvPr>
        </p:nvSpPr>
        <p:spPr>
          <a:xfrm>
            <a:off x="10179092" y="2288266"/>
            <a:ext cx="1516023" cy="33273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6" name="Content">
            <a:extLst>
              <a:ext uri="{FF2B5EF4-FFF2-40B4-BE49-F238E27FC236}">
                <a16:creationId xmlns:a16="http://schemas.microsoft.com/office/drawing/2014/main" xmlns="" id="{B469653B-74B5-4819-BD5A-11BA48A63E55}"/>
              </a:ext>
            </a:extLst>
          </p:cNvPr>
          <p:cNvSpPr/>
          <p:nvPr>
            <p:custDataLst>
              <p:custData r:id="rId67"/>
            </p:custDataLst>
          </p:nvPr>
        </p:nvSpPr>
        <p:spPr>
          <a:xfrm>
            <a:off x="8964925" y="2572259"/>
            <a:ext cx="836239" cy="33273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Rfc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7" name="Content">
            <a:extLst>
              <a:ext uri="{FF2B5EF4-FFF2-40B4-BE49-F238E27FC236}">
                <a16:creationId xmlns:a16="http://schemas.microsoft.com/office/drawing/2014/main" xmlns="" id="{B5CA226E-CF5C-4E1A-981B-068F6B0EBC9A}"/>
              </a:ext>
            </a:extLst>
          </p:cNvPr>
          <p:cNvSpPr/>
          <p:nvPr>
            <p:custDataLst>
              <p:custData r:id="rId68"/>
            </p:custDataLst>
          </p:nvPr>
        </p:nvSpPr>
        <p:spPr>
          <a:xfrm>
            <a:off x="10185027" y="2572259"/>
            <a:ext cx="1516023" cy="33273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8" name="Content">
            <a:extLst>
              <a:ext uri="{FF2B5EF4-FFF2-40B4-BE49-F238E27FC236}">
                <a16:creationId xmlns:a16="http://schemas.microsoft.com/office/drawing/2014/main" xmlns="" id="{43412AAF-DAA3-41EB-916E-A1930D1DF840}"/>
              </a:ext>
            </a:extLst>
          </p:cNvPr>
          <p:cNvSpPr/>
          <p:nvPr>
            <p:custDataLst>
              <p:custData r:id="rId69"/>
            </p:custDataLst>
          </p:nvPr>
        </p:nvSpPr>
        <p:spPr>
          <a:xfrm>
            <a:off x="8958990" y="2851489"/>
            <a:ext cx="836239" cy="33273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Telefono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9" name="Content">
            <a:extLst>
              <a:ext uri="{FF2B5EF4-FFF2-40B4-BE49-F238E27FC236}">
                <a16:creationId xmlns:a16="http://schemas.microsoft.com/office/drawing/2014/main" xmlns="" id="{F0844575-483C-4C7F-A169-1DEF2622CCD3}"/>
              </a:ext>
            </a:extLst>
          </p:cNvPr>
          <p:cNvSpPr/>
          <p:nvPr>
            <p:custDataLst>
              <p:custData r:id="rId70"/>
            </p:custDataLst>
          </p:nvPr>
        </p:nvSpPr>
        <p:spPr>
          <a:xfrm>
            <a:off x="10179092" y="2851489"/>
            <a:ext cx="1516023" cy="33273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0" name="Content">
            <a:extLst>
              <a:ext uri="{FF2B5EF4-FFF2-40B4-BE49-F238E27FC236}">
                <a16:creationId xmlns:a16="http://schemas.microsoft.com/office/drawing/2014/main" xmlns="" id="{45BD1489-F81A-416D-B719-B627E1D6478C}"/>
              </a:ext>
            </a:extLst>
          </p:cNvPr>
          <p:cNvSpPr/>
          <p:nvPr>
            <p:custDataLst>
              <p:custData r:id="rId71"/>
            </p:custDataLst>
          </p:nvPr>
        </p:nvSpPr>
        <p:spPr>
          <a:xfrm>
            <a:off x="8955227" y="3079542"/>
            <a:ext cx="836239" cy="33273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correo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1" name="Content">
            <a:extLst>
              <a:ext uri="{FF2B5EF4-FFF2-40B4-BE49-F238E27FC236}">
                <a16:creationId xmlns:a16="http://schemas.microsoft.com/office/drawing/2014/main" xmlns="" id="{C614983B-2564-4619-BD35-2E61E7448EF1}"/>
              </a:ext>
            </a:extLst>
          </p:cNvPr>
          <p:cNvSpPr/>
          <p:nvPr>
            <p:custDataLst>
              <p:custData r:id="rId72"/>
            </p:custDataLst>
          </p:nvPr>
        </p:nvSpPr>
        <p:spPr>
          <a:xfrm>
            <a:off x="10175329" y="3079542"/>
            <a:ext cx="1516023" cy="33273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252" name="Tabla 251">
            <a:extLst>
              <a:ext uri="{FF2B5EF4-FFF2-40B4-BE49-F238E27FC236}">
                <a16:creationId xmlns:a16="http://schemas.microsoft.com/office/drawing/2014/main" xmlns="" id="{B9D88DE1-1C87-4C75-B296-09C31ECF9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783785"/>
              </p:ext>
            </p:extLst>
          </p:nvPr>
        </p:nvGraphicFramePr>
        <p:xfrm>
          <a:off x="8955228" y="4313505"/>
          <a:ext cx="2607736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967">
                  <a:extLst>
                    <a:ext uri="{9D8B030D-6E8A-4147-A177-3AD203B41FA5}">
                      <a16:colId xmlns:a16="http://schemas.microsoft.com/office/drawing/2014/main" xmlns="" val="1962003405"/>
                    </a:ext>
                  </a:extLst>
                </a:gridCol>
                <a:gridCol w="325967">
                  <a:extLst>
                    <a:ext uri="{9D8B030D-6E8A-4147-A177-3AD203B41FA5}">
                      <a16:colId xmlns:a16="http://schemas.microsoft.com/office/drawing/2014/main" xmlns="" val="3389831947"/>
                    </a:ext>
                  </a:extLst>
                </a:gridCol>
                <a:gridCol w="325967">
                  <a:extLst>
                    <a:ext uri="{9D8B030D-6E8A-4147-A177-3AD203B41FA5}">
                      <a16:colId xmlns:a16="http://schemas.microsoft.com/office/drawing/2014/main" xmlns="" val="4011513286"/>
                    </a:ext>
                  </a:extLst>
                </a:gridCol>
                <a:gridCol w="325967">
                  <a:extLst>
                    <a:ext uri="{9D8B030D-6E8A-4147-A177-3AD203B41FA5}">
                      <a16:colId xmlns:a16="http://schemas.microsoft.com/office/drawing/2014/main" xmlns="" val="3002470197"/>
                    </a:ext>
                  </a:extLst>
                </a:gridCol>
                <a:gridCol w="325967">
                  <a:extLst>
                    <a:ext uri="{9D8B030D-6E8A-4147-A177-3AD203B41FA5}">
                      <a16:colId xmlns:a16="http://schemas.microsoft.com/office/drawing/2014/main" xmlns="" val="878912597"/>
                    </a:ext>
                  </a:extLst>
                </a:gridCol>
                <a:gridCol w="325967">
                  <a:extLst>
                    <a:ext uri="{9D8B030D-6E8A-4147-A177-3AD203B41FA5}">
                      <a16:colId xmlns:a16="http://schemas.microsoft.com/office/drawing/2014/main" xmlns="" val="3288282778"/>
                    </a:ext>
                  </a:extLst>
                </a:gridCol>
                <a:gridCol w="325967">
                  <a:extLst>
                    <a:ext uri="{9D8B030D-6E8A-4147-A177-3AD203B41FA5}">
                      <a16:colId xmlns:a16="http://schemas.microsoft.com/office/drawing/2014/main" xmlns="" val="1737070328"/>
                    </a:ext>
                  </a:extLst>
                </a:gridCol>
                <a:gridCol w="325967"/>
              </a:tblGrid>
              <a:tr h="542334"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Direccion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Rfc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Tefefono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3425186"/>
                  </a:ext>
                </a:extLst>
              </a:tr>
            </a:tbl>
          </a:graphicData>
        </a:graphic>
      </p:graphicFrame>
      <p:sp>
        <p:nvSpPr>
          <p:cNvPr id="253" name="Content">
            <a:extLst>
              <a:ext uri="{FF2B5EF4-FFF2-40B4-BE49-F238E27FC236}">
                <a16:creationId xmlns:a16="http://schemas.microsoft.com/office/drawing/2014/main" xmlns="" id="{45BD1489-F81A-416D-B719-B627E1D6478C}"/>
              </a:ext>
            </a:extLst>
          </p:cNvPr>
          <p:cNvSpPr/>
          <p:nvPr>
            <p:custDataLst>
              <p:custData r:id="rId73"/>
            </p:custDataLst>
          </p:nvPr>
        </p:nvSpPr>
        <p:spPr>
          <a:xfrm>
            <a:off x="8960039" y="3442158"/>
            <a:ext cx="836239" cy="33273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4" name="Content">
            <a:extLst>
              <a:ext uri="{FF2B5EF4-FFF2-40B4-BE49-F238E27FC236}">
                <a16:creationId xmlns:a16="http://schemas.microsoft.com/office/drawing/2014/main" xmlns="" id="{C614983B-2564-4619-BD35-2E61E7448EF1}"/>
              </a:ext>
            </a:extLst>
          </p:cNvPr>
          <p:cNvSpPr/>
          <p:nvPr>
            <p:custDataLst>
              <p:custData r:id="rId74"/>
            </p:custDataLst>
          </p:nvPr>
        </p:nvSpPr>
        <p:spPr>
          <a:xfrm>
            <a:off x="10180141" y="3442158"/>
            <a:ext cx="1516023" cy="33273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2" name="Content">
            <a:extLst>
              <a:ext uri="{FF2B5EF4-FFF2-40B4-BE49-F238E27FC236}">
                <a16:creationId xmlns:a16="http://schemas.microsoft.com/office/drawing/2014/main" xmlns="" id="{10C5EF0B-6D17-4E12-BA82-C320D8494B50}"/>
              </a:ext>
            </a:extLst>
          </p:cNvPr>
          <p:cNvSpPr/>
          <p:nvPr>
            <p:custDataLst>
              <p:custData r:id="rId75"/>
            </p:custDataLst>
          </p:nvPr>
        </p:nvSpPr>
        <p:spPr>
          <a:xfrm>
            <a:off x="6023615" y="977348"/>
            <a:ext cx="883042" cy="1972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3" name="Content">
            <a:extLst>
              <a:ext uri="{FF2B5EF4-FFF2-40B4-BE49-F238E27FC236}">
                <a16:creationId xmlns:a16="http://schemas.microsoft.com/office/drawing/2014/main" xmlns="" id="{BA09BDBE-2DA9-43DB-A649-CA014C82FA2E}"/>
              </a:ext>
            </a:extLst>
          </p:cNvPr>
          <p:cNvSpPr/>
          <p:nvPr>
            <p:custDataLst>
              <p:custData r:id="rId76"/>
            </p:custDataLst>
          </p:nvPr>
        </p:nvSpPr>
        <p:spPr>
          <a:xfrm>
            <a:off x="6905050" y="975560"/>
            <a:ext cx="883042" cy="1972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4" name="Content">
            <a:extLst>
              <a:ext uri="{FF2B5EF4-FFF2-40B4-BE49-F238E27FC236}">
                <a16:creationId xmlns:a16="http://schemas.microsoft.com/office/drawing/2014/main" xmlns="" id="{7B993137-399D-4751-8247-EDBE85EF85DA}"/>
              </a:ext>
            </a:extLst>
          </p:cNvPr>
          <p:cNvSpPr/>
          <p:nvPr>
            <p:custDataLst>
              <p:custData r:id="rId77"/>
            </p:custDataLst>
          </p:nvPr>
        </p:nvSpPr>
        <p:spPr>
          <a:xfrm>
            <a:off x="7786485" y="980187"/>
            <a:ext cx="824984" cy="2068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5" name="Content">
            <a:extLst>
              <a:ext uri="{FF2B5EF4-FFF2-40B4-BE49-F238E27FC236}">
                <a16:creationId xmlns:a16="http://schemas.microsoft.com/office/drawing/2014/main" xmlns="" id="{A5112F85-9635-4E0D-BFFD-B1EEE1F9864C}"/>
              </a:ext>
            </a:extLst>
          </p:cNvPr>
          <p:cNvSpPr/>
          <p:nvPr>
            <p:custDataLst>
              <p:custData r:id="rId78"/>
            </p:custDataLst>
          </p:nvPr>
        </p:nvSpPr>
        <p:spPr>
          <a:xfrm>
            <a:off x="6015175" y="1191756"/>
            <a:ext cx="883042" cy="1972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6" name="Content">
            <a:extLst>
              <a:ext uri="{FF2B5EF4-FFF2-40B4-BE49-F238E27FC236}">
                <a16:creationId xmlns:a16="http://schemas.microsoft.com/office/drawing/2014/main" xmlns="" id="{0F92D5D4-7907-4118-8E4C-3D1B04390B9B}"/>
              </a:ext>
            </a:extLst>
          </p:cNvPr>
          <p:cNvSpPr/>
          <p:nvPr>
            <p:custDataLst>
              <p:custData r:id="rId79"/>
            </p:custDataLst>
          </p:nvPr>
        </p:nvSpPr>
        <p:spPr>
          <a:xfrm>
            <a:off x="6894903" y="1197975"/>
            <a:ext cx="883042" cy="1972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7" name="Content">
            <a:extLst>
              <a:ext uri="{FF2B5EF4-FFF2-40B4-BE49-F238E27FC236}">
                <a16:creationId xmlns:a16="http://schemas.microsoft.com/office/drawing/2014/main" xmlns="" id="{10C5EF0B-6D17-4E12-BA82-C320D8494B50}"/>
              </a:ext>
            </a:extLst>
          </p:cNvPr>
          <p:cNvSpPr/>
          <p:nvPr>
            <p:custDataLst>
              <p:custData r:id="rId80"/>
            </p:custDataLst>
          </p:nvPr>
        </p:nvSpPr>
        <p:spPr>
          <a:xfrm>
            <a:off x="8978899" y="961568"/>
            <a:ext cx="883042" cy="1972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8" name="Content">
            <a:extLst>
              <a:ext uri="{FF2B5EF4-FFF2-40B4-BE49-F238E27FC236}">
                <a16:creationId xmlns:a16="http://schemas.microsoft.com/office/drawing/2014/main" xmlns="" id="{BA09BDBE-2DA9-43DB-A649-CA014C82FA2E}"/>
              </a:ext>
            </a:extLst>
          </p:cNvPr>
          <p:cNvSpPr/>
          <p:nvPr>
            <p:custDataLst>
              <p:custData r:id="rId81"/>
            </p:custDataLst>
          </p:nvPr>
        </p:nvSpPr>
        <p:spPr>
          <a:xfrm>
            <a:off x="9860334" y="959780"/>
            <a:ext cx="883042" cy="1972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9" name="Content">
            <a:extLst>
              <a:ext uri="{FF2B5EF4-FFF2-40B4-BE49-F238E27FC236}">
                <a16:creationId xmlns:a16="http://schemas.microsoft.com/office/drawing/2014/main" xmlns="" id="{7B993137-399D-4751-8247-EDBE85EF85DA}"/>
              </a:ext>
            </a:extLst>
          </p:cNvPr>
          <p:cNvSpPr/>
          <p:nvPr>
            <p:custDataLst>
              <p:custData r:id="rId82"/>
            </p:custDataLst>
          </p:nvPr>
        </p:nvSpPr>
        <p:spPr>
          <a:xfrm>
            <a:off x="10741769" y="964407"/>
            <a:ext cx="824984" cy="2068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0" name="Content">
            <a:extLst>
              <a:ext uri="{FF2B5EF4-FFF2-40B4-BE49-F238E27FC236}">
                <a16:creationId xmlns:a16="http://schemas.microsoft.com/office/drawing/2014/main" xmlns="" id="{A5112F85-9635-4E0D-BFFD-B1EEE1F9864C}"/>
              </a:ext>
            </a:extLst>
          </p:cNvPr>
          <p:cNvSpPr/>
          <p:nvPr>
            <p:custDataLst>
              <p:custData r:id="rId83"/>
            </p:custDataLst>
          </p:nvPr>
        </p:nvSpPr>
        <p:spPr>
          <a:xfrm>
            <a:off x="8970459" y="1175976"/>
            <a:ext cx="883042" cy="1972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1" name="Content">
            <a:extLst>
              <a:ext uri="{FF2B5EF4-FFF2-40B4-BE49-F238E27FC236}">
                <a16:creationId xmlns:a16="http://schemas.microsoft.com/office/drawing/2014/main" xmlns="" id="{0F92D5D4-7907-4118-8E4C-3D1B04390B9B}"/>
              </a:ext>
            </a:extLst>
          </p:cNvPr>
          <p:cNvSpPr/>
          <p:nvPr>
            <p:custDataLst>
              <p:custData r:id="rId84"/>
            </p:custDataLst>
          </p:nvPr>
        </p:nvSpPr>
        <p:spPr>
          <a:xfrm>
            <a:off x="9850187" y="1182195"/>
            <a:ext cx="883042" cy="1972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0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xmlns="" id="{8AF1A03C-8869-47F8-B322-ED160013B45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10339" y="128587"/>
            <a:ext cx="4062413" cy="662940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xmlns="" id="{1E6EC8E8-8D98-4DAA-8E49-460DB357A1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xmlns="" id="{1EB38A62-96D0-44BC-A278-A3E36CC856A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xmlns="" id="{D91A6FC3-CCD5-4830-8469-F41A07CBBE1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xmlns="" id="{D4F5CD5C-44FA-48E8-8D56-C56C6C1D1B46}"/>
                  </a:ext>
                </a:extLst>
              </p:cNvPr>
              <p:cNvSpPr txBox="1"/>
              <p:nvPr/>
            </p:nvSpPr>
            <p:spPr>
              <a:xfrm>
                <a:off x="240977" y="38756"/>
                <a:ext cx="1177563" cy="23879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xmlns="" id="{EE135511-01EE-4629-A7DB-B7222CD87AF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xmlns="" id="{E66434DE-4897-4CEB-BDF5-72ACEBEF94C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xmlns="" id="{78BE6FEF-D45D-4981-84C1-B3F942E2792D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xmlns="" id="{22CF4671-17C2-426B-A3BC-BBFA8E00D92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xmlns="" id="{35E2C12C-73D2-4945-BCE4-25BF93F55C7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xmlns="" id="{4255C0C4-92D0-4250-9EF1-2CE6B235926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xmlns="" id="{BBB858DA-4991-4023-B26C-39A637FC36B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xmlns="" id="{9EAAFCA7-D45D-4DF9-873D-4EC0D30D638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079765" y="935038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/hora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xmlns="" id="{53968B1C-0226-4E64-BE9B-0B3E0868C7C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079765" y="1231022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Empleado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xmlns="" id="{5CA5C516-4CED-44D0-8E4E-15D4C8677C6C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079764" y="1497803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cliente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xmlns="" id="{B26B1567-B0EE-4129-A97A-F9B7E1B53D6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079764" y="1764584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Productos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xmlns="" id="{29256011-9AEA-48DC-8D14-10194793C25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085699" y="2048577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precioVenta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xmlns="" id="{65F4547B-C9FD-4B59-B1C1-65C2EAA0F8D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05801" y="2048577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xmlns="" id="{52A0F621-2268-4762-93EF-3C09A63067F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079764" y="2327807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cantidad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xmlns="" id="{D36E9743-6E2C-42F1-9AB8-30E63975A8D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299866" y="2327807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xmlns="" id="{82A727F3-98A7-4684-8DF4-CBA6D26D9E22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212121" y="309620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xmlns="" id="{E3F00B91-8B64-41FB-A500-E19624147C82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5318713" y="311148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xmlns="" id="{27E3F74C-0578-4426-A0A7-4CE96019A64C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425305" y="31169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xmlns="" id="{F1DE24E4-D7F3-47E5-8390-C619CEC1504F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4203148" y="334473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xmlns="" id="{31294532-0601-4148-AAC7-5828594910A6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5320403" y="335103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xmlns="" id="{FF207A7F-EBBB-4605-8931-0F0CE4F87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53716"/>
              </p:ext>
            </p:extLst>
          </p:nvPr>
        </p:nvGraphicFramePr>
        <p:xfrm>
          <a:off x="4076001" y="3789823"/>
          <a:ext cx="39688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76">
                  <a:extLst>
                    <a:ext uri="{9D8B030D-6E8A-4147-A177-3AD203B41FA5}">
                      <a16:colId xmlns:a16="http://schemas.microsoft.com/office/drawing/2014/main" xmlns="" val="1962003405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xmlns="" val="3389831947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xmlns="" val="4011513286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xmlns="" val="3002470197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xmlns="" val="878912597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xmlns="" val="3288282778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xmlns="" val="1737070328"/>
                    </a:ext>
                  </a:extLst>
                </a:gridCol>
              </a:tblGrid>
              <a:tr h="307265"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Emplado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Pventa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3425186"/>
                  </a:ext>
                </a:extLst>
              </a:tr>
            </a:tbl>
          </a:graphicData>
        </a:graphic>
      </p:graphicFrame>
      <p:grpSp>
        <p:nvGrpSpPr>
          <p:cNvPr id="36" name="DatePicker">
            <a:extLst>
              <a:ext uri="{FF2B5EF4-FFF2-40B4-BE49-F238E27FC236}">
                <a16:creationId xmlns:a16="http://schemas.microsoft.com/office/drawing/2014/main" xmlns="" id="{6BBAF8E0-E85D-4745-B36B-ED05AD56CC7B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5939358" y="954018"/>
            <a:ext cx="2076898" cy="242549"/>
            <a:chOff x="3790801" y="3347719"/>
            <a:chExt cx="969299" cy="228600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xmlns="" id="{9BD9D183-0D5D-4D49-9BFA-CD544C0923CD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38" name="Icon" descr="C:\Users\t-dantay\Documents\First24\calendar1.png">
              <a:extLst>
                <a:ext uri="{FF2B5EF4-FFF2-40B4-BE49-F238E27FC236}">
                  <a16:creationId xmlns:a16="http://schemas.microsoft.com/office/drawing/2014/main" xmlns="" id="{D0A5F778-A121-4208-B63F-E55D3B609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DropdownBox">
            <a:extLst>
              <a:ext uri="{FF2B5EF4-FFF2-40B4-BE49-F238E27FC236}">
                <a16:creationId xmlns:a16="http://schemas.microsoft.com/office/drawing/2014/main" xmlns="" id="{C7A2EAD7-C43B-4268-9B0E-B15FEAEEB0F5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5299865" y="1261297"/>
            <a:ext cx="2739031" cy="293095"/>
            <a:chOff x="4016824" y="3329200"/>
            <a:chExt cx="1097652" cy="228600"/>
          </a:xfrm>
        </p:grpSpPr>
        <p:sp>
          <p:nvSpPr>
            <p:cNvPr id="40" name="Content">
              <a:extLst>
                <a:ext uri="{FF2B5EF4-FFF2-40B4-BE49-F238E27FC236}">
                  <a16:creationId xmlns:a16="http://schemas.microsoft.com/office/drawing/2014/main" xmlns="" id="{5D78EA86-2F61-469D-85E4-BB8BDD27A63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DownArrow">
              <a:extLst>
                <a:ext uri="{FF2B5EF4-FFF2-40B4-BE49-F238E27FC236}">
                  <a16:creationId xmlns:a16="http://schemas.microsoft.com/office/drawing/2014/main" xmlns="" id="{BAED56D7-EC55-48BD-BB64-A6A7C485E6E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2" name="DropdownBox">
            <a:extLst>
              <a:ext uri="{FF2B5EF4-FFF2-40B4-BE49-F238E27FC236}">
                <a16:creationId xmlns:a16="http://schemas.microsoft.com/office/drawing/2014/main" xmlns="" id="{77F13D02-3AC8-4637-8BA8-4C1BDB630633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5299865" y="1484189"/>
            <a:ext cx="2739031" cy="293095"/>
            <a:chOff x="4016824" y="3329200"/>
            <a:chExt cx="1097652" cy="228600"/>
          </a:xfrm>
        </p:grpSpPr>
        <p:sp>
          <p:nvSpPr>
            <p:cNvPr id="43" name="Content">
              <a:extLst>
                <a:ext uri="{FF2B5EF4-FFF2-40B4-BE49-F238E27FC236}">
                  <a16:creationId xmlns:a16="http://schemas.microsoft.com/office/drawing/2014/main" xmlns="" id="{D27997B9-9E97-494E-AD7C-D6D6DD7A55B9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DownArrow">
              <a:extLst>
                <a:ext uri="{FF2B5EF4-FFF2-40B4-BE49-F238E27FC236}">
                  <a16:creationId xmlns:a16="http://schemas.microsoft.com/office/drawing/2014/main" xmlns="" id="{C25B8A71-ACDD-4756-836A-22568B1866C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5" name="DropdownBox">
            <a:extLst>
              <a:ext uri="{FF2B5EF4-FFF2-40B4-BE49-F238E27FC236}">
                <a16:creationId xmlns:a16="http://schemas.microsoft.com/office/drawing/2014/main" xmlns="" id="{07AFB5DC-EAB8-4E2C-A1AC-BC6ECB455663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5299864" y="1786552"/>
            <a:ext cx="2739031" cy="293095"/>
            <a:chOff x="4016824" y="3329200"/>
            <a:chExt cx="1097652" cy="228600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xmlns="" id="{7393D520-4975-41E6-A491-D56D02861FD3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DownArrow">
              <a:extLst>
                <a:ext uri="{FF2B5EF4-FFF2-40B4-BE49-F238E27FC236}">
                  <a16:creationId xmlns:a16="http://schemas.microsoft.com/office/drawing/2014/main" xmlns="" id="{3E64C0FD-5850-4B0C-9D61-D41CEB792ED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xmlns="" id="{7798FE6F-3363-4D5F-B1B2-C0FD5F7C6331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4079762" y="2736324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Total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xmlns="" id="{BCBF2D0B-4598-46DC-87DE-F8092D461B64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5299864" y="2736324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xmlns="" id="{EB838B0A-E4E5-4D23-AE49-096B0C4A1AF0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6437658" y="336725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Regresar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6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61D68CD-2843-4F8D-9FC7-D3D699C1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577"/>
          </a:xfrm>
        </p:spPr>
        <p:txBody>
          <a:bodyPr/>
          <a:lstStyle/>
          <a:p>
            <a:r>
              <a:rPr lang="es-MX" dirty="0"/>
              <a:t>Diagrama de Clases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0B11B3F9-6BB9-4C3D-8038-B7D44C000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67" t="7893" r="20423" b="28576"/>
          <a:stretch/>
        </p:blipFill>
        <p:spPr>
          <a:xfrm>
            <a:off x="1222744" y="1424762"/>
            <a:ext cx="9944927" cy="521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01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8E2129FE-CF49-413A-B9B6-526BA83F1CA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DEA341D-5E2B-45B8-9F4F-4D688ABE473E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95E07298-DE41-44A0-8B89-2074B2031AA6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7E9CE877-7F89-474A-B246-824581AFCE69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580856F9-AA3B-4B30-8193-1D37F7222CB6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9A9AB37E-6F8D-4E59-B29C-AD64592B952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34FF9BBE-3A88-4BF3-B153-9C70E7D2A0B2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D8426968-03B0-4150-A57A-4F4368E3F587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00CD7ABA-6A5A-43B8-A568-3EC4F02C33CD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6577CCD3-1F4D-42C2-8038-B3470CC35031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13379A16-659C-43A8-A0E6-E1EE8B7D8B49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AB3DB63F-5A70-4425-80F5-51B5CDE5D79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9797390-ADD8-4D4A-AA3B-94E6A35E3AAE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D4E6ED02-67FD-4C99-B3FF-745740BB4943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D09BAAD5-2033-4241-8FD8-5233728633EB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6CB82B57-A42D-4872-A86B-D5280BEB78A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682AAE73-F544-4990-894A-9BD5707B1136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C5233D06-039E-49C5-9E5B-3ACB450E1E5E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3191985-62B4-4CC8-8A16-BCACB1414F4E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D84E3FDA-9D84-4C61-BA97-B032B43DC81D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70C6DC78-0AEF-4098-BDA2-C8BF19279A75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BBF46978-E2D7-4658-9931-F41EFFDD1570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21F0373B-0A39-420B-85BE-CA6AE8778AE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B5190EB-80EB-46BE-8263-6CE01236DCB8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EDF8A042-C785-4278-97E1-7D972F64B362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6722BDBA-EC9B-4796-92AF-B5E766FC7C17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111B8A0C-8865-44F7-85A2-628159F74866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F8E2B173-3D0E-4996-9CFA-AD1588BDD29E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8BDC4FC4-D45C-4D70-81D1-107C73769CAF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D4345C9E-08CF-4DAD-A459-EEA5FF35378A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750877AE-2263-4E16-A54D-ACCA97279382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F213DD62-B7C6-4C46-AB03-0CED9813BAEB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1BE92B81-1114-4BC0-865B-412B2885A80F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20F9C607-0833-492C-8C88-343B31DDF57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DF32961-2738-4EF8-A5ED-7186DD4D7DFB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678A2B88-4B0C-4213-BBA0-EB1AB02AB7F6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94CEF8E0-BA1F-45AB-B0DC-97A137DA8554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C8CE7865-3D97-49D8-9D21-1E13AC369043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DB25D37F-DC03-47BF-A007-5D2E09D4B88F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6413BBCC-EBF5-491F-8D0C-043154759A27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B6F5F079-6DA4-4FF3-890D-924A6B36EDD1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759297CA-218F-4E65-A27E-9A0F3AFC8846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836BE81-B718-4579-A85B-A328C6B312DB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EB5A816D-4364-47F7-9D4A-5DFEB58E5D43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9B79773A-5AD5-4AAB-893F-5F89C142B6B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F342D6C-0BC4-43C5-84E0-BD5CB1508154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13BC4DDE-CB19-42FA-8CE5-DF76A30C0DF2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678917FE-5143-4D32-A5FD-9C893494A84F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9A6DEED6-5F85-40A3-BD0B-A53EF5F2006B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5D5708BF-A2DC-4C6F-A8F3-E591A5AD0953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BC1084E5-361B-4AA1-8BC2-2AC93813B9C6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801D0734-2BC2-49F6-8841-8FFDD949F9D4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71939DD8-9FCD-4041-BC4F-C8F4B40EA0DE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62E8FA8E-3C9B-4F1E-AAB8-D7E70FD91921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3E5F92DF-2B43-44F9-956B-D895BE93BCA9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53EEBDA8-AC57-45B9-8C6B-C19B3D16935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9FCA4B5-C3AF-4D6D-8540-474831EB9F51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23BF5611-1245-463B-9B56-72399401D9C1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B4C3FDD4-65B7-458C-9186-2B7A382258E5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9ADC7E9E-1FC4-4A56-84C5-5A1FDB530257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DFCD195F-3636-4858-9E82-8A47195F9062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E0E18B66-4EA7-4B9B-8B0E-F781541543E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DBD58CEE-87CB-4B2C-A0A9-532BD677E6AB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7C3BD600-C209-4E91-8C95-73141D540DB8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B98F8E70-500D-4479-A538-6F9B6CE87427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DFA7AB2A-03F5-4965-84E7-96056DC76044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A65B99A0-0648-4042-B25A-E548976555F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D4E5926-22A6-493D-A952-8D7CDA22BE75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D3759EB1-7209-4B06-91A7-68A857861996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0E679CDD-2405-4DE2-A97B-545336EF0F75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00343B36-152C-4E9C-A13D-A5931942F952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202916F1-7F57-4A91-BC53-E7D6B8276DF9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67E77A47-6395-4020-B96D-2FF587F84A29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C4349EFB-A521-4AE3-915E-0D7966BD0915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7D89F5CE-680A-4B6E-A85B-20657E3A055B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46D070C-B2DB-4C32-9267-C78E1F62E738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24BF25E2-57BC-4C3F-A8B1-66AED0B6691D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44194365-5826-486C-84BA-0B6D3C1FDF7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047E3F4-DCD5-4C19-87A8-336A1CF80E7A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178D4F29-D469-40A6-B375-3108B461B43C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CD779FCD-6D28-4D5D-A994-511976F94013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70F0DFE6-01B1-41CF-B88D-5240F1352315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287B1F75-266F-4FB9-8954-A6A5EF00D6CB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1BD01C81-A8B9-44DB-AB4E-5AB56BDDB866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4D23E51B-4CD3-403F-870C-80917B0996BB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972E4C54-2448-45A9-905E-B1B72B9FC26E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2F9640B2-C532-4F2D-B39C-ED8F173E4631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3601CEE3-E4B4-4BA0-8E3D-B15E05980EB6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22E250F3-FF1B-48AA-8B50-1F3453DC47B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6242E72-50F2-4347-86CD-F8DD4A6F980B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A631962B-9A12-4A40-A22E-47F4B20C9DB5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F8E9F650-FE1C-4804-B961-80B29624EDB4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DA2E9562-0E93-4F2B-90EE-5302B28A3848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1FA8E335-29EB-43DE-B4CD-8D9FC4A5E53C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1A4884C1-8098-479D-8F04-55F214E206C5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BF419FDF-601F-4675-AE44-2A5E247AF53F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3DC6FCD4-B1D2-46D3-9F96-2B0F2ACFDEF2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0375A51E-3DA0-4C2E-86D1-C49761B75344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64329DA7-C8B2-4953-BF4D-AC00344FBB2D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C1363045-6BBA-4C69-9DBD-A502C5617DA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E223D2F-3F18-4892-B3F0-572122C7983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D3621F2-9ABF-4524-8512-1781B5F748A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BF02265-BD82-444C-87E3-E75CB5B356D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E981E67-48CF-4F38-AD1C-ED6EAF90595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318EE60-B33D-4396-BBDA-936EFD88193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9415256-F5F7-4E93-94E7-0C28E32CD03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FEDEB4C-C000-456B-8DAD-6B4C35571C6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2DB79A9-CBB8-4FE1-B87F-E7C6D46E6F2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D6175B2-521B-43F4-8376-689B1EBB2A9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1EBEBF9-EECF-4ECC-B709-AFC9466ACD9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9143DC0-2C29-45A6-AF3A-9081BC4F6B5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E6AE211-B4F6-4375-B6A2-BD9D6F4B4F7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B26DF5C-D8EF-4533-9E23-985A0FB23A6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375846A-53D8-464C-B5E1-33677F88578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B707FBA-177B-4CC9-8460-B2FCC793E9A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7A5740C-54BC-4AD8-8966-F93B6A55F0A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6AD55F9-52D9-49CF-942B-09404B5F6B9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C2E12A1-85A5-4E53-AA3E-C915157F499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4C61DBF-FB9F-48E4-94A9-44D8F9D0B9F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46501D5-9D3F-4B1D-A0FA-C8EB3A03F13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637EF11-EB03-48BE-943F-5D54C925BC3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FA50E14-FB60-41A3-A433-7FCD022D476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46927D6-4296-4C4A-84A8-261A64C28C6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30F5C2E-AF56-4139-8757-3E2DB400FEA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673B659-8E4F-44FC-A027-81887022FA89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5ADF566-93A1-457E-8656-9B74C9350B8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9EF2FCC-BC65-4D44-B6CD-42F03EF8790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83C2A6D5-9CE7-4515-B007-569280D0E00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90A5B03-AA2E-4401-A4B1-A8957C57629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8F9D732-44FE-44CA-952E-8BFA9BE661E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0DAA674-D9E7-4828-A525-63AAD03C80C9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8510D57-8956-4CC5-9B32-77027DB0996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B91E04C-33B5-4681-992D-69A9130F962A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8495D302-99F4-4AC5-AEDD-36F6994FD52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4F8BA35-F2EE-4137-87CF-1E7FDE75E26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13013180-1ACF-4CF9-B932-06154E792AAF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2920609-EEFA-4A53-803F-84FD33594E4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24CF9FB-3602-4246-88C1-6CD4EDFB5D1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13984D7-1110-4887-AD75-C6969310381F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634E2D2-C5A3-46C3-A522-588CE1647D4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7AF643B-AFCC-4BE3-9D7C-70E35F13DD2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29D3C7F6-9F59-4F4E-B02D-0ED73D2C6BA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BA49859-B73B-4281-8F74-388D766C199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E775647-E76B-4261-B6A5-D2CCCE799F22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ECD99359-75BF-431D-B186-3C65FED50AF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721A219-C875-49E4-9432-469D79CA062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E96D06C-192A-4336-A634-30E34333F99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3C38318-D079-48AF-84B5-9C8D0D7010A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1DF25B6-33A0-43E6-92C4-D229FD44EAA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2A0D5C01-79E7-4939-ACC6-79048185E37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3B77559-51C9-47B2-BDD3-229E137EC004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0282BE6B-5EB7-41C4-B793-38B78C4393F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CD3A51EF-CEAF-4EF0-BA01-F774D1160A5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6A7DD06-989A-4018-A126-6F00F86F1CDF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FB3D79A-9648-4218-88E8-96D0A4E89C98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9D3EB89C-9B46-4BE8-AB00-558FBAACEAC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1D85FC1-8384-467D-BB2F-9917A80EAE37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234E969-0A18-4476-BD5F-03B22D63091C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E1F9AA44-E9C1-4DCB-8D27-9E76CE2BB31D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CDFDB73-1956-429E-967F-140CEFD9A350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23C5415-5049-46D9-B83E-0C9A246CF36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CD89FFD6-D2C2-4AAE-AA42-1C08BFEDD619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F9D001C-FEC3-4308-8A98-04D8574663A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7E8211D0-7902-4DFF-8AAB-0CE3D46EDFA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956E08A-8EA4-4EBF-B5DB-1A1739ED53EE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78C7164-56DF-48F8-AC9E-7A1264411BE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393559D3-213A-4648-8D26-A61E9B3D8E4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30B6035-7D18-433A-AD85-A3E3A56FEE45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D2F04DD-845C-4937-A916-AA410F9A46D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9B16104-1E04-4BAB-B238-FEA4390DD79F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D82719A0-5E44-47BB-9166-19A602F357C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AA353815-AA1D-4903-AFDC-39EF0A936FCE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BCCF0BA2-CC36-4484-9FB1-4ADA9E7119E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B799CB09-B03E-457C-BD1D-888ADCA614D3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C62F4069-335C-4533-B660-57D933D895D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F213D0C7-B534-4DB8-B779-15CEB2E0BBEC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0AA3FB75-6AB7-4C89-BE52-D8E2DC67329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44CC80C-0F4D-48F4-A903-B2F83640442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F78BDE9-5D66-4705-A454-F4B936C1175A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264F7F36-1441-4DDC-8792-D4B60833647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F7E3279D-F3F6-48D1-8934-3B59C046C1FE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878B5FE5-8927-405B-B712-02265AB5215E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EF0C3E1E-62EC-4B46-9684-86FA81FAABB0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4C9B6A21-8595-4D2D-92BD-31971EA79BBF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14CCA35E-E9C9-4F66-B19D-FF629136AC2B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97F0F558-2340-4319-B708-1507B651601E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6D5FA59E-3AA8-4CFA-90D9-46A5B983B740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6C49007-3D10-423E-904C-067225C0EEC8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BDE6953B-1948-4066-9F8C-E16D5ACE7DD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3057</TotalTime>
  <Words>129</Words>
  <Application>Microsoft Office PowerPoint</Application>
  <PresentationFormat>Panorámica</PresentationFormat>
  <Paragraphs>125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Diagrama de Clases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fernanda barrera</dc:creator>
  <cp:lastModifiedBy>Alumno-32</cp:lastModifiedBy>
  <cp:revision>17</cp:revision>
  <dcterms:created xsi:type="dcterms:W3CDTF">2018-03-05T01:33:55Z</dcterms:created>
  <dcterms:modified xsi:type="dcterms:W3CDTF">2018-04-09T16:20:53Z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