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60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9" r:id="rId3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47" autoAdjust="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A75E3-2D7F-4C2C-BF43-93F6F511E4F2}" type="datetimeFigureOut">
              <a:rPr lang="es-ES" smtClean="0"/>
              <a:t>18/12/2015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978F9-1CC2-409E-97C4-268E21BFEF4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Explicar los conceptos básicos</a:t>
            </a:r>
            <a:r>
              <a:rPr lang="es-AR" baseline="0" dirty="0" smtClean="0"/>
              <a:t> y mínimos.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978F9-1CC2-409E-97C4-268E21BFEF40}" type="slidenum">
              <a:rPr lang="es-ES" smtClean="0"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978F9-1CC2-409E-97C4-268E21BFEF40}" type="slidenum">
              <a:rPr lang="es-ES" smtClean="0"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s-AR" dirty="0" smtClean="0"/>
              <a:t>Análisis profundo del problema (Datos de entrada : Ingreso de los datos con los que voy a trabajar)</a:t>
            </a:r>
          </a:p>
          <a:p>
            <a:pPr marL="228600" indent="-228600">
              <a:buNone/>
            </a:pPr>
            <a:r>
              <a:rPr lang="es-AR" dirty="0" smtClean="0"/>
              <a:t>2) Construcción del algoritmo (Operación</a:t>
            </a:r>
            <a:r>
              <a:rPr lang="es-AR" baseline="0" dirty="0" smtClean="0"/>
              <a:t> o conjunto de operaciones para obtener la solución)</a:t>
            </a:r>
            <a:endParaRPr lang="es-AR" dirty="0" smtClean="0"/>
          </a:p>
          <a:p>
            <a:pPr marL="228600" indent="-228600">
              <a:buNone/>
            </a:pPr>
            <a:r>
              <a:rPr lang="es-AR" dirty="0" smtClean="0"/>
              <a:t>3) Verificación del algoritmo (Comunicar al exterior el o los resultados alcanzados)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978F9-1CC2-409E-97C4-268E21BFEF40}" type="slidenum">
              <a:rPr lang="es-ES" smtClean="0"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Un diagrama</a:t>
            </a:r>
            <a:r>
              <a:rPr lang="es-AR" baseline="0" dirty="0" smtClean="0"/>
              <a:t> de flujo es la esquematización grafica de un algoritmo. Muestra gráficamente los pasos o procesos a seguir para alcanzar una </a:t>
            </a:r>
            <a:r>
              <a:rPr lang="es-AR" baseline="0" dirty="0" err="1" smtClean="0"/>
              <a:t>solucion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978F9-1CC2-409E-97C4-268E21BFEF40}" type="slidenum">
              <a:rPr lang="es-ES" smtClean="0"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978F9-1CC2-409E-97C4-268E21BFEF40}" type="slidenum">
              <a:rPr lang="es-ES" smtClean="0"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978F9-1CC2-409E-97C4-268E21BFEF40}" type="slidenum">
              <a:rPr lang="es-ES" smtClean="0"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978F9-1CC2-409E-97C4-268E21BFEF40}" type="slidenum">
              <a:rPr lang="es-ES" smtClean="0"/>
              <a:t>35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7328-2272-418F-BD67-A764AA6D48B0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C2E9-E420-48E0-8FAC-8198CE81EC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7328-2272-418F-BD67-A764AA6D48B0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C2E9-E420-48E0-8FAC-8198CE81EC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7328-2272-418F-BD67-A764AA6D48B0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C2E9-E420-48E0-8FAC-8198CE81EC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7328-2272-418F-BD67-A764AA6D48B0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C2E9-E420-48E0-8FAC-8198CE81EC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7328-2272-418F-BD67-A764AA6D48B0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C2E9-E420-48E0-8FAC-8198CE81EC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7328-2272-418F-BD67-A764AA6D48B0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C2E9-E420-48E0-8FAC-8198CE81EC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7328-2272-418F-BD67-A764AA6D48B0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C2E9-E420-48E0-8FAC-8198CE81EC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7328-2272-418F-BD67-A764AA6D48B0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C2E9-E420-48E0-8FAC-8198CE81EC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7328-2272-418F-BD67-A764AA6D48B0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C2E9-E420-48E0-8FAC-8198CE81EC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7328-2272-418F-BD67-A764AA6D48B0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C2E9-E420-48E0-8FAC-8198CE81EC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7328-2272-418F-BD67-A764AA6D48B0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C2E9-E420-48E0-8FAC-8198CE81EC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27328-2272-418F-BD67-A764AA6D48B0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5C2E9-E420-48E0-8FAC-8198CE81EC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>
                <a:solidFill>
                  <a:srgbClr val="0070C0"/>
                </a:solidFill>
                <a:latin typeface="Arial Black" pitchFamily="34" charset="0"/>
              </a:rPr>
              <a:t>Conceptos Fundamentales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 smtClean="0">
                <a:solidFill>
                  <a:srgbClr val="0070C0"/>
                </a:solidFill>
                <a:latin typeface="Arial Black" pitchFamily="34" charset="0"/>
              </a:rPr>
              <a:t>Datos alfanuméricos</a:t>
            </a:r>
            <a:endParaRPr lang="es-AR" sz="2800" dirty="0" smtClean="0">
              <a:solidFill>
                <a:srgbClr val="0070C0"/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s-AR" dirty="0" smtClean="0"/>
              <a:t>    </a:t>
            </a:r>
            <a:r>
              <a:rPr lang="es-AR" dirty="0" smtClean="0"/>
              <a:t>Son datos cuyo contenido pueden ser letras, dígitos o símbolos especiales .</a:t>
            </a:r>
            <a:endParaRPr lang="es-AR" dirty="0" smtClean="0"/>
          </a:p>
          <a:p>
            <a:pPr>
              <a:buNone/>
            </a:pPr>
            <a:r>
              <a:rPr lang="es-AR" dirty="0" smtClean="0"/>
              <a:t>     ‘a’   ‘B’   ‘$’  ‘ –’   ‘#’</a:t>
            </a:r>
            <a:endParaRPr lang="es-AR" dirty="0" smtClean="0"/>
          </a:p>
          <a:p>
            <a:r>
              <a:rPr lang="es-AR" dirty="0" smtClean="0">
                <a:solidFill>
                  <a:srgbClr val="0070C0"/>
                </a:solidFill>
                <a:latin typeface="Arial Black" pitchFamily="34" charset="0"/>
              </a:rPr>
              <a:t>Datos Cadena de caracteres</a:t>
            </a:r>
            <a:endParaRPr lang="es-AR" dirty="0" smtClean="0">
              <a:solidFill>
                <a:srgbClr val="0070C0"/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s-AR" dirty="0" smtClean="0">
                <a:solidFill>
                  <a:srgbClr val="0070C0"/>
                </a:solidFill>
                <a:latin typeface="Arial Black" pitchFamily="34" charset="0"/>
              </a:rPr>
              <a:t>   </a:t>
            </a:r>
            <a:r>
              <a:rPr lang="es-AR" dirty="0" smtClean="0">
                <a:latin typeface="+mj-lt"/>
              </a:rPr>
              <a:t>“</a:t>
            </a:r>
            <a:r>
              <a:rPr lang="es-AR" dirty="0" err="1" smtClean="0"/>
              <a:t>abcd</a:t>
            </a:r>
            <a:r>
              <a:rPr lang="es-AR" dirty="0" smtClean="0"/>
              <a:t>”  “Rosario” “754-346-345”</a:t>
            </a:r>
            <a:endParaRPr lang="es-AR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413" y="785813"/>
            <a:ext cx="711517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0070C0"/>
                </a:solidFill>
                <a:latin typeface="Arial Black" pitchFamily="34" charset="0"/>
              </a:rPr>
              <a:t>Programación </a:t>
            </a:r>
            <a:endParaRPr lang="es-ES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2880320"/>
          </a:xfrm>
        </p:spPr>
        <p:txBody>
          <a:bodyPr anchor="ctr">
            <a:normAutofit fontScale="85000" lnSpcReduction="20000"/>
          </a:bodyPr>
          <a:lstStyle/>
          <a:p>
            <a:pPr>
              <a:buNone/>
            </a:pPr>
            <a:endParaRPr lang="es-AR" sz="2400" dirty="0" smtClean="0"/>
          </a:p>
          <a:p>
            <a:pPr>
              <a:buNone/>
            </a:pPr>
            <a:endParaRPr lang="es-AR" sz="2400" dirty="0" smtClean="0"/>
          </a:p>
          <a:p>
            <a:r>
              <a:rPr lang="es-AR" sz="2400" dirty="0" smtClean="0">
                <a:solidFill>
                  <a:schemeClr val="tx2"/>
                </a:solidFill>
                <a:latin typeface="Arial Black" pitchFamily="34" charset="0"/>
              </a:rPr>
              <a:t>Es </a:t>
            </a:r>
            <a:r>
              <a:rPr lang="es-AR" sz="2400" dirty="0" smtClean="0">
                <a:solidFill>
                  <a:schemeClr val="tx2"/>
                </a:solidFill>
                <a:latin typeface="Arial Black" pitchFamily="34" charset="0"/>
              </a:rPr>
              <a:t>la acción y efecto de programar.</a:t>
            </a:r>
          </a:p>
          <a:p>
            <a:pPr>
              <a:buNone/>
            </a:pPr>
            <a:endParaRPr lang="es-AR" sz="2400" dirty="0" smtClean="0">
              <a:solidFill>
                <a:schemeClr val="tx2"/>
              </a:solidFill>
              <a:latin typeface="Arial Black" pitchFamily="34" charset="0"/>
            </a:endParaRPr>
          </a:p>
          <a:p>
            <a:r>
              <a:rPr lang="es-AR" sz="2400" dirty="0" smtClean="0">
                <a:solidFill>
                  <a:schemeClr val="tx2"/>
                </a:solidFill>
                <a:latin typeface="Arial Black" pitchFamily="34" charset="0"/>
              </a:rPr>
              <a:t>Implementación de un algoritmo en un determinado lenguaje de programación, conformando un programa.</a:t>
            </a:r>
          </a:p>
          <a:p>
            <a:endParaRPr lang="es-AR" sz="2400" dirty="0" smtClean="0">
              <a:solidFill>
                <a:schemeClr val="tx2"/>
              </a:solidFill>
              <a:latin typeface="Arial Black" pitchFamily="34" charset="0"/>
            </a:endParaRPr>
          </a:p>
          <a:p>
            <a:r>
              <a:rPr lang="es-AR" sz="2400" dirty="0" smtClean="0">
                <a:solidFill>
                  <a:schemeClr val="tx2"/>
                </a:solidFill>
                <a:latin typeface="Arial Black" pitchFamily="34" charset="0"/>
              </a:rPr>
              <a:t>Programa: Es un conjunto de instrucciones que sigue la computadora para alcanzar un resultado especifico</a:t>
            </a:r>
          </a:p>
          <a:p>
            <a:endParaRPr lang="es-AR" sz="2400" dirty="0" smtClean="0"/>
          </a:p>
          <a:p>
            <a:pPr>
              <a:buNone/>
            </a:pPr>
            <a:endParaRPr lang="es-ES" sz="2400" dirty="0"/>
          </a:p>
        </p:txBody>
      </p:sp>
      <p:pic>
        <p:nvPicPr>
          <p:cNvPr id="5" name="4 Imagen" descr="Program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20688"/>
            <a:ext cx="1546870" cy="1512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6 Imagen" descr="image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4365104"/>
            <a:ext cx="2514600" cy="2135124"/>
          </a:xfrm>
          <a:prstGeom prst="rect">
            <a:avLst/>
          </a:prstGeom>
        </p:spPr>
      </p:pic>
      <p:pic>
        <p:nvPicPr>
          <p:cNvPr id="8" name="7 Imagen" descr="programando_3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60" y="4581128"/>
            <a:ext cx="3524250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0070C0"/>
                </a:solidFill>
                <a:latin typeface="Arial Black" pitchFamily="34" charset="0"/>
              </a:rPr>
              <a:t>Algoritmo</a:t>
            </a:r>
            <a:endParaRPr lang="es-ES" dirty="0">
              <a:solidFill>
                <a:srgbClr val="0070C0"/>
              </a:solidFill>
              <a:latin typeface="Arial Black" pitchFamily="34" charset="0"/>
            </a:endParaRPr>
          </a:p>
        </p:txBody>
      </p:sp>
      <p:pic>
        <p:nvPicPr>
          <p:cNvPr id="4" name="3 Marcador de contenido" descr="infografia_racc_cambio-rueda_cast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73752" y="1600200"/>
            <a:ext cx="7196496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0070C0"/>
                </a:solidFill>
                <a:latin typeface="Arial Black" pitchFamily="34" charset="0"/>
              </a:rPr>
              <a:t>Algoritmo</a:t>
            </a:r>
            <a:endParaRPr lang="es-ES" dirty="0">
              <a:solidFill>
                <a:srgbClr val="0070C0"/>
              </a:solidFill>
              <a:latin typeface="Arial Black" pitchFamily="34" charset="0"/>
            </a:endParaRPr>
          </a:p>
        </p:txBody>
      </p:sp>
      <p:pic>
        <p:nvPicPr>
          <p:cNvPr id="4" name="3 Marcador de contenido" descr="preparar-cafe-en-v6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600200"/>
            <a:ext cx="6768752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0070C0"/>
                </a:solidFill>
                <a:latin typeface="Arial Black" pitchFamily="34" charset="0"/>
              </a:rPr>
              <a:t>Algoritmo </a:t>
            </a:r>
            <a:endParaRPr lang="es-ES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>
              <a:solidFill>
                <a:srgbClr val="0070C0"/>
              </a:solidFill>
            </a:endParaRPr>
          </a:p>
          <a:p>
            <a:endParaRPr lang="es-AR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r>
              <a:rPr lang="es-AR" b="1" dirty="0" smtClean="0">
                <a:latin typeface="+mj-lt"/>
              </a:rPr>
              <a:t>Formalmente definimos a un algoritmo como un conjunto de pasos , procedimientos o acciones que nos permiten alcanzar un resultado o resolver un problema. </a:t>
            </a:r>
            <a:endParaRPr lang="es-ES" b="1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solidFill>
                  <a:srgbClr val="0070C0"/>
                </a:solidFill>
                <a:latin typeface="Arial Black" pitchFamily="34" charset="0"/>
              </a:rPr>
              <a:t>Etapas para la solución de un problema</a:t>
            </a:r>
            <a:endParaRPr lang="es-ES" sz="2800" dirty="0">
              <a:solidFill>
                <a:srgbClr val="0070C0"/>
              </a:solidFill>
              <a:latin typeface="Arial Black" pitchFamily="34" charset="0"/>
            </a:endParaRPr>
          </a:p>
        </p:txBody>
      </p:sp>
      <p:pic>
        <p:nvPicPr>
          <p:cNvPr id="4" name="3 Marcador de contenido" descr="agentes-basados-en-busqueda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55576" y="2348880"/>
            <a:ext cx="2814191" cy="2736304"/>
          </a:xfrm>
        </p:spPr>
      </p:pic>
      <p:pic>
        <p:nvPicPr>
          <p:cNvPr id="5" name="4 Imagen" descr="220px-Subprograma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7984" y="1556792"/>
            <a:ext cx="3240360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0070C0"/>
                </a:solidFill>
                <a:latin typeface="Arial Black" pitchFamily="34" charset="0"/>
              </a:rPr>
              <a:t>Diagrama de flujo</a:t>
            </a:r>
            <a:endParaRPr lang="es-ES" dirty="0">
              <a:solidFill>
                <a:srgbClr val="0070C0"/>
              </a:solidFill>
              <a:latin typeface="Arial Black" pitchFamily="34" charset="0"/>
            </a:endParaRPr>
          </a:p>
        </p:txBody>
      </p:sp>
      <p:pic>
        <p:nvPicPr>
          <p:cNvPr id="4" name="3 Marcador de contenido" descr="diagrama-de-fluj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55576" y="1484784"/>
            <a:ext cx="3283237" cy="4525963"/>
          </a:xfrm>
        </p:spPr>
      </p:pic>
      <p:pic>
        <p:nvPicPr>
          <p:cNvPr id="5" name="4 Imagen" descr="graffico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7984" y="1556792"/>
            <a:ext cx="3888432" cy="43924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>
                <a:solidFill>
                  <a:srgbClr val="0070C0"/>
                </a:solidFill>
                <a:latin typeface="Arial Black" pitchFamily="34" charset="0"/>
              </a:rPr>
              <a:t>Conceptos Fundamentales</a:t>
            </a:r>
            <a:endParaRPr lang="es-ES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 smtClean="0">
                <a:solidFill>
                  <a:srgbClr val="0070C0"/>
                </a:solidFill>
                <a:latin typeface="Arial Black" pitchFamily="34" charset="0"/>
              </a:rPr>
              <a:t>Tipos de datos</a:t>
            </a:r>
          </a:p>
          <a:p>
            <a:pPr>
              <a:buNone/>
            </a:pPr>
            <a:r>
              <a:rPr lang="es-AR" dirty="0" smtClean="0"/>
              <a:t>    Datos a procesar por una computadora (enteros, reales ,caracteres , </a:t>
            </a:r>
            <a:r>
              <a:rPr lang="es-AR" dirty="0" err="1" smtClean="0"/>
              <a:t>etc</a:t>
            </a:r>
            <a:r>
              <a:rPr lang="es-AR" dirty="0" smtClean="0"/>
              <a:t> )</a:t>
            </a:r>
          </a:p>
          <a:p>
            <a:r>
              <a:rPr lang="es-AR" sz="2800" dirty="0" smtClean="0">
                <a:solidFill>
                  <a:srgbClr val="0070C0"/>
                </a:solidFill>
                <a:latin typeface="Arial Black" pitchFamily="34" charset="0"/>
              </a:rPr>
              <a:t>Datos numéricos enteros</a:t>
            </a:r>
          </a:p>
          <a:p>
            <a:pPr>
              <a:buNone/>
            </a:pPr>
            <a:r>
              <a:rPr lang="es-AR" dirty="0" smtClean="0"/>
              <a:t>     128  -77  5700 12 456</a:t>
            </a:r>
          </a:p>
          <a:p>
            <a:r>
              <a:rPr lang="es-AR" dirty="0" smtClean="0">
                <a:solidFill>
                  <a:srgbClr val="0070C0"/>
                </a:solidFill>
                <a:latin typeface="Arial Black" pitchFamily="34" charset="0"/>
              </a:rPr>
              <a:t>Datos numéricos reales</a:t>
            </a:r>
          </a:p>
          <a:p>
            <a:pPr>
              <a:buNone/>
            </a:pPr>
            <a:r>
              <a:rPr lang="es-AR" dirty="0" smtClean="0">
                <a:solidFill>
                  <a:srgbClr val="0070C0"/>
                </a:solidFill>
                <a:latin typeface="Arial Black" pitchFamily="34" charset="0"/>
              </a:rPr>
              <a:t> </a:t>
            </a:r>
            <a:r>
              <a:rPr lang="es-AR" dirty="0" smtClean="0">
                <a:solidFill>
                  <a:srgbClr val="0070C0"/>
                </a:solidFill>
                <a:latin typeface="Arial Black" pitchFamily="34" charset="0"/>
              </a:rPr>
              <a:t>  </a:t>
            </a:r>
            <a:r>
              <a:rPr lang="es-AR" dirty="0" smtClean="0"/>
              <a:t>7.5   -125.00   16000.50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249</Words>
  <Application>Microsoft Office PowerPoint</Application>
  <PresentationFormat>Presentación en pantalla (4:3)</PresentationFormat>
  <Paragraphs>41</Paragraphs>
  <Slides>35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Tema de Office</vt:lpstr>
      <vt:lpstr>Diapositiva 1</vt:lpstr>
      <vt:lpstr>Diapositiva 2</vt:lpstr>
      <vt:lpstr>Programación </vt:lpstr>
      <vt:lpstr>Algoritmo</vt:lpstr>
      <vt:lpstr>Algoritmo</vt:lpstr>
      <vt:lpstr>Algoritmo </vt:lpstr>
      <vt:lpstr>Etapas para la solución de un problema</vt:lpstr>
      <vt:lpstr>Diagrama de flujo</vt:lpstr>
      <vt:lpstr>Conceptos Fundamentales</vt:lpstr>
      <vt:lpstr>Conceptos Fundamentales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Paola Romero</dc:creator>
  <cp:lastModifiedBy>Paola Romero</cp:lastModifiedBy>
  <cp:revision>36</cp:revision>
  <dcterms:created xsi:type="dcterms:W3CDTF">2015-12-13T22:58:10Z</dcterms:created>
  <dcterms:modified xsi:type="dcterms:W3CDTF">2015-12-18T06:14:28Z</dcterms:modified>
</cp:coreProperties>
</file>