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EC3A-DDAB-4409-8ED1-9F6AE6DB4150}" type="datetimeFigureOut">
              <a:rPr lang="es-ES" smtClean="0"/>
              <a:t>17/12/2015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ADBD-D0A3-4257-B3A7-7E91A20E61C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Presentación en pantalla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Romero</dc:creator>
  <cp:lastModifiedBy>Paola Romero</cp:lastModifiedBy>
  <cp:revision>7</cp:revision>
  <dcterms:created xsi:type="dcterms:W3CDTF">2015-12-17T20:45:33Z</dcterms:created>
  <dcterms:modified xsi:type="dcterms:W3CDTF">2015-12-17T21:52:23Z</dcterms:modified>
</cp:coreProperties>
</file>