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BA95-A49C-4E40-AD21-6F1BE3E3AAD5}" type="datetimeFigureOut">
              <a:rPr lang="es-ES" smtClean="0"/>
              <a:t>17/12/2015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1703-2C83-4589-8814-4BA491E50B2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BA95-A49C-4E40-AD21-6F1BE3E3AAD5}" type="datetimeFigureOut">
              <a:rPr lang="es-ES" smtClean="0"/>
              <a:t>17/12/2015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1703-2C83-4589-8814-4BA491E50B2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BA95-A49C-4E40-AD21-6F1BE3E3AAD5}" type="datetimeFigureOut">
              <a:rPr lang="es-ES" smtClean="0"/>
              <a:t>17/12/2015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1703-2C83-4589-8814-4BA491E50B2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BA95-A49C-4E40-AD21-6F1BE3E3AAD5}" type="datetimeFigureOut">
              <a:rPr lang="es-ES" smtClean="0"/>
              <a:t>17/12/2015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1703-2C83-4589-8814-4BA491E50B2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BA95-A49C-4E40-AD21-6F1BE3E3AAD5}" type="datetimeFigureOut">
              <a:rPr lang="es-ES" smtClean="0"/>
              <a:t>17/12/2015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1703-2C83-4589-8814-4BA491E50B2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BA95-A49C-4E40-AD21-6F1BE3E3AAD5}" type="datetimeFigureOut">
              <a:rPr lang="es-ES" smtClean="0"/>
              <a:t>17/12/2015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1703-2C83-4589-8814-4BA491E50B2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BA95-A49C-4E40-AD21-6F1BE3E3AAD5}" type="datetimeFigureOut">
              <a:rPr lang="es-ES" smtClean="0"/>
              <a:t>17/12/2015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1703-2C83-4589-8814-4BA491E50B2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BA95-A49C-4E40-AD21-6F1BE3E3AAD5}" type="datetimeFigureOut">
              <a:rPr lang="es-ES" smtClean="0"/>
              <a:t>17/12/2015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1703-2C83-4589-8814-4BA491E50B2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BA95-A49C-4E40-AD21-6F1BE3E3AAD5}" type="datetimeFigureOut">
              <a:rPr lang="es-ES" smtClean="0"/>
              <a:t>17/12/2015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1703-2C83-4589-8814-4BA491E50B2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BA95-A49C-4E40-AD21-6F1BE3E3AAD5}" type="datetimeFigureOut">
              <a:rPr lang="es-ES" smtClean="0"/>
              <a:t>17/12/2015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1703-2C83-4589-8814-4BA491E50B2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BA95-A49C-4E40-AD21-6F1BE3E3AAD5}" type="datetimeFigureOut">
              <a:rPr lang="es-ES" smtClean="0"/>
              <a:t>17/12/2015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1703-2C83-4589-8814-4BA491E50B2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DBA95-A49C-4E40-AD21-6F1BE3E3AAD5}" type="datetimeFigureOut">
              <a:rPr lang="es-ES" smtClean="0"/>
              <a:t>17/12/2015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31703-2C83-4589-8814-4BA491E50B23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Presentación en pantalla (4:3)</PresentationFormat>
  <Paragraphs>0</Paragraphs>
  <Slides>35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36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Paola Romero</dc:creator>
  <cp:lastModifiedBy>Paola Romero</cp:lastModifiedBy>
  <cp:revision>7</cp:revision>
  <dcterms:created xsi:type="dcterms:W3CDTF">2015-12-17T21:53:33Z</dcterms:created>
  <dcterms:modified xsi:type="dcterms:W3CDTF">2015-12-17T22:16:38Z</dcterms:modified>
</cp:coreProperties>
</file>