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B43B-E61A-4F3E-AAAC-6DBEB63E0F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6A24-0439-4297-A506-1B782FE7366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804863"/>
            <a:ext cx="72294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Presentación en pantalla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7</cp:revision>
  <dcterms:created xsi:type="dcterms:W3CDTF">2015-12-16T05:34:01Z</dcterms:created>
  <dcterms:modified xsi:type="dcterms:W3CDTF">2015-12-16T06:40:17Z</dcterms:modified>
</cp:coreProperties>
</file>