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A1A8-0D5D-4927-84A3-0B70DE98CE15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B835-CF48-4FDB-82E7-F45F1DE6CA4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Presentación en pantalla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5</cp:revision>
  <dcterms:created xsi:type="dcterms:W3CDTF">2015-12-17T22:16:56Z</dcterms:created>
  <dcterms:modified xsi:type="dcterms:W3CDTF">2015-12-17T23:00:40Z</dcterms:modified>
</cp:coreProperties>
</file>