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A0F9-B123-4873-8BEA-C393B3BC3B7E}" type="datetimeFigureOut">
              <a:rPr lang="es-ES" smtClean="0"/>
              <a:pPr/>
              <a:t>17/12/2015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8A90-A883-409F-84DE-522C5732B7A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A0F9-B123-4873-8BEA-C393B3BC3B7E}" type="datetimeFigureOut">
              <a:rPr lang="es-ES" smtClean="0"/>
              <a:pPr/>
              <a:t>17/12/2015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8A90-A883-409F-84DE-522C5732B7A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A0F9-B123-4873-8BEA-C393B3BC3B7E}" type="datetimeFigureOut">
              <a:rPr lang="es-ES" smtClean="0"/>
              <a:pPr/>
              <a:t>17/12/2015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8A90-A883-409F-84DE-522C5732B7A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A0F9-B123-4873-8BEA-C393B3BC3B7E}" type="datetimeFigureOut">
              <a:rPr lang="es-ES" smtClean="0"/>
              <a:pPr/>
              <a:t>17/12/2015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8A90-A883-409F-84DE-522C5732B7A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A0F9-B123-4873-8BEA-C393B3BC3B7E}" type="datetimeFigureOut">
              <a:rPr lang="es-ES" smtClean="0"/>
              <a:pPr/>
              <a:t>17/12/2015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8A90-A883-409F-84DE-522C5732B7A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A0F9-B123-4873-8BEA-C393B3BC3B7E}" type="datetimeFigureOut">
              <a:rPr lang="es-ES" smtClean="0"/>
              <a:pPr/>
              <a:t>17/12/2015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8A90-A883-409F-84DE-522C5732B7A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A0F9-B123-4873-8BEA-C393B3BC3B7E}" type="datetimeFigureOut">
              <a:rPr lang="es-ES" smtClean="0"/>
              <a:pPr/>
              <a:t>17/12/2015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8A90-A883-409F-84DE-522C5732B7A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A0F9-B123-4873-8BEA-C393B3BC3B7E}" type="datetimeFigureOut">
              <a:rPr lang="es-ES" smtClean="0"/>
              <a:pPr/>
              <a:t>17/12/2015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8A90-A883-409F-84DE-522C5732B7A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A0F9-B123-4873-8BEA-C393B3BC3B7E}" type="datetimeFigureOut">
              <a:rPr lang="es-ES" smtClean="0"/>
              <a:pPr/>
              <a:t>17/12/2015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8A90-A883-409F-84DE-522C5732B7A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A0F9-B123-4873-8BEA-C393B3BC3B7E}" type="datetimeFigureOut">
              <a:rPr lang="es-ES" smtClean="0"/>
              <a:pPr/>
              <a:t>17/12/2015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8A90-A883-409F-84DE-522C5732B7A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A0F9-B123-4873-8BEA-C393B3BC3B7E}" type="datetimeFigureOut">
              <a:rPr lang="es-ES" smtClean="0"/>
              <a:pPr/>
              <a:t>17/12/2015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8A90-A883-409F-84DE-522C5732B7A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BA0F9-B123-4873-8BEA-C393B3BC3B7E}" type="datetimeFigureOut">
              <a:rPr lang="es-ES" smtClean="0"/>
              <a:pPr/>
              <a:t>17/12/2015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B8A90-A883-409F-84DE-522C5732B7A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0</Words>
  <Application>Microsoft Office PowerPoint</Application>
  <PresentationFormat>Presentación en pantalla (4:3)</PresentationFormat>
  <Paragraphs>0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Paola Romero</dc:creator>
  <cp:lastModifiedBy>Paola Romero</cp:lastModifiedBy>
  <cp:revision>6</cp:revision>
  <dcterms:created xsi:type="dcterms:W3CDTF">2015-12-16T06:42:59Z</dcterms:created>
  <dcterms:modified xsi:type="dcterms:W3CDTF">2015-12-17T20:45:00Z</dcterms:modified>
</cp:coreProperties>
</file>