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2" r:id="rId21"/>
    <p:sldId id="276" r:id="rId22"/>
    <p:sldId id="278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286E-F982-4316-BA09-3CFFDB3C7B82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D006-0DAF-410F-AD65-0AB9BFF97C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286E-F982-4316-BA09-3CFFDB3C7B82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D006-0DAF-410F-AD65-0AB9BFF97C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286E-F982-4316-BA09-3CFFDB3C7B82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D006-0DAF-410F-AD65-0AB9BFF97C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286E-F982-4316-BA09-3CFFDB3C7B82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D006-0DAF-410F-AD65-0AB9BFF97C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286E-F982-4316-BA09-3CFFDB3C7B82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D006-0DAF-410F-AD65-0AB9BFF97C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286E-F982-4316-BA09-3CFFDB3C7B82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D006-0DAF-410F-AD65-0AB9BFF97C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286E-F982-4316-BA09-3CFFDB3C7B82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D006-0DAF-410F-AD65-0AB9BFF97C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286E-F982-4316-BA09-3CFFDB3C7B82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D006-0DAF-410F-AD65-0AB9BFF97C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286E-F982-4316-BA09-3CFFDB3C7B82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D006-0DAF-410F-AD65-0AB9BFF97C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286E-F982-4316-BA09-3CFFDB3C7B82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D006-0DAF-410F-AD65-0AB9BFF97C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286E-F982-4316-BA09-3CFFDB3C7B82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D006-0DAF-410F-AD65-0AB9BFF97C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5286E-F982-4316-BA09-3CFFDB3C7B82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D006-0DAF-410F-AD65-0AB9BFF97CF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Presentación en pantalla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Romero</dc:creator>
  <cp:lastModifiedBy>Paola Romero</cp:lastModifiedBy>
  <cp:revision>4</cp:revision>
  <dcterms:created xsi:type="dcterms:W3CDTF">2015-12-17T23:00:50Z</dcterms:created>
  <dcterms:modified xsi:type="dcterms:W3CDTF">2015-12-17T23:29:12Z</dcterms:modified>
</cp:coreProperties>
</file>