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EF99-0942-4CCC-A324-B55C6F082A0D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D166-07B7-4CE8-9D05-1FB4225D3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EF99-0942-4CCC-A324-B55C6F082A0D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D166-07B7-4CE8-9D05-1FB4225D3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EF99-0942-4CCC-A324-B55C6F082A0D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D166-07B7-4CE8-9D05-1FB4225D3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EF99-0942-4CCC-A324-B55C6F082A0D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D166-07B7-4CE8-9D05-1FB4225D3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EF99-0942-4CCC-A324-B55C6F082A0D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D166-07B7-4CE8-9D05-1FB4225D3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EF99-0942-4CCC-A324-B55C6F082A0D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D166-07B7-4CE8-9D05-1FB4225D3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EF99-0942-4CCC-A324-B55C6F082A0D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D166-07B7-4CE8-9D05-1FB4225D3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EF99-0942-4CCC-A324-B55C6F082A0D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D166-07B7-4CE8-9D05-1FB4225D3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EF99-0942-4CCC-A324-B55C6F082A0D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D166-07B7-4CE8-9D05-1FB4225D3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EF99-0942-4CCC-A324-B55C6F082A0D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D166-07B7-4CE8-9D05-1FB4225D3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EF99-0942-4CCC-A324-B55C6F082A0D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D166-07B7-4CE8-9D05-1FB4225D3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9EF99-0942-4CCC-A324-B55C6F082A0D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D166-07B7-4CE8-9D05-1FB4225D3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Presentación en pantalla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Paola Romero</dc:creator>
  <cp:lastModifiedBy>Paola Romero</cp:lastModifiedBy>
  <cp:revision>2</cp:revision>
  <dcterms:created xsi:type="dcterms:W3CDTF">2015-12-17T23:29:57Z</dcterms:created>
  <dcterms:modified xsi:type="dcterms:W3CDTF">2015-12-18T06:38:11Z</dcterms:modified>
</cp:coreProperties>
</file>