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3D3A-018A-447F-ABC3-5CD44BD986BD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9D78-531B-48C4-8296-B6E67650F3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Presentación en pantalla (4:3)</PresentationFormat>
  <Paragraphs>0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3</cp:revision>
  <dcterms:created xsi:type="dcterms:W3CDTF">2015-12-17T23:38:56Z</dcterms:created>
  <dcterms:modified xsi:type="dcterms:W3CDTF">2015-12-18T06:33:35Z</dcterms:modified>
</cp:coreProperties>
</file>