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427D-5D11-4ED1-8928-13D8D127B074}" type="datetimeFigureOut">
              <a:rPr lang="es-ES" smtClean="0"/>
              <a:pPr/>
              <a:t>18/12/2015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23AC-7D58-45B8-B05B-6742A6C876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Presentación en pantalla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3</cp:revision>
  <dcterms:created xsi:type="dcterms:W3CDTF">2015-12-17T23:52:49Z</dcterms:created>
  <dcterms:modified xsi:type="dcterms:W3CDTF">2015-12-18T06:23:45Z</dcterms:modified>
</cp:coreProperties>
</file>