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2" r:id="rId26"/>
    <p:sldId id="283" r:id="rId27"/>
    <p:sldId id="280" r:id="rId28"/>
    <p:sldId id="284" r:id="rId29"/>
    <p:sldId id="285" r:id="rId30"/>
    <p:sldId id="281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300" r:id="rId45"/>
    <p:sldId id="301" r:id="rId46"/>
    <p:sldId id="299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10" r:id="rId5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AEC8-2B60-429A-8386-19C0BA19115F}" type="datetimeFigureOut">
              <a:rPr lang="es-ES" smtClean="0"/>
              <a:pPr/>
              <a:t>16/12/2015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14D1A-40A9-41CE-8164-94E849FF7D7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AEC8-2B60-429A-8386-19C0BA19115F}" type="datetimeFigureOut">
              <a:rPr lang="es-ES" smtClean="0"/>
              <a:pPr/>
              <a:t>16/12/2015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14D1A-40A9-41CE-8164-94E849FF7D7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AEC8-2B60-429A-8386-19C0BA19115F}" type="datetimeFigureOut">
              <a:rPr lang="es-ES" smtClean="0"/>
              <a:pPr/>
              <a:t>16/12/2015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14D1A-40A9-41CE-8164-94E849FF7D7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AEC8-2B60-429A-8386-19C0BA19115F}" type="datetimeFigureOut">
              <a:rPr lang="es-ES" smtClean="0"/>
              <a:pPr/>
              <a:t>16/12/2015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14D1A-40A9-41CE-8164-94E849FF7D7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AEC8-2B60-429A-8386-19C0BA19115F}" type="datetimeFigureOut">
              <a:rPr lang="es-ES" smtClean="0"/>
              <a:pPr/>
              <a:t>16/12/2015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14D1A-40A9-41CE-8164-94E849FF7D7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AEC8-2B60-429A-8386-19C0BA19115F}" type="datetimeFigureOut">
              <a:rPr lang="es-ES" smtClean="0"/>
              <a:pPr/>
              <a:t>16/12/2015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14D1A-40A9-41CE-8164-94E849FF7D7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AEC8-2B60-429A-8386-19C0BA19115F}" type="datetimeFigureOut">
              <a:rPr lang="es-ES" smtClean="0"/>
              <a:pPr/>
              <a:t>16/12/2015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14D1A-40A9-41CE-8164-94E849FF7D7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AEC8-2B60-429A-8386-19C0BA19115F}" type="datetimeFigureOut">
              <a:rPr lang="es-ES" smtClean="0"/>
              <a:pPr/>
              <a:t>16/12/2015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14D1A-40A9-41CE-8164-94E849FF7D7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AEC8-2B60-429A-8386-19C0BA19115F}" type="datetimeFigureOut">
              <a:rPr lang="es-ES" smtClean="0"/>
              <a:pPr/>
              <a:t>16/12/2015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14D1A-40A9-41CE-8164-94E849FF7D7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AEC8-2B60-429A-8386-19C0BA19115F}" type="datetimeFigureOut">
              <a:rPr lang="es-ES" smtClean="0"/>
              <a:pPr/>
              <a:t>16/12/2015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14D1A-40A9-41CE-8164-94E849FF7D7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AEC8-2B60-429A-8386-19C0BA19115F}" type="datetimeFigureOut">
              <a:rPr lang="es-ES" smtClean="0"/>
              <a:pPr/>
              <a:t>16/12/2015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14D1A-40A9-41CE-8164-94E849FF7D7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CAEC8-2B60-429A-8386-19C0BA19115F}" type="datetimeFigureOut">
              <a:rPr lang="es-ES" smtClean="0"/>
              <a:pPr/>
              <a:t>16/12/2015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14D1A-40A9-41CE-8164-94E849FF7D7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0</Words>
  <Application>Microsoft Office PowerPoint</Application>
  <PresentationFormat>Presentación en pantalla (4:3)</PresentationFormat>
  <Paragraphs>0</Paragraphs>
  <Slides>54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54</vt:i4>
      </vt:variant>
    </vt:vector>
  </HeadingPairs>
  <TitlesOfParts>
    <vt:vector size="55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  <vt:lpstr>Diapositiva 34</vt:lpstr>
      <vt:lpstr>Diapositiva 35</vt:lpstr>
      <vt:lpstr>Diapositiva 36</vt:lpstr>
      <vt:lpstr>Diapositiva 37</vt:lpstr>
      <vt:lpstr>Diapositiva 38</vt:lpstr>
      <vt:lpstr>Diapositiva 39</vt:lpstr>
      <vt:lpstr>Diapositiva 40</vt:lpstr>
      <vt:lpstr>Diapositiva 41</vt:lpstr>
      <vt:lpstr>Diapositiva 42</vt:lpstr>
      <vt:lpstr>Diapositiva 43</vt:lpstr>
      <vt:lpstr>Diapositiva 44</vt:lpstr>
      <vt:lpstr>Diapositiva 45</vt:lpstr>
      <vt:lpstr>Diapositiva 46</vt:lpstr>
      <vt:lpstr>Diapositiva 47</vt:lpstr>
      <vt:lpstr>Diapositiva 48</vt:lpstr>
      <vt:lpstr>Diapositiva 49</vt:lpstr>
      <vt:lpstr>Diapositiva 50</vt:lpstr>
      <vt:lpstr>Diapositiva 51</vt:lpstr>
      <vt:lpstr>Diapositiva 52</vt:lpstr>
      <vt:lpstr>Diapositiva 53</vt:lpstr>
      <vt:lpstr>Diapositiva 54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Paola Romero</dc:creator>
  <cp:lastModifiedBy>Paola Romero</cp:lastModifiedBy>
  <cp:revision>12</cp:revision>
  <dcterms:created xsi:type="dcterms:W3CDTF">2015-12-14T01:16:16Z</dcterms:created>
  <dcterms:modified xsi:type="dcterms:W3CDTF">2015-12-16T05:28:22Z</dcterms:modified>
</cp:coreProperties>
</file>