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5" r:id="rId14"/>
    <p:sldId id="274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68D1-AA2A-4DDC-8C29-D0A5F5D4A23F}" type="datetimeFigureOut">
              <a:rPr lang="es-ES" smtClean="0"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3354-4B7F-48B0-9148-887912B6BCA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POO – Programación Orientada a Objetos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Es un método de implementación en el que los programas se organizan como colecciones cooperativas de objetos, cada uno de los cuales representa una instancia de alguna clase, y cuyas clases son, todas ellas, miembros de una jerarquía de clases unidas mediante relaciones de herencia.</a:t>
            </a:r>
          </a:p>
          <a:p>
            <a:r>
              <a:rPr lang="es-AR" dirty="0" smtClean="0"/>
              <a:t>Un lenguaje es orientado a objetos si y sólo si satisface los siguientes requisitos:</a:t>
            </a:r>
          </a:p>
          <a:p>
            <a:pPr lvl="1"/>
            <a:r>
              <a:rPr lang="es-AR" dirty="0" smtClean="0"/>
              <a:t>Soporta objetos.</a:t>
            </a:r>
          </a:p>
          <a:p>
            <a:pPr lvl="1"/>
            <a:r>
              <a:rPr lang="es-AR" dirty="0" smtClean="0"/>
              <a:t>Los objetos tienen asociado un tipo o clase.</a:t>
            </a:r>
          </a:p>
          <a:p>
            <a:pPr lvl="1"/>
            <a:r>
              <a:rPr lang="es-AR" dirty="0" smtClean="0"/>
              <a:t>Las clases pueden heredar atributos de las superclases.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Características de los objetos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Estado: Propiedad</a:t>
            </a:r>
          </a:p>
          <a:p>
            <a:endParaRPr lang="es-AR" dirty="0"/>
          </a:p>
          <a:p>
            <a:r>
              <a:rPr lang="es-AR" dirty="0" smtClean="0"/>
              <a:t>Una propiedad es una característica inherente o distintiva, un rasgo o cualidad que hace que un objeto sea ese objeto y no otro.</a:t>
            </a:r>
          </a:p>
          <a:p>
            <a:endParaRPr lang="es-AR" dirty="0" smtClean="0"/>
          </a:p>
          <a:p>
            <a:r>
              <a:rPr lang="es-AR" dirty="0" smtClean="0"/>
              <a:t>Ejemplo: Una propiedad esencial de un ascensor es que está restringido a moverse arriba y abajo y no horizontalmente.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s-MX" b="1" i="1" dirty="0" smtClean="0">
                <a:solidFill>
                  <a:srgbClr val="0070C0"/>
                </a:solidFill>
                <a:latin typeface="Arial Black" pitchFamily="34" charset="0"/>
              </a:rPr>
              <a:t>Abstracción de datos</a:t>
            </a:r>
            <a:r>
              <a:rPr lang="es-MX" dirty="0" smtClean="0"/>
              <a:t/>
            </a:r>
            <a:br>
              <a:rPr lang="es-MX" dirty="0" smtClean="0"/>
            </a:b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7776864" cy="3024336"/>
          </a:xfrm>
        </p:spPr>
        <p:txBody>
          <a:bodyPr>
            <a:noAutofit/>
          </a:bodyPr>
          <a:lstStyle/>
          <a:p>
            <a:r>
              <a:rPr lang="es-MX" dirty="0" smtClean="0">
                <a:solidFill>
                  <a:schemeClr val="tx1"/>
                </a:solidFill>
                <a:latin typeface="Arial Black" pitchFamily="34" charset="0"/>
              </a:rPr>
              <a:t>De </a:t>
            </a:r>
            <a:r>
              <a:rPr lang="es-MX" dirty="0">
                <a:solidFill>
                  <a:schemeClr val="tx1"/>
                </a:solidFill>
                <a:latin typeface="Arial Black" pitchFamily="34" charset="0"/>
              </a:rPr>
              <a:t>forma semejante a la anterior, un coche tiene las siguientes características o atributos:</a:t>
            </a:r>
          </a:p>
          <a:p>
            <a:r>
              <a:rPr lang="es-MX" dirty="0" err="1" smtClean="0">
                <a:solidFill>
                  <a:schemeClr val="tx1"/>
                </a:solidFill>
                <a:latin typeface="Arial Black" pitchFamily="34" charset="0"/>
              </a:rPr>
              <a:t>Color,Velocidad</a:t>
            </a:r>
            <a:r>
              <a:rPr lang="es-MX" dirty="0" smtClean="0">
                <a:solidFill>
                  <a:schemeClr val="tx1"/>
                </a:solidFill>
                <a:latin typeface="Arial Black" pitchFamily="34" charset="0"/>
              </a:rPr>
              <a:t>,</a:t>
            </a:r>
          </a:p>
          <a:p>
            <a:r>
              <a:rPr lang="es-MX" dirty="0" err="1" smtClean="0">
                <a:solidFill>
                  <a:schemeClr val="tx1"/>
                </a:solidFill>
                <a:latin typeface="Arial Black" pitchFamily="34" charset="0"/>
              </a:rPr>
              <a:t>Tamaño,Carburante</a:t>
            </a:r>
            <a:endParaRPr lang="es-MX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Comportamiento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El comportamiento es cómo actúa y reacciona un objeto, en términos de sus cambios de estado y paso de mensajes.</a:t>
            </a:r>
          </a:p>
          <a:p>
            <a:r>
              <a:rPr lang="es-AR" dirty="0" smtClean="0"/>
              <a:t>El comportamiento es función de su estado así como de la operación que realiza sobre él, teniendo algunas operaciones el efecto lateral de modificar el estado del objeto.</a:t>
            </a:r>
          </a:p>
          <a:p>
            <a:r>
              <a:rPr lang="es-AR" dirty="0" smtClean="0"/>
              <a:t>Por ende: “El estado de un objeto representa los resultados acumulados de su comportamiento.”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b="1" i="1" dirty="0" smtClean="0">
                <a:solidFill>
                  <a:srgbClr val="0070C0"/>
                </a:solidFill>
                <a:latin typeface="Arial Black" pitchFamily="34" charset="0"/>
              </a:rPr>
              <a:t>Abstracción funcional</a:t>
            </a:r>
            <a:r>
              <a:rPr lang="es-MX" dirty="0" smtClean="0"/>
              <a:t/>
            </a:r>
            <a:br>
              <a:rPr lang="es-MX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>
              <a:latin typeface="Arial Black" pitchFamily="34" charset="0"/>
            </a:endParaRPr>
          </a:p>
          <a:p>
            <a:r>
              <a:rPr lang="es-MX" dirty="0" smtClean="0">
                <a:latin typeface="Arial Black" pitchFamily="34" charset="0"/>
              </a:rPr>
              <a:t>Funcionalmente</a:t>
            </a:r>
            <a:r>
              <a:rPr lang="es-MX" dirty="0">
                <a:latin typeface="Arial Black" pitchFamily="34" charset="0"/>
              </a:rPr>
              <a:t>, un coche </a:t>
            </a:r>
            <a:r>
              <a:rPr lang="es-MX" dirty="0" smtClean="0">
                <a:latin typeface="Arial Black" pitchFamily="34" charset="0"/>
              </a:rPr>
              <a:t>    puede </a:t>
            </a:r>
            <a:r>
              <a:rPr lang="es-MX" dirty="0">
                <a:latin typeface="Arial Black" pitchFamily="34" charset="0"/>
              </a:rPr>
              <a:t>realizar las siguientes acciones:</a:t>
            </a:r>
          </a:p>
          <a:p>
            <a:r>
              <a:rPr lang="es-MX" dirty="0" smtClean="0">
                <a:latin typeface="Arial Black" pitchFamily="34" charset="0"/>
              </a:rPr>
              <a:t>Arrancar, Parar ,Girar </a:t>
            </a:r>
            <a:r>
              <a:rPr lang="es-MX" dirty="0">
                <a:latin typeface="Arial Black" pitchFamily="34" charset="0"/>
              </a:rPr>
              <a:t>a la </a:t>
            </a:r>
            <a:r>
              <a:rPr lang="es-MX" dirty="0" smtClean="0">
                <a:latin typeface="Arial Black" pitchFamily="34" charset="0"/>
              </a:rPr>
              <a:t>derecha, Girar </a:t>
            </a:r>
            <a:r>
              <a:rPr lang="es-MX" dirty="0">
                <a:latin typeface="Arial Black" pitchFamily="34" charset="0"/>
              </a:rPr>
              <a:t>a la izquierda</a:t>
            </a:r>
          </a:p>
          <a:p>
            <a:endParaRPr lang="es-E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objetoejemp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Identidad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identidad es aquella propiedad de un objeto que lo distingue de todos los demás objetos.</a:t>
            </a:r>
          </a:p>
          <a:p>
            <a:endParaRPr lang="es-ES" dirty="0"/>
          </a:p>
        </p:txBody>
      </p:sp>
      <p:pic>
        <p:nvPicPr>
          <p:cNvPr id="4" name="Picture 4" descr="j02850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27313" y="3429000"/>
            <a:ext cx="3657600" cy="2408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Mensaje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 mensaje es la especificación de una comunicación entre objetos que transmite información, con la expectativa de que se desencadenará una actividad.</a:t>
            </a:r>
          </a:p>
          <a:p>
            <a:endParaRPr lang="es-ES" dirty="0"/>
          </a:p>
        </p:txBody>
      </p:sp>
      <p:pic>
        <p:nvPicPr>
          <p:cNvPr id="4" name="3 Imagen" descr="capa-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789040"/>
            <a:ext cx="6768752" cy="23096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Clase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Una Clase es un conjunto de objetos que comparten una estructura común y un comportamiento común.</a:t>
            </a:r>
          </a:p>
          <a:p>
            <a:endParaRPr lang="es-ES" dirty="0"/>
          </a:p>
        </p:txBody>
      </p:sp>
      <p:pic>
        <p:nvPicPr>
          <p:cNvPr id="4" name="3 Imagen" descr="capa-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284984"/>
            <a:ext cx="6696744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Elementos fundamentales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Cada estilo de programación requiere de un marco de referencia conceptual. Para todas las cosas orientadas a objetos, el marco de referencia conceptual es el modelo de objetos.</a:t>
            </a:r>
          </a:p>
          <a:p>
            <a:r>
              <a:rPr lang="es-AR" dirty="0" smtClean="0"/>
              <a:t>Hay cuatro elementos fundamentales en este modelo:</a:t>
            </a:r>
          </a:p>
          <a:p>
            <a:pPr lvl="1"/>
            <a:r>
              <a:rPr lang="es-AR" dirty="0" smtClean="0"/>
              <a:t> Abstracción</a:t>
            </a:r>
          </a:p>
          <a:p>
            <a:pPr lvl="1"/>
            <a:r>
              <a:rPr lang="es-AR" dirty="0" smtClean="0"/>
              <a:t> Encapsulamiento</a:t>
            </a:r>
          </a:p>
          <a:p>
            <a:pPr lvl="1"/>
            <a:r>
              <a:rPr lang="es-AR" dirty="0" smtClean="0"/>
              <a:t> Modularidad</a:t>
            </a:r>
          </a:p>
          <a:p>
            <a:pPr lvl="1"/>
            <a:r>
              <a:rPr lang="es-AR" dirty="0" smtClean="0"/>
              <a:t> Jerarquía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Cualquier modelo que carezca de cualquiera de estos elementos no es orientado a objetos.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Abstracción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“Una descripción simplificada o especificación de un sistema que enfatiza algunos de los detalles o propiedades del mismo mientras suprime otros.”</a:t>
            </a:r>
          </a:p>
          <a:p>
            <a:endParaRPr lang="es-ES" dirty="0"/>
          </a:p>
        </p:txBody>
      </p:sp>
      <p:pic>
        <p:nvPicPr>
          <p:cNvPr id="4" name="3 Imagen" descr="abstraccion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068960"/>
            <a:ext cx="8352928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Encapsulamiento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“Es cualquier mecanismo que nos permite ocultar la implementación del objeto.”</a:t>
            </a:r>
          </a:p>
          <a:p>
            <a:endParaRPr lang="es-ES" dirty="0"/>
          </a:p>
        </p:txBody>
      </p:sp>
      <p:pic>
        <p:nvPicPr>
          <p:cNvPr id="4" name="Picture 4" descr="14154155_36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267744" y="2852936"/>
            <a:ext cx="4038600" cy="2970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Modularidad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“La modularidad es la propiedad que tiene un sistema que ha sido descompuesto en un conjunto de módulos cohesivos y débilmente acoplados.”</a:t>
            </a:r>
          </a:p>
          <a:p>
            <a:endParaRPr lang="es-E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619672" y="3140968"/>
            <a:ext cx="5657850" cy="2914650"/>
            <a:chOff x="1056" y="720"/>
            <a:chExt cx="3564" cy="1836"/>
          </a:xfrm>
        </p:grpSpPr>
        <p:pic>
          <p:nvPicPr>
            <p:cNvPr id="5" name="Picture 6" descr="CPUC4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80" y="768"/>
              <a:ext cx="7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7" descr="DVWAS00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52" y="720"/>
              <a:ext cx="732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FUEGE00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20" y="864"/>
              <a:ext cx="67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FLOGE00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96" y="1056"/>
              <a:ext cx="732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0" descr="GABSO00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48" y="1584"/>
              <a:ext cx="732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HDDID3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52" y="1200"/>
              <a:ext cx="67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2" descr="MEMD3512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6" y="1584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3" descr="MOTAL00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56" y="1824"/>
              <a:ext cx="636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4" descr="VIDAT00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32" y="1968"/>
              <a:ext cx="588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Jerarquía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jerarquía es una clasificación u ordenación de abstracciones.</a:t>
            </a:r>
          </a:p>
          <a:p>
            <a:endParaRPr lang="es-ES" dirty="0"/>
          </a:p>
        </p:txBody>
      </p:sp>
      <p:pic>
        <p:nvPicPr>
          <p:cNvPr id="4" name="3 Imagen" descr="figura-1_jerarquc3a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996952"/>
            <a:ext cx="5760640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Polimorfismo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s-AR" dirty="0" smtClean="0"/>
              <a:t>Polimorfismo es la habilidad de escoger el método dinámicamente para una operación en tiempo de ejecución y depende del tipo de objeto que responde a la petición.</a:t>
            </a:r>
          </a:p>
          <a:p>
            <a:r>
              <a:rPr lang="es-AR" dirty="0" smtClean="0"/>
              <a:t>Es posible gracias a dos principios: encapsulamiento y generalización.</a:t>
            </a:r>
          </a:p>
          <a:p>
            <a:endParaRPr lang="es-ES" dirty="0"/>
          </a:p>
        </p:txBody>
      </p:sp>
      <p:pic>
        <p:nvPicPr>
          <p:cNvPr id="4" name="5 Imagen" descr="formasgeom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797152"/>
            <a:ext cx="3357563" cy="158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0070C0"/>
                </a:solidFill>
                <a:latin typeface="Arial Black" pitchFamily="34" charset="0"/>
              </a:rPr>
              <a:t>Objetos</a:t>
            </a:r>
            <a:endParaRPr lang="es-E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la manifestación concreta de una abstracción con límites bien definidos e identidad, que encapsula estado y comportamiento.</a:t>
            </a:r>
          </a:p>
          <a:p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/>
              <a:t>objetos son cosas</a:t>
            </a:r>
          </a:p>
          <a:p>
            <a:r>
              <a:rPr lang="es-MX" dirty="0"/>
              <a:t>Los objetos pueden ser simples o complejos</a:t>
            </a:r>
          </a:p>
          <a:p>
            <a:r>
              <a:rPr lang="es-MX" dirty="0"/>
              <a:t>Los objetos pueden ser reales o imaginarios</a:t>
            </a:r>
          </a:p>
          <a:p>
            <a:endParaRPr lang="es-AR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apa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540</Words>
  <Application>Microsoft Office PowerPoint</Application>
  <PresentationFormat>Presentación en pantalla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POO – Programación Orientada a Objetos</vt:lpstr>
      <vt:lpstr>Elementos fundamentales</vt:lpstr>
      <vt:lpstr>Abstracción</vt:lpstr>
      <vt:lpstr>Encapsulamiento</vt:lpstr>
      <vt:lpstr>Modularidad</vt:lpstr>
      <vt:lpstr>Jerarquía</vt:lpstr>
      <vt:lpstr>Polimorfismo</vt:lpstr>
      <vt:lpstr>Objetos</vt:lpstr>
      <vt:lpstr>Diapositiva 9</vt:lpstr>
      <vt:lpstr>Características de los objetos</vt:lpstr>
      <vt:lpstr>Abstracción de datos </vt:lpstr>
      <vt:lpstr>Comportamiento</vt:lpstr>
      <vt:lpstr>Abstracción funcional </vt:lpstr>
      <vt:lpstr>Diapositiva 14</vt:lpstr>
      <vt:lpstr>Identidad</vt:lpstr>
      <vt:lpstr>Mensaje</vt:lpstr>
      <vt:lpstr>Clase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– Programación Orientada a Objetos</dc:title>
  <dc:creator>Paola Romero</dc:creator>
  <cp:lastModifiedBy>Paola Romero</cp:lastModifiedBy>
  <cp:revision>13</cp:revision>
  <dcterms:created xsi:type="dcterms:W3CDTF">2015-12-18T06:40:52Z</dcterms:created>
  <dcterms:modified xsi:type="dcterms:W3CDTF">2015-12-18T08:04:06Z</dcterms:modified>
</cp:coreProperties>
</file>