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DF50-7B36-4210-ADC3-7B28A651C4FA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D8484-05A3-4D6A-80A8-7E33212C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8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64275-C3BF-4D9F-B39C-1C59015F6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345" y="1385454"/>
            <a:ext cx="8322658" cy="1760218"/>
          </a:xfrm>
        </p:spPr>
        <p:txBody>
          <a:bodyPr/>
          <a:lstStyle/>
          <a:p>
            <a:pPr algn="ctr"/>
            <a:r>
              <a:rPr lang="hr-HR" dirty="0" smtClean="0"/>
              <a:t>Bloom filter</a:t>
            </a:r>
            <a:r>
              <a:rPr lang="hr-HR" dirty="0" smtClean="0"/>
              <a:t/>
            </a:r>
            <a:br>
              <a:rPr lang="hr-HR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 smtClean="0"/>
              <a:t>Tomislav Bradarić</a:t>
            </a:r>
            <a:br>
              <a:rPr lang="hr-HR" dirty="0" smtClean="0"/>
            </a:br>
            <a:r>
              <a:rPr lang="hr-HR" dirty="0" smtClean="0"/>
              <a:t>Damir Ciganović-Janković</a:t>
            </a:r>
            <a:br>
              <a:rPr lang="hr-HR" dirty="0" smtClean="0"/>
            </a:br>
            <a:r>
              <a:rPr lang="hr-HR" dirty="0" smtClean="0"/>
              <a:t>Filip Fajdetić</a:t>
            </a:r>
            <a:br>
              <a:rPr lang="hr-HR" dirty="0" smtClean="0"/>
            </a:br>
            <a:r>
              <a:rPr lang="hr-HR" dirty="0" smtClean="0"/>
              <a:t>Filip Voska</a:t>
            </a:r>
            <a:br>
              <a:rPr lang="hr-HR" dirty="0" smtClean="0"/>
            </a:br>
            <a:r>
              <a:rPr lang="hr-HR" dirty="0" smtClean="0"/>
              <a:t>Edi Smoljan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Biranje parametara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 smtClean="0"/>
                  <a:t>Ovisno o broju riječi koje planiramo dodati! Ako znamo unaprijed – super, inače po procjeni!</a:t>
                </a:r>
              </a:p>
              <a:p>
                <a:endParaRPr lang="hr-HR" dirty="0" smtClean="0"/>
              </a:p>
              <a:p>
                <a:r>
                  <a:rPr lang="hr-HR" dirty="0" smtClean="0"/>
                  <a:t>Odredimo koliki postotak lažnih pozitivnih rezultata nam odgovara</a:t>
                </a:r>
              </a:p>
              <a:p>
                <a:endParaRPr lang="hr-H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ceil</m:t>
                    </m:r>
                    <m:r>
                      <a:rPr lang="en-US"/>
                      <m:t>(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r>
                              <a:rPr lang="en-US" i="1"/>
                              <m:t>𝑝</m:t>
                            </m:r>
                          </m:den>
                        </m:f>
                      </m:e>
                    </m:func>
                    <m:r>
                      <a:rPr lang="en-US" i="1"/>
                      <m:t>)</m:t>
                    </m:r>
                  </m:oMath>
                </a14:m>
                <a:endParaRPr lang="hr-HR" dirty="0" smtClean="0"/>
              </a:p>
              <a:p>
                <a:endParaRPr lang="hr-HR" dirty="0" smtClean="0"/>
              </a:p>
              <a:p>
                <a:r>
                  <a:rPr lang="hr-HR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85" y="3781887"/>
            <a:ext cx="14478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85" y="4650251"/>
            <a:ext cx="2009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0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03" y="2438400"/>
            <a:ext cx="8596668" cy="1320800"/>
          </a:xfrm>
        </p:spPr>
        <p:txBody>
          <a:bodyPr/>
          <a:lstStyle/>
          <a:p>
            <a:pPr algn="ctr"/>
            <a:r>
              <a:rPr lang="hr-HR" dirty="0" smtClean="0"/>
              <a:t>Hvala na pozornosti!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bloom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Vjerojatnosna podatkovna struktura</a:t>
            </a:r>
          </a:p>
          <a:p>
            <a:pPr>
              <a:buFont typeface="Wingdings" panose="05000000000000000000" pitchFamily="2" charset="2"/>
              <a:buChar char="v"/>
            </a:pPr>
            <a:endParaRPr lang="hr-H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Namjena: provjera </a:t>
            </a:r>
            <a:r>
              <a:rPr lang="hr-HR" b="1" dirty="0" smtClean="0"/>
              <a:t>prisutnosti</a:t>
            </a:r>
            <a:r>
              <a:rPr lang="hr-HR" dirty="0" smtClean="0"/>
              <a:t> elementa(npr. genetskog slijeda) u skupu(npr. genom)</a:t>
            </a:r>
          </a:p>
          <a:p>
            <a:pPr>
              <a:buFont typeface="Wingdings" panose="05000000000000000000" pitchFamily="2" charset="2"/>
              <a:buChar char="v"/>
            </a:pPr>
            <a:endParaRPr lang="hr-H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Vremenski jeftin</a:t>
            </a:r>
          </a:p>
          <a:p>
            <a:pPr>
              <a:buFont typeface="Wingdings" panose="05000000000000000000" pitchFamily="2" charset="2"/>
              <a:buChar char="v"/>
            </a:pPr>
            <a:endParaRPr lang="hr-HR" dirty="0"/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Memorijski jeftin</a:t>
            </a:r>
          </a:p>
        </p:txBody>
      </p:sp>
    </p:spTree>
    <p:extLst>
      <p:ext uri="{BB962C8B-B14F-4D97-AF65-F5344CB8AC3E}">
        <p14:creationId xmlns:p14="http://schemas.microsoft.com/office/powerpoint/2010/main" val="27082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Kako funkcionira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hr-HR" dirty="0" smtClean="0"/>
              <a:t>Sadrži vektor(ili sličnu strukturu) bitova duljine </a:t>
            </a:r>
            <a:r>
              <a:rPr lang="hr-HR" i="1" dirty="0"/>
              <a:t>m</a:t>
            </a:r>
            <a:r>
              <a:rPr lang="hr-HR" dirty="0" smtClean="0"/>
              <a:t>(parametar pojedinog filtera)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hr-HR" dirty="0" smtClean="0"/>
              <a:t>inicijalno sve 0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hr-HR" dirty="0"/>
          </a:p>
          <a:p>
            <a:pPr lvl="1">
              <a:buFont typeface="Wingdings" panose="05000000000000000000" pitchFamily="2" charset="2"/>
              <a:buChar char="v"/>
            </a:pPr>
            <a:endParaRPr lang="hr-H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r-HR" dirty="0" smtClean="0"/>
              <a:t>Dodajmo sada u njega riječ „bioinformatika”</a:t>
            </a:r>
            <a:endParaRPr lang="hr-H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55" y="3358025"/>
            <a:ext cx="53816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riječi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052735"/>
            <a:ext cx="8596668" cy="3988627"/>
          </a:xfrm>
        </p:spPr>
        <p:txBody>
          <a:bodyPr/>
          <a:lstStyle/>
          <a:p>
            <a:r>
              <a:rPr lang="hr-HR" dirty="0" smtClean="0"/>
              <a:t>Na riječi se primjeni </a:t>
            </a:r>
            <a:r>
              <a:rPr lang="hr-HR" i="1" dirty="0" smtClean="0"/>
              <a:t>k</a:t>
            </a:r>
            <a:r>
              <a:rPr lang="hr-HR" dirty="0" smtClean="0"/>
              <a:t>(parametar pojedinog filtera) hash funkcija</a:t>
            </a:r>
          </a:p>
          <a:p>
            <a:pPr lvl="1"/>
            <a:r>
              <a:rPr lang="hr-HR" dirty="0" smtClean="0"/>
              <a:t>Hash vrijednosti se smjeste u raspon [0, m-1]</a:t>
            </a:r>
          </a:p>
          <a:p>
            <a:r>
              <a:rPr lang="hr-HR" dirty="0" smtClean="0"/>
              <a:t>Bitovi s indeksima hash vrijednosti postave se u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59" y="3530173"/>
            <a:ext cx="54006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riječi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052735"/>
            <a:ext cx="8596668" cy="3988627"/>
          </a:xfrm>
        </p:spPr>
        <p:txBody>
          <a:bodyPr/>
          <a:lstStyle/>
          <a:p>
            <a:r>
              <a:rPr lang="hr-HR" dirty="0" smtClean="0"/>
              <a:t>Na riječi se primjeni </a:t>
            </a:r>
            <a:r>
              <a:rPr lang="hr-HR" i="1" dirty="0" smtClean="0"/>
              <a:t>k</a:t>
            </a:r>
            <a:r>
              <a:rPr lang="hr-HR" dirty="0" smtClean="0"/>
              <a:t>(parametar pojedinog filtera) hash funkcija</a:t>
            </a:r>
          </a:p>
          <a:p>
            <a:pPr lvl="1"/>
            <a:r>
              <a:rPr lang="hr-HR" dirty="0" smtClean="0"/>
              <a:t>Hash vrijednosti se smjeste u raspon [0, m-1]</a:t>
            </a:r>
          </a:p>
          <a:p>
            <a:r>
              <a:rPr lang="hr-HR" dirty="0" smtClean="0"/>
              <a:t>Bitovi s indeksima hash vrijednosti postave se u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59" y="3530173"/>
            <a:ext cx="5400675" cy="2295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84" y="3549223"/>
            <a:ext cx="6038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riječi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052735"/>
            <a:ext cx="8596668" cy="3988627"/>
          </a:xfrm>
        </p:spPr>
        <p:txBody>
          <a:bodyPr/>
          <a:lstStyle/>
          <a:p>
            <a:r>
              <a:rPr lang="hr-HR" dirty="0" smtClean="0"/>
              <a:t>Na riječi se primjeni </a:t>
            </a:r>
            <a:r>
              <a:rPr lang="hr-HR" i="1" dirty="0" smtClean="0"/>
              <a:t>k</a:t>
            </a:r>
            <a:r>
              <a:rPr lang="hr-HR" dirty="0" smtClean="0"/>
              <a:t>(parametar pojedinog filtera) hash funkcija</a:t>
            </a:r>
          </a:p>
          <a:p>
            <a:pPr lvl="1"/>
            <a:r>
              <a:rPr lang="hr-HR" dirty="0" smtClean="0"/>
              <a:t>Hash vrijednosti se smjeste u raspon [0, m-1]</a:t>
            </a:r>
          </a:p>
          <a:p>
            <a:r>
              <a:rPr lang="hr-HR" dirty="0" smtClean="0"/>
              <a:t>Bitovi s indeksima hash vrijednosti postave se u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59" y="3530173"/>
            <a:ext cx="5400675" cy="2295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84" y="3549223"/>
            <a:ext cx="6038850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584" y="3530173"/>
            <a:ext cx="60579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riječi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052735"/>
            <a:ext cx="8596668" cy="3988627"/>
          </a:xfrm>
        </p:spPr>
        <p:txBody>
          <a:bodyPr/>
          <a:lstStyle/>
          <a:p>
            <a:r>
              <a:rPr lang="hr-HR" dirty="0" smtClean="0"/>
              <a:t>Na riječi se primjeni </a:t>
            </a:r>
            <a:r>
              <a:rPr lang="hr-HR" i="1" dirty="0" smtClean="0"/>
              <a:t>k</a:t>
            </a:r>
            <a:r>
              <a:rPr lang="hr-HR" dirty="0" smtClean="0"/>
              <a:t>(parametar pojedinog filtera) hash funkcija</a:t>
            </a:r>
          </a:p>
          <a:p>
            <a:pPr lvl="1"/>
            <a:r>
              <a:rPr lang="hr-HR" dirty="0" smtClean="0"/>
              <a:t>Hash vrijednosti se smjeste u raspon [0, m-1]</a:t>
            </a:r>
          </a:p>
          <a:p>
            <a:r>
              <a:rPr lang="hr-HR" dirty="0" smtClean="0"/>
              <a:t>Bitovi s indeksima hash vrijednosti postave se u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59" y="3530173"/>
            <a:ext cx="5400675" cy="2295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84" y="3549223"/>
            <a:ext cx="6038850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584" y="3530173"/>
            <a:ext cx="6057900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584" y="3530173"/>
            <a:ext cx="64674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Pretraga riječi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Analogno dodavanju!</a:t>
            </a:r>
          </a:p>
          <a:p>
            <a:pPr marL="0" indent="0">
              <a:buNone/>
            </a:pPr>
            <a:endParaRPr lang="hr-H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Nađi </a:t>
            </a:r>
            <a:r>
              <a:rPr lang="hr-HR" i="1" dirty="0" smtClean="0"/>
              <a:t>k</a:t>
            </a:r>
            <a:r>
              <a:rPr lang="hr-HR" dirty="0" smtClean="0"/>
              <a:t> hasheva riječi, smjesti ih u [0, m-1]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Provjeri vrijednosti na indeksima vektora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r-HR" dirty="0" smtClean="0"/>
              <a:t>Sve postavljene u 1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hr-HR" dirty="0" smtClean="0"/>
              <a:t>=&gt; Element je </a:t>
            </a:r>
            <a:r>
              <a:rPr lang="hr-HR" b="1" dirty="0" smtClean="0"/>
              <a:t>(vjerojatno)</a:t>
            </a:r>
            <a:r>
              <a:rPr lang="hr-HR" dirty="0" smtClean="0"/>
              <a:t> u filteru</a:t>
            </a:r>
            <a:endParaRPr lang="hr-HR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hr-HR" dirty="0" smtClean="0"/>
              <a:t>Barem jedna nije postavljena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hr-HR" dirty="0" smtClean="0"/>
              <a:t>=&gt; Element </a:t>
            </a:r>
            <a:r>
              <a:rPr lang="hr-HR" b="1" dirty="0" smtClean="0"/>
              <a:t>sigurno</a:t>
            </a:r>
            <a:r>
              <a:rPr lang="hr-HR" dirty="0" smtClean="0"/>
              <a:t> nije u filteru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7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Vjerojatno, sigurno, ograničenja?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Kod hasheva su moguće kolizije</a:t>
            </a:r>
          </a:p>
          <a:p>
            <a:pPr lvl="1"/>
            <a:r>
              <a:rPr lang="hr-HR" dirty="0"/>
              <a:t>Moguće je da su baš tih k indeksa već postavljeni pri dodavanju drugih elemenata</a:t>
            </a:r>
          </a:p>
          <a:p>
            <a:endParaRPr lang="hr-HR" dirty="0" smtClean="0"/>
          </a:p>
          <a:p>
            <a:r>
              <a:rPr lang="hr-HR" dirty="0" smtClean="0"/>
              <a:t>Hashevi istog elementa uvijek daju iste vrijednosti</a:t>
            </a:r>
          </a:p>
          <a:p>
            <a:pPr lvl="1"/>
            <a:r>
              <a:rPr lang="hr-HR" dirty="0" smtClean="0"/>
              <a:t>Ako filter tvrdi da ne sadrži element, to </a:t>
            </a:r>
            <a:r>
              <a:rPr lang="hr-HR" b="1" dirty="0" smtClean="0"/>
              <a:t>mora </a:t>
            </a:r>
            <a:r>
              <a:rPr lang="hr-HR" dirty="0" smtClean="0"/>
              <a:t>biti istina</a:t>
            </a:r>
          </a:p>
          <a:p>
            <a:pPr lvl="1"/>
            <a:endParaRPr lang="hr-HR" dirty="0"/>
          </a:p>
          <a:p>
            <a:r>
              <a:rPr lang="hr-HR" dirty="0" smtClean="0"/>
              <a:t>Nažalost, nema brisanja elemenata</a:t>
            </a:r>
          </a:p>
          <a:p>
            <a:pPr lvl="1"/>
            <a:r>
              <a:rPr lang="hr-HR" dirty="0" smtClean="0"/>
              <a:t>OK, zašto samo ne vratimo njegove indekse u 0?</a:t>
            </a:r>
          </a:p>
          <a:p>
            <a:pPr lvl="2"/>
            <a:r>
              <a:rPr lang="hr-HR" dirty="0" smtClean="0"/>
              <a:t>Jer drugi elementi dijele 1 ili više tih indeksa!</a:t>
            </a:r>
          </a:p>
        </p:txBody>
      </p:sp>
    </p:spTree>
    <p:extLst>
      <p:ext uri="{BB962C8B-B14F-4D97-AF65-F5344CB8AC3E}">
        <p14:creationId xmlns:p14="http://schemas.microsoft.com/office/powerpoint/2010/main" val="699534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334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Bloom filter </vt:lpstr>
      <vt:lpstr>Što je bloom filter</vt:lpstr>
      <vt:lpstr>Kako funkcionira</vt:lpstr>
      <vt:lpstr>Dodavanje riječi</vt:lpstr>
      <vt:lpstr>Dodavanje riječi</vt:lpstr>
      <vt:lpstr>Dodavanje riječi</vt:lpstr>
      <vt:lpstr>Dodavanje riječi</vt:lpstr>
      <vt:lpstr>Pretraga riječi</vt:lpstr>
      <vt:lpstr>Vjerojatno, sigurno, ograničenja?</vt:lpstr>
      <vt:lpstr>Biranje parametara</vt:lpstr>
      <vt:lpstr>Hvala na pozornosti!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</dc:title>
  <dc:creator>swift</dc:creator>
  <cp:lastModifiedBy>swift</cp:lastModifiedBy>
  <cp:revision>13</cp:revision>
  <dcterms:created xsi:type="dcterms:W3CDTF">2015-01-19T15:00:33Z</dcterms:created>
  <dcterms:modified xsi:type="dcterms:W3CDTF">2015-01-19T16:41:03Z</dcterms:modified>
</cp:coreProperties>
</file>