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9A3E0-3D22-2942-8C86-AB9A55067D36}" v="16" dt="2019-04-02T17:39:30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0"/>
    <p:restoredTop sz="94669"/>
  </p:normalViewPr>
  <p:slideViewPr>
    <p:cSldViewPr snapToGrid="0" snapToObjects="1">
      <p:cViewPr>
        <p:scale>
          <a:sx n="118" d="100"/>
          <a:sy n="118" d="100"/>
        </p:scale>
        <p:origin x="1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E44AD-7D6F-C346-9996-C985C49E9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B49A3C-2B07-014B-8A0C-C558FD9D3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5582E-2CC3-4B43-9F45-C13D6B5C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94A3-C22A-234C-A43E-54B4706ABD5D}" type="datetimeFigureOut">
              <a:rPr lang="es-SV" smtClean="0"/>
              <a:t>2/4/19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EB6D44-0338-B44F-BF6E-6F3A9063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BB101-80F5-CA40-AC84-00A681E1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924C-D907-4D4D-AB98-CF36948824B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55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CAEE9-46BB-F847-A483-3AAEE46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2BB96D-547C-164D-8BEA-97B4DF613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D716E-44DA-DA47-B1E7-127E9087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94A3-C22A-234C-A43E-54B4706ABD5D}" type="datetimeFigureOut">
              <a:rPr lang="es-SV" smtClean="0"/>
              <a:t>2/4/19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17AA6-E547-384C-A4DB-B4BC4799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2AD32-A8AE-AA4A-AA07-A4928D70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924C-D907-4D4D-AB98-CF36948824B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3532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36C57A-40CB-394D-AFAC-8DFC562E6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2C12D3-F77E-1149-9360-836B13E42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27CFF-3BBA-DC4D-9A29-4957E1D5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94A3-C22A-234C-A43E-54B4706ABD5D}" type="datetimeFigureOut">
              <a:rPr lang="es-SV" smtClean="0"/>
              <a:t>2/4/19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53704-0E36-AF4E-B98D-B5352032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8A79F-A19F-9347-AC46-C1289A03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924C-D907-4D4D-AB98-CF36948824B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995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E591B-B354-1147-A11C-3068EC95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5B7222-B231-0743-A5E8-37A3FFF0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B644F-AC2C-814C-8573-732539A1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94A3-C22A-234C-A43E-54B4706ABD5D}" type="datetimeFigureOut">
              <a:rPr lang="es-SV" smtClean="0"/>
              <a:t>2/4/19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C4C5E-E1F0-BC4D-B1AA-22D9B2A8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41A080-8B77-144E-AB14-3FB19ED4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924C-D907-4D4D-AB98-CF36948824B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3930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5A2D3-7DD9-5C47-9E05-821EAD5E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820EAE-6275-C44F-87F8-5679469C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8026ED-E5C2-CC4D-9135-05A67ACD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94A3-C22A-234C-A43E-54B4706ABD5D}" type="datetimeFigureOut">
              <a:rPr lang="es-SV" smtClean="0"/>
              <a:t>2/4/19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B5C1B-4FB4-EC4C-8E75-67140F89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2F850E-B07A-7444-9E7A-E9730176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924C-D907-4D4D-AB98-CF36948824B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342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5FCE6-BD55-0441-938E-1982FB00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F9EC4-DFEE-5244-9EB2-4D0251B12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3E8C5A-6BA7-1A41-A036-C635F0074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D8C802-A8B0-C846-A781-41636DAC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94A3-C22A-234C-A43E-54B4706ABD5D}" type="datetimeFigureOut">
              <a:rPr lang="es-SV" smtClean="0"/>
              <a:t>2/4/19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745356-FFC3-624C-B204-57EC4A11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20F51C-E194-0B40-863D-2656A55B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924C-D907-4D4D-AB98-CF36948824B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1552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4470C-9826-0C40-A35B-7C4BBC82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C5386-3D31-DA4C-A952-C00C585C6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C5115B-99F1-5144-AFC3-E1A2AF29C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F1DD32-933C-C244-814F-6DA9708EE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EE2566-2222-0F40-B8FE-993D2CB07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385C47-C387-FD43-90AE-B1B15A44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94A3-C22A-234C-A43E-54B4706ABD5D}" type="datetimeFigureOut">
              <a:rPr lang="es-SV" smtClean="0"/>
              <a:t>2/4/19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3DA6FD-B9F9-6245-BEC9-5E24A1B4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EA4EC4-7408-5043-B19A-99E32930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924C-D907-4D4D-AB98-CF36948824B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688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36B40-2AFC-2847-8D4A-FB1B9E49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4E643C-A3C2-874C-8F84-A02C6402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94A3-C22A-234C-A43E-54B4706ABD5D}" type="datetimeFigureOut">
              <a:rPr lang="es-SV" smtClean="0"/>
              <a:t>2/4/19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65C61-BAC8-074B-8EC6-50640680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3C4D46-863A-7045-B786-9762CA19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924C-D907-4D4D-AB98-CF36948824B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700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DDF129-6CF8-4F45-BCDB-A26D85C4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94A3-C22A-234C-A43E-54B4706ABD5D}" type="datetimeFigureOut">
              <a:rPr lang="es-SV" smtClean="0"/>
              <a:t>2/4/19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50D605-DB9A-E645-9584-54A9832E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F807B6-DA94-9E44-9A6A-F812604F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924C-D907-4D4D-AB98-CF36948824B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0710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3D465-7F16-4040-8D18-8EA843FF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4793E-3FDC-F449-81AC-D20BE6524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2CF889-C535-B745-BA79-3AA1FCBB5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7D2849-D8B7-434E-8510-2AA796F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94A3-C22A-234C-A43E-54B4706ABD5D}" type="datetimeFigureOut">
              <a:rPr lang="es-SV" smtClean="0"/>
              <a:t>2/4/19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D0FFA1-335A-7D4B-866C-ED2447AC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C0AD45-3996-524A-A192-E74C6D86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924C-D907-4D4D-AB98-CF36948824B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8559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C0483-91B3-D147-A94A-D2FCD0BA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7BE794-AC05-D441-A82D-F6C5AD71A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9D3B3E-6238-1148-B243-AB6E12328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60247E-0C65-A74A-8FBB-DD6AE514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94A3-C22A-234C-A43E-54B4706ABD5D}" type="datetimeFigureOut">
              <a:rPr lang="es-SV" smtClean="0"/>
              <a:t>2/4/19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35414B-C4F9-9D47-949B-C05462F9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C55197-7448-9946-8ACF-D46A37BF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924C-D907-4D4D-AB98-CF36948824B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5890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2E5030-56D4-9345-AE76-5570A03F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EED59-ED31-2240-BB7B-A1E1244B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05C044-B0E3-2848-BB7C-010F97E3D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94A3-C22A-234C-A43E-54B4706ABD5D}" type="datetimeFigureOut">
              <a:rPr lang="es-SV" smtClean="0"/>
              <a:t>2/4/19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014BD-9D7C-D743-AFA0-29FBD8476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1B7C21-D390-B14A-8B09-6CF57922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924C-D907-4D4D-AB98-CF36948824B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6757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6B403-69BF-5C4F-805C-E2709FAA6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A0B668-6FE6-194A-825E-07D2F3129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EDEBD8-CBAD-4340-8268-96DE5059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287" y="0"/>
            <a:ext cx="4001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8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CAA88D-C663-024D-AC6E-09BE9BF6F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797" y="641594"/>
            <a:ext cx="2538868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1C64CC-F442-5D42-AE4C-1235B6A0F755}"/>
              </a:ext>
            </a:extLst>
          </p:cNvPr>
          <p:cNvSpPr txBox="1"/>
          <p:nvPr/>
        </p:nvSpPr>
        <p:spPr>
          <a:xfrm>
            <a:off x="4278923" y="808892"/>
            <a:ext cx="66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Texto de muy pequeño</a:t>
            </a:r>
          </a:p>
        </p:txBody>
      </p:sp>
    </p:spTree>
    <p:extLst>
      <p:ext uri="{BB962C8B-B14F-4D97-AF65-F5344CB8AC3E}">
        <p14:creationId xmlns:p14="http://schemas.microsoft.com/office/powerpoint/2010/main" val="276313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FC8A67E-6E6A-2B43-A5B0-45B349D58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705" y="1690688"/>
            <a:ext cx="2538868" cy="4351338"/>
          </a:xfrm>
        </p:spPr>
      </p:pic>
    </p:spTree>
    <p:extLst>
      <p:ext uri="{BB962C8B-B14F-4D97-AF65-F5344CB8AC3E}">
        <p14:creationId xmlns:p14="http://schemas.microsoft.com/office/powerpoint/2010/main" val="320067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8CC1CB1-F95B-4F40-A1FD-4850B9797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84" y="377702"/>
            <a:ext cx="3710353" cy="635913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A9E9CE0-F1AE-D049-A277-37B54A7EE749}"/>
              </a:ext>
            </a:extLst>
          </p:cNvPr>
          <p:cNvSpPr txBox="1"/>
          <p:nvPr/>
        </p:nvSpPr>
        <p:spPr>
          <a:xfrm>
            <a:off x="3048000" y="1688122"/>
            <a:ext cx="66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Texto de muy pequeño</a:t>
            </a:r>
          </a:p>
        </p:txBody>
      </p:sp>
    </p:spTree>
    <p:extLst>
      <p:ext uri="{BB962C8B-B14F-4D97-AF65-F5344CB8AC3E}">
        <p14:creationId xmlns:p14="http://schemas.microsoft.com/office/powerpoint/2010/main" val="261387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F46A7-DD58-444D-AFE5-67148DFA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8209290-BAF5-9C41-BA8D-35D447624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428" y="1884240"/>
            <a:ext cx="2538868" cy="4351338"/>
          </a:xfrm>
        </p:spPr>
      </p:pic>
    </p:spTree>
    <p:extLst>
      <p:ext uri="{BB962C8B-B14F-4D97-AF65-F5344CB8AC3E}">
        <p14:creationId xmlns:p14="http://schemas.microsoft.com/office/powerpoint/2010/main" val="168525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9C410-4519-6B47-8CAD-1DE48540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A029C30-812C-C541-A23C-B48BD5A53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348"/>
            <a:ext cx="2538868" cy="4351338"/>
          </a:xfrm>
        </p:spPr>
      </p:pic>
    </p:spTree>
    <p:extLst>
      <p:ext uri="{BB962C8B-B14F-4D97-AF65-F5344CB8AC3E}">
        <p14:creationId xmlns:p14="http://schemas.microsoft.com/office/powerpoint/2010/main" val="98873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DCF7F4-3C8D-F746-9883-22BD22B81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965" y="365124"/>
            <a:ext cx="3420619" cy="586256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E9D5B89-8738-A54B-9EB6-921F1BC7B99D}"/>
              </a:ext>
            </a:extLst>
          </p:cNvPr>
          <p:cNvSpPr txBox="1"/>
          <p:nvPr/>
        </p:nvSpPr>
        <p:spPr>
          <a:xfrm>
            <a:off x="2930769" y="2520461"/>
            <a:ext cx="662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Este tamaño es el que se lee mejor. 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16183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52DC59-FE3C-E242-9B38-2B9B5BF1B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34" y="207840"/>
            <a:ext cx="3567157" cy="611371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6221203-CE03-F446-965D-BEDE5B16B1BE}"/>
              </a:ext>
            </a:extLst>
          </p:cNvPr>
          <p:cNvSpPr txBox="1"/>
          <p:nvPr/>
        </p:nvSpPr>
        <p:spPr>
          <a:xfrm>
            <a:off x="4185136" y="402820"/>
            <a:ext cx="6799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1400" dirty="0"/>
              <a:t>Hace falta las flechas de &gt;&gt; o &lt;&lt; para indicar que hay swipe </a:t>
            </a:r>
          </a:p>
          <a:p>
            <a:endParaRPr lang="es-SV" sz="1400" dirty="0"/>
          </a:p>
          <a:p>
            <a:r>
              <a:rPr lang="es-SV" sz="1400" dirty="0"/>
              <a:t>Hacer tab “Producto” en 2 Líneas </a:t>
            </a:r>
          </a:p>
          <a:p>
            <a:endParaRPr lang="es-SV" sz="1400" dirty="0"/>
          </a:p>
          <a:p>
            <a:r>
              <a:rPr lang="es-SV" sz="1400" dirty="0"/>
              <a:t>Incluir una descripción debajo de producto para los productos con precios largo </a:t>
            </a:r>
          </a:p>
          <a:p>
            <a:endParaRPr lang="es-SV" sz="1400" dirty="0"/>
          </a:p>
          <a:p>
            <a:r>
              <a:rPr lang="es-SV" sz="1400" dirty="0"/>
              <a:t>Productos van adentro de la sección </a:t>
            </a:r>
          </a:p>
          <a:p>
            <a:endParaRPr lang="es-SV" sz="1400" dirty="0"/>
          </a:p>
          <a:p>
            <a:r>
              <a:rPr lang="es-SV" sz="1400" dirty="0"/>
              <a:t>Falta icono de marcar las preguntas todas iguales .</a:t>
            </a:r>
          </a:p>
          <a:p>
            <a:r>
              <a:rPr lang="es-SV" sz="1400" dirty="0"/>
              <a:t>El app puede dejar cambiar la disposición de las preguntas como esta en el diseño o como esta en la tabla, agregar un switch para cambiar el modo de depliegue </a:t>
            </a:r>
          </a:p>
          <a:p>
            <a:br>
              <a:rPr lang="es-SV" sz="1400" dirty="0"/>
            </a:br>
            <a:r>
              <a:rPr lang="es-SV" sz="1400" dirty="0"/>
              <a:t>Falta la opción N/A</a:t>
            </a:r>
          </a:p>
          <a:p>
            <a:endParaRPr lang="es-SV" sz="1400" dirty="0"/>
          </a:p>
          <a:p>
            <a:r>
              <a:rPr lang="es-SV" sz="1400" dirty="0"/>
              <a:t>Tabs de productos azul </a:t>
            </a:r>
          </a:p>
          <a:p>
            <a:endParaRPr lang="es-SV" sz="1400" dirty="0"/>
          </a:p>
          <a:p>
            <a:r>
              <a:rPr lang="es-SV" sz="1400" dirty="0"/>
              <a:t>Logo debe estar Online para poder cambiarlo.</a:t>
            </a:r>
          </a:p>
          <a:p>
            <a:r>
              <a:rPr lang="es-SV" sz="1400" dirty="0"/>
              <a:t>Parametros de </a:t>
            </a:r>
            <a:r>
              <a:rPr lang="es-SV" sz="1400"/>
              <a:t>colores dinámicos y un pie de página con la versión de encuestas y app.   </a:t>
            </a:r>
            <a:endParaRPr lang="es-SV" sz="1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5AE6AE-4C4A-0D44-9CE0-77AEBE653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8" y="3211941"/>
            <a:ext cx="1970452" cy="330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DA3C2CD-3637-CD42-AC9D-C311F2FF6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78" y="2617665"/>
            <a:ext cx="1970452" cy="330200"/>
          </a:xfrm>
          <a:prstGeom prst="rect">
            <a:avLst/>
          </a:prstGeom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E51F096-6301-1546-BFD8-CC692869F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83667"/>
              </p:ext>
            </p:extLst>
          </p:nvPr>
        </p:nvGraphicFramePr>
        <p:xfrm>
          <a:off x="4853354" y="5045482"/>
          <a:ext cx="5087817" cy="163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939">
                  <a:extLst>
                    <a:ext uri="{9D8B030D-6E8A-4147-A177-3AD203B41FA5}">
                      <a16:colId xmlns:a16="http://schemas.microsoft.com/office/drawing/2014/main" val="308818771"/>
                    </a:ext>
                  </a:extLst>
                </a:gridCol>
                <a:gridCol w="1695939">
                  <a:extLst>
                    <a:ext uri="{9D8B030D-6E8A-4147-A177-3AD203B41FA5}">
                      <a16:colId xmlns:a16="http://schemas.microsoft.com/office/drawing/2014/main" val="2408717612"/>
                    </a:ext>
                  </a:extLst>
                </a:gridCol>
                <a:gridCol w="1695939">
                  <a:extLst>
                    <a:ext uri="{9D8B030D-6E8A-4147-A177-3AD203B41FA5}">
                      <a16:colId xmlns:a16="http://schemas.microsoft.com/office/drawing/2014/main" val="3065411751"/>
                    </a:ext>
                  </a:extLst>
                </a:gridCol>
              </a:tblGrid>
              <a:tr h="304104"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/>
                        <a:t>Precio 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/>
                        <a:t>Precio Correcto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3274"/>
                  </a:ext>
                </a:extLst>
              </a:tr>
              <a:tr h="304104">
                <a:tc>
                  <a:txBody>
                    <a:bodyPr/>
                    <a:lstStyle/>
                    <a:p>
                      <a:r>
                        <a:rPr lang="es-SV" dirty="0"/>
                        <a:t>Mayonesa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60002"/>
                  </a:ext>
                </a:extLst>
              </a:tr>
              <a:tr h="44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dirty="0"/>
                        <a:t>Mayonesa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201338"/>
                  </a:ext>
                </a:extLst>
              </a:tr>
              <a:tr h="44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dirty="0"/>
                        <a:t>Mayonesa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66992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798AB206-3056-D040-90CF-91A3316DF74A}"/>
              </a:ext>
            </a:extLst>
          </p:cNvPr>
          <p:cNvSpPr txBox="1"/>
          <p:nvPr/>
        </p:nvSpPr>
        <p:spPr>
          <a:xfrm>
            <a:off x="6588368" y="4478216"/>
            <a:ext cx="144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Marcar todos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93D9AF-F69C-1D41-81E4-E19BBEF599AC}"/>
              </a:ext>
            </a:extLst>
          </p:cNvPr>
          <p:cNvSpPr txBox="1"/>
          <p:nvPr/>
        </p:nvSpPr>
        <p:spPr>
          <a:xfrm>
            <a:off x="6863860" y="4720139"/>
            <a:ext cx="144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Si / No / NA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13862D6-C519-1C46-B67B-C9009C6577BA}"/>
              </a:ext>
            </a:extLst>
          </p:cNvPr>
          <p:cNvSpPr txBox="1"/>
          <p:nvPr/>
        </p:nvSpPr>
        <p:spPr>
          <a:xfrm>
            <a:off x="8335110" y="4416697"/>
            <a:ext cx="144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Marcar todos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97DF814-7D03-BC47-9D9E-7A33193DCC93}"/>
              </a:ext>
            </a:extLst>
          </p:cNvPr>
          <p:cNvSpPr txBox="1"/>
          <p:nvPr/>
        </p:nvSpPr>
        <p:spPr>
          <a:xfrm>
            <a:off x="8610602" y="4658620"/>
            <a:ext cx="144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Si / No / NA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401A9BA-72CD-5F4B-9A34-8EBF9F1ACC7E}"/>
              </a:ext>
            </a:extLst>
          </p:cNvPr>
          <p:cNvSpPr/>
          <p:nvPr/>
        </p:nvSpPr>
        <p:spPr>
          <a:xfrm>
            <a:off x="2497015" y="3071446"/>
            <a:ext cx="363416" cy="14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A0BD948-7EBF-094B-B847-6B0238A08FB3}"/>
              </a:ext>
            </a:extLst>
          </p:cNvPr>
          <p:cNvSpPr/>
          <p:nvPr/>
        </p:nvSpPr>
        <p:spPr>
          <a:xfrm flipH="1" flipV="1">
            <a:off x="2696306" y="3076818"/>
            <a:ext cx="93784" cy="1404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29282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120</Words>
  <Application>Microsoft Macintosh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Mardoqueo Carranza</dc:creator>
  <cp:lastModifiedBy>Jose Mardoqueo Carranza</cp:lastModifiedBy>
  <cp:revision>1</cp:revision>
  <dcterms:created xsi:type="dcterms:W3CDTF">2019-04-02T17:20:49Z</dcterms:created>
  <dcterms:modified xsi:type="dcterms:W3CDTF">2019-04-02T17:48:33Z</dcterms:modified>
</cp:coreProperties>
</file>