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kdiario.com/economia/2015/10/30/funciones-basicas-de-empresa-15556" TargetMode="External"/><Relationship Id="rId2" Type="http://schemas.openxmlformats.org/officeDocument/2006/relationships/hyperlink" Target="http://empresariados.com/las-tres-funciones-mas-importantes-de-la-empres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dermap.net/2016/07/20/delegar-funciones-empresa-ha-llegado-moment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443" y="0"/>
            <a:ext cx="10572000" cy="3011214"/>
          </a:xfrm>
        </p:spPr>
        <p:txBody>
          <a:bodyPr/>
          <a:lstStyle/>
          <a:p>
            <a:r>
              <a:rPr lang="es-MX" sz="7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“FUNCIONES DE UNA EMPRESA”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28885" y="5199310"/>
            <a:ext cx="4863115" cy="1340069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Contexto </a:t>
            </a:r>
            <a:r>
              <a:rPr lang="es-MX" dirty="0" err="1"/>
              <a:t>Nal</a:t>
            </a:r>
            <a:r>
              <a:rPr lang="es-MX" dirty="0"/>
              <a:t>. E </a:t>
            </a:r>
            <a:r>
              <a:rPr lang="es-MX" dirty="0" err="1"/>
              <a:t>Internac</a:t>
            </a:r>
            <a:r>
              <a:rPr lang="es-MX" dirty="0"/>
              <a:t>. III</a:t>
            </a:r>
          </a:p>
          <a:p>
            <a:r>
              <a:rPr lang="es-MX" dirty="0"/>
              <a:t>Prof. </a:t>
            </a:r>
            <a:r>
              <a:rPr lang="es-MX" dirty="0" err="1"/>
              <a:t>Angeles</a:t>
            </a:r>
            <a:r>
              <a:rPr lang="es-MX" dirty="0"/>
              <a:t> Jacinto Arturo</a:t>
            </a:r>
          </a:p>
          <a:p>
            <a:r>
              <a:rPr lang="es-MX" dirty="0"/>
              <a:t>Alumna: Castillo Chávez Karina </a:t>
            </a:r>
            <a:r>
              <a:rPr lang="es-MX" dirty="0" err="1"/>
              <a:t>Jaerl</a:t>
            </a:r>
            <a:r>
              <a:rPr lang="es-MX" dirty="0"/>
              <a:t> </a:t>
            </a:r>
          </a:p>
          <a:p>
            <a:r>
              <a:rPr lang="es-MX" dirty="0"/>
              <a:t>Secuencia: 2CM31</a:t>
            </a:r>
          </a:p>
        </p:txBody>
      </p:sp>
      <p:pic>
        <p:nvPicPr>
          <p:cNvPr id="1026" name="Picture 2" descr="Resultado de imagen para FUNciones de una empre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05" y="1187546"/>
            <a:ext cx="4863115" cy="36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0174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0" y="683671"/>
            <a:ext cx="10571998" cy="970450"/>
          </a:xfrm>
        </p:spPr>
        <p:txBody>
          <a:bodyPr/>
          <a:lstStyle/>
          <a:p>
            <a:pPr algn="ctr"/>
            <a:r>
              <a:rPr lang="es-MX" sz="45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itannic Bold" panose="020B0903060703020204" pitchFamily="34" charset="0"/>
              </a:rPr>
              <a:t>¿</a:t>
            </a:r>
            <a:r>
              <a:rPr lang="es-MX" sz="45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itannic Bold" panose="020B0903060703020204" pitchFamily="34" charset="0"/>
              </a:rPr>
              <a:t>Qué son las funciones empresariales</a:t>
            </a:r>
            <a:r>
              <a:rPr lang="es-MX" sz="45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ritannic Bold" panose="020B0903060703020204" pitchFamily="34" charset="0"/>
              </a:rPr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1841944"/>
            <a:ext cx="10554574" cy="18452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200" b="1" dirty="0">
                <a:ln>
                  <a:solidFill>
                    <a:schemeClr val="accent3">
                      <a:lumMod val="75000"/>
                    </a:schemeClr>
                  </a:solidFill>
                </a:ln>
              </a:rPr>
              <a:t>Son aquellas actividades que están directamente ligadas a la producción de bienes (productos) y servicios de la empresa.</a:t>
            </a:r>
          </a:p>
        </p:txBody>
      </p:sp>
      <p:pic>
        <p:nvPicPr>
          <p:cNvPr id="2050" name="Picture 2" descr="Resultado de imagen para FUNciones de una empres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84" y="3513739"/>
            <a:ext cx="4114629" cy="2907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496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794030"/>
            <a:ext cx="10571998" cy="970450"/>
          </a:xfrm>
        </p:spPr>
        <p:txBody>
          <a:bodyPr/>
          <a:lstStyle/>
          <a:p>
            <a:pPr algn="ctr"/>
            <a:r>
              <a:rPr lang="es-MX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TRES FUNCIONES FUNDAMENTALES EN UNA EMPRESA</a:t>
            </a:r>
            <a:br>
              <a:rPr lang="es-MX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s-MX" sz="25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(articulo publicado en el 2015)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575" y="2033101"/>
            <a:ext cx="6526925" cy="4525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rPr>
              <a:t>Función Económica: </a:t>
            </a:r>
            <a:r>
              <a:rPr lang="es-MX" sz="2000" dirty="0"/>
              <a:t>Administra el capital de la empresa, gestiona la contabilidad y  se encarga de evitar los fraudes.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b="1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rPr>
              <a:t>Función de Dirección: </a:t>
            </a:r>
            <a:r>
              <a:rPr lang="es-MX" sz="2000" dirty="0"/>
              <a:t>Unifica varios aspectos, pero algunos podrían ser: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000" dirty="0"/>
              <a:t>Recursos para la formación de los trabajadores.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000" dirty="0"/>
              <a:t>La planificación del futuro para darle continuidad a la empresa: *</a:t>
            </a:r>
            <a:r>
              <a:rPr lang="es-MX" sz="2000" b="1" dirty="0"/>
              <a:t>formación del empleado encargado de tomar el relavo*.</a:t>
            </a:r>
            <a:endParaRPr lang="es-MX" sz="20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3074" name="Picture 2" descr="Resultado de imagen para dinero empre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6436">
            <a:off x="6556961" y="2129744"/>
            <a:ext cx="2442238" cy="23330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funciones de la empre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708" y="4312703"/>
            <a:ext cx="3222422" cy="24168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309751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043" y="2569129"/>
            <a:ext cx="523864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1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a:rPr>
              <a:t>Función Social: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sz="2000" dirty="0"/>
              <a:t>En cargada de coordinar todas las actividades que realiza la empresa.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Se posiciona en un marco social especifico, para demostrar lo mejor de si en el contexto donde se encuentra y así ofrezca un buen servicio.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Toma conciencia del labor de cada empleado y de la importancia que tiene con relación al equipo de la empresa.</a:t>
            </a:r>
            <a:endParaRPr lang="es-MX" sz="2000" b="1" dirty="0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4100" name="Picture 4" descr="Resultado de imagen para coordinar activida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99" y="1933958"/>
            <a:ext cx="42005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empleados empre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62" y="4372074"/>
            <a:ext cx="4230194" cy="22857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818712" y="794030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TRES FUNCIONES FUNDAMENTALES EN UNA EMPRESA</a:t>
            </a:r>
            <a:br>
              <a:rPr lang="es-MX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s-MX" sz="25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(articulo publicado en el 2015)</a:t>
            </a:r>
          </a:p>
        </p:txBody>
      </p:sp>
    </p:spTree>
    <p:extLst>
      <p:ext uri="{BB962C8B-B14F-4D97-AF65-F5344CB8AC3E}">
        <p14:creationId xmlns:p14="http://schemas.microsoft.com/office/powerpoint/2010/main" val="3419583685"/>
      </p:ext>
    </p:extLst>
  </p:cSld>
  <p:clrMapOvr>
    <a:masterClrMapping/>
  </p:clrMapOvr>
  <p:transition spd="slow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702" y="415657"/>
            <a:ext cx="10571998" cy="970450"/>
          </a:xfrm>
        </p:spPr>
        <p:txBody>
          <a:bodyPr/>
          <a:lstStyle/>
          <a:p>
            <a:pPr algn="ctr"/>
            <a:r>
              <a:rPr lang="es-MX" sz="4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Ventajas y Desventajas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794355"/>
              </p:ext>
            </p:extLst>
          </p:nvPr>
        </p:nvGraphicFramePr>
        <p:xfrm>
          <a:off x="810000" y="2333297"/>
          <a:ext cx="10553700" cy="428101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1291337421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422070153"/>
                    </a:ext>
                  </a:extLst>
                </a:gridCol>
              </a:tblGrid>
              <a:tr h="488476">
                <a:tc>
                  <a:txBody>
                    <a:bodyPr/>
                    <a:lstStyle/>
                    <a:p>
                      <a:pPr algn="ctr"/>
                      <a:r>
                        <a:rPr lang="es-MX" sz="3500" b="1" cap="none" spc="0" dirty="0">
                          <a:ln w="66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500" b="1" cap="none" spc="0" dirty="0">
                          <a:ln w="66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</a:rPr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3181"/>
                  </a:ext>
                </a:extLst>
              </a:tr>
              <a:tr h="661807">
                <a:tc>
                  <a:txBody>
                    <a:bodyPr/>
                    <a:lstStyle/>
                    <a:p>
                      <a:pPr algn="ctr"/>
                      <a:r>
                        <a:rPr lang="es-MX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Creación de la riqueza es uno de los propósitos de una empresa rentable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baseline="0" dirty="0"/>
                        <a:t>Trabajo arduo desde el inicio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799450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Persigue</a:t>
                      </a:r>
                      <a:r>
                        <a:rPr lang="es-MX" b="1" baseline="0" dirty="0"/>
                        <a:t> la superación de sus empleados, su bien.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Dado a los recursos</a:t>
                      </a:r>
                      <a:r>
                        <a:rPr lang="es-MX" b="1" baseline="0" dirty="0"/>
                        <a:t> económicos escasos, puede llegar el sobrecargo de responsabilidad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9423"/>
                  </a:ext>
                </a:extLst>
              </a:tr>
              <a:tr h="378176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Organización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Llega</a:t>
                      </a:r>
                      <a:r>
                        <a:rPr lang="es-MX" b="1" baseline="0" dirty="0"/>
                        <a:t> el caso de las d</a:t>
                      </a:r>
                      <a:r>
                        <a:rPr lang="es-MX" b="1" dirty="0"/>
                        <a:t>ecisiones equivocadas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08120"/>
                  </a:ext>
                </a:extLst>
              </a:tr>
              <a:tr h="378176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Crecimiento de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46416"/>
                  </a:ext>
                </a:extLst>
              </a:tr>
              <a:tr h="661807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Llevar un orden en el gasto</a:t>
                      </a:r>
                      <a:r>
                        <a:rPr lang="es-MX" b="1" baseline="0" dirty="0"/>
                        <a:t> de</a:t>
                      </a:r>
                      <a:r>
                        <a:rPr lang="es-MX" b="1" dirty="0"/>
                        <a:t> ingresos</a:t>
                      </a:r>
                      <a:r>
                        <a:rPr lang="es-MX" b="1" baseline="0" dirty="0"/>
                        <a:t> y egresos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81314"/>
                  </a:ext>
                </a:extLst>
              </a:tr>
              <a:tr h="661807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Eficiencia</a:t>
                      </a:r>
                      <a:r>
                        <a:rPr lang="es-MX" b="1" baseline="0" dirty="0"/>
                        <a:t> laborar y de producción o servicios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4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03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Bibliografia</a:t>
            </a:r>
            <a:endParaRPr lang="es-MX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hlinkClick r:id="rId2"/>
              </a:rPr>
              <a:t>http://empresariados.com/las-tres-funciones-mas-importantes-de-la-empresa/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hlinkClick r:id="rId3"/>
              </a:rPr>
              <a:t>http://okdiario.com/economia/2015/10/30/funciones-basicas-de-empresa-15556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>
                <a:hlinkClick r:id="rId4"/>
              </a:rPr>
              <a:t>http://www.lidermap.net/2016/07/20/delegar-funciones-empresa-ha-llegado-momento/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830994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104</TotalTime>
  <Words>279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Britannic Bold</vt:lpstr>
      <vt:lpstr>Century Gothic</vt:lpstr>
      <vt:lpstr>Wingdings</vt:lpstr>
      <vt:lpstr>Wingdings 2</vt:lpstr>
      <vt:lpstr>Citable</vt:lpstr>
      <vt:lpstr>“FUNCIONES DE UNA EMPRESA”</vt:lpstr>
      <vt:lpstr>¿Qué son las funciones empresariales?</vt:lpstr>
      <vt:lpstr>TRES FUNCIONES FUNDAMENTALES EN UNA EMPRESA (articulo publicado en el 2015)</vt:lpstr>
      <vt:lpstr>Presentación de PowerPoint</vt:lpstr>
      <vt:lpstr>Ventajas y Desventajas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UNA EMPRESA</dc:title>
  <dc:creator>Jael</dc:creator>
  <cp:lastModifiedBy>Jael</cp:lastModifiedBy>
  <cp:revision>14</cp:revision>
  <dcterms:created xsi:type="dcterms:W3CDTF">2016-08-30T00:18:10Z</dcterms:created>
  <dcterms:modified xsi:type="dcterms:W3CDTF">2016-08-30T02:02:16Z</dcterms:modified>
</cp:coreProperties>
</file>