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RDzZATuKhg+BJfLxSihcfuwx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72B8F-FB23-41F3-9EEB-95E370BDE40F}">
  <a:tblStyle styleId="{6AC72B8F-FB23-41F3-9EEB-95E370BDE4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4" name="Google Shape;17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0" name="Google Shape;150;p7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{6AC72B8F-FB23-41F3-9EEB-95E370BDE40F}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6" name="Google Shape;16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