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 varScale="1">
        <p:scale>
          <a:sx n="103" d="100"/>
          <a:sy n="103" d="100"/>
        </p:scale>
        <p:origin x="-1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780F31-9734-4CAC-B3C5-34B75222700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CA2768-2691-4B24-94C9-CC7A042B6D2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400800" cy="1752600"/>
          </a:xfrm>
        </p:spPr>
        <p:txBody>
          <a:bodyPr/>
          <a:lstStyle/>
          <a:p>
            <a:r>
              <a:rPr lang="en-US" dirty="0" smtClean="0"/>
              <a:t>Raul Laredo</a:t>
            </a:r>
          </a:p>
          <a:p>
            <a:r>
              <a:rPr lang="en-US" dirty="0" smtClean="0"/>
              <a:t>Andy </a:t>
            </a:r>
            <a:r>
              <a:rPr lang="en-US" dirty="0" err="1" smtClean="0"/>
              <a:t>Bazualdo</a:t>
            </a:r>
            <a:endParaRPr lang="en-US" dirty="0" smtClean="0"/>
          </a:p>
          <a:p>
            <a:r>
              <a:rPr lang="en-US" dirty="0" smtClean="0"/>
              <a:t>Fernando Hinojosa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a </a:t>
            </a:r>
            <a:r>
              <a:rPr lang="en-US" dirty="0" err="1" smtClean="0"/>
              <a:t>Webservice</a:t>
            </a:r>
            <a:r>
              <a:rPr lang="en-US" dirty="0" smtClean="0"/>
              <a:t>, lets you convert your files so they can easily be download in other.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715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4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916883" cy="5373098"/>
          </a:xfrm>
        </p:spPr>
      </p:pic>
    </p:spTree>
    <p:extLst>
      <p:ext uri="{BB962C8B-B14F-4D97-AF65-F5344CB8AC3E}">
        <p14:creationId xmlns:p14="http://schemas.microsoft.com/office/powerpoint/2010/main" val="17361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" y="0"/>
            <a:ext cx="90725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973262"/>
            <a:ext cx="5772150" cy="3962400"/>
          </a:xfrm>
        </p:spPr>
      </p:pic>
    </p:spTree>
    <p:extLst>
      <p:ext uri="{BB962C8B-B14F-4D97-AF65-F5344CB8AC3E}">
        <p14:creationId xmlns:p14="http://schemas.microsoft.com/office/powerpoint/2010/main" val="29155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* </a:t>
            </a:r>
            <a:r>
              <a:rPr lang="en-US" sz="2800" dirty="0" err="1" smtClean="0"/>
              <a:t>OCRConvert</a:t>
            </a:r>
            <a:r>
              <a:rPr lang="en-US" sz="2800" dirty="0" smtClean="0"/>
              <a:t>      		* </a:t>
            </a:r>
            <a:r>
              <a:rPr lang="en-US" sz="2800" dirty="0" err="1" smtClean="0"/>
              <a:t>ImageConvert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* </a:t>
            </a:r>
            <a:r>
              <a:rPr lang="en-US" sz="2800" dirty="0" err="1" smtClean="0"/>
              <a:t>ImageToImageConvert</a:t>
            </a:r>
            <a:r>
              <a:rPr lang="en-US" sz="2800" dirty="0"/>
              <a:t> </a:t>
            </a:r>
            <a:r>
              <a:rPr lang="en-US" sz="2800" dirty="0" smtClean="0"/>
              <a:t>	* </a:t>
            </a:r>
            <a:r>
              <a:rPr lang="en-US" sz="2800" dirty="0" err="1" smtClean="0"/>
              <a:t>VideoConvert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* </a:t>
            </a:r>
            <a:r>
              <a:rPr lang="en-US" sz="2800" dirty="0" err="1" smtClean="0"/>
              <a:t>AudioConvert</a:t>
            </a:r>
            <a:endParaRPr lang="en-US" sz="2800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6" y="3657600"/>
            <a:ext cx="811909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2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/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Strategy pattern in Validator classes.</a:t>
            </a:r>
          </a:p>
          <a:p>
            <a:r>
              <a:rPr lang="en-US" dirty="0" smtClean="0"/>
              <a:t>Refactor packages.</a:t>
            </a:r>
          </a:p>
          <a:p>
            <a:r>
              <a:rPr lang="en-US" dirty="0" smtClean="0"/>
              <a:t>Implement Builder pattern in Criteria classes.</a:t>
            </a:r>
          </a:p>
          <a:p>
            <a:r>
              <a:rPr lang="en-US" dirty="0" smtClean="0"/>
              <a:t>Create a SQL script.</a:t>
            </a:r>
          </a:p>
          <a:p>
            <a:r>
              <a:rPr lang="en-US" dirty="0" smtClean="0"/>
              <a:t>Increment code coverage Unit Test.</a:t>
            </a:r>
          </a:p>
          <a:p>
            <a:r>
              <a:rPr lang="en-US" dirty="0" smtClean="0"/>
              <a:t>Build war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Zip files downloaded have 0 </a:t>
            </a:r>
            <a:r>
              <a:rPr lang="en-US" dirty="0" err="1"/>
              <a:t>mb</a:t>
            </a:r>
            <a:r>
              <a:rPr lang="en-US" dirty="0"/>
              <a:t> size fixed</a:t>
            </a:r>
          </a:p>
          <a:p>
            <a:r>
              <a:rPr lang="en-US" dirty="0"/>
              <a:t>File Path saved in data base saved incomplete fixed</a:t>
            </a:r>
          </a:p>
          <a:p>
            <a:r>
              <a:rPr lang="en-US" dirty="0"/>
              <a:t>The response message shows “bad request” even after made the successfully conversion fixed</a:t>
            </a:r>
          </a:p>
          <a:p>
            <a:r>
              <a:rPr lang="en-US" dirty="0"/>
              <a:t>The </a:t>
            </a:r>
            <a:r>
              <a:rPr lang="en-US" dirty="0" err="1"/>
              <a:t>metada</a:t>
            </a:r>
            <a:r>
              <a:rPr lang="en-US" dirty="0"/>
              <a:t> file generates the values inside arrays not fixed</a:t>
            </a:r>
          </a:p>
          <a:p>
            <a:r>
              <a:rPr lang="en-US" dirty="0"/>
              <a:t>Validator </a:t>
            </a:r>
          </a:p>
          <a:p>
            <a:r>
              <a:rPr lang="en-US" dirty="0"/>
              <a:t>Checksum file is not added to zip files fixed</a:t>
            </a:r>
          </a:p>
          <a:p>
            <a:r>
              <a:rPr lang="en-US" dirty="0"/>
              <a:t>Test allowed extensions for </a:t>
            </a:r>
            <a:r>
              <a:rPr lang="en-US" dirty="0" err="1"/>
              <a:t>VideoConvert</a:t>
            </a:r>
            <a:r>
              <a:rPr lang="en-US" dirty="0"/>
              <a:t> fixed</a:t>
            </a:r>
          </a:p>
          <a:p>
            <a:r>
              <a:rPr lang="en-US" dirty="0"/>
              <a:t>Logger don’t export log file only display info on console fixed</a:t>
            </a:r>
          </a:p>
          <a:p>
            <a:r>
              <a:rPr lang="en-US" dirty="0"/>
              <a:t>Error message when checksum not match is not correct fixed</a:t>
            </a:r>
          </a:p>
          <a:p>
            <a:r>
              <a:rPr lang="en-US" dirty="0"/>
              <a:t>Create a SQL script to generate data base not fixed</a:t>
            </a:r>
          </a:p>
          <a:p>
            <a:r>
              <a:rPr lang="en-US" dirty="0"/>
              <a:t>Logger displays a binding error message at start not fixed</a:t>
            </a:r>
          </a:p>
          <a:p>
            <a:r>
              <a:rPr lang="en-US" dirty="0"/>
              <a:t>Response message shows null value instead a confirmation message after complete successfully the task not fixed</a:t>
            </a:r>
          </a:p>
          <a:p>
            <a:r>
              <a:rPr lang="en-US" dirty="0"/>
              <a:t>Delete un used files from temp folder after complete the task not fixed</a:t>
            </a:r>
          </a:p>
          <a:p>
            <a:r>
              <a:rPr lang="en-US" dirty="0"/>
              <a:t>Delete un used files from publics folder after complete the task not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DownloadControllerTest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smtClean="0"/>
              <a:t> @</a:t>
            </a:r>
            <a:r>
              <a:rPr lang="en-US" dirty="0"/>
              <a:t>Test</a:t>
            </a:r>
          </a:p>
          <a:p>
            <a:r>
              <a:rPr lang="en-US" dirty="0"/>
              <a:t>    public void download() {</a:t>
            </a:r>
          </a:p>
          <a:p>
            <a:r>
              <a:rPr lang="en-US" dirty="0"/>
              <a:t>        </a:t>
            </a:r>
            <a:r>
              <a:rPr lang="en-US" dirty="0" err="1"/>
              <a:t>HttpServletResponse</a:t>
            </a:r>
            <a:r>
              <a:rPr lang="en-US" dirty="0"/>
              <a:t> response = null;</a:t>
            </a:r>
          </a:p>
          <a:p>
            <a:r>
              <a:rPr lang="en-US" dirty="0"/>
              <a:t>        String file = "";</a:t>
            </a:r>
          </a:p>
          <a:p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thrown = false;</a:t>
            </a:r>
          </a:p>
          <a:p>
            <a:r>
              <a:rPr lang="en-US" dirty="0"/>
              <a:t>        </a:t>
            </a:r>
            <a:r>
              <a:rPr lang="en-US" dirty="0" err="1"/>
              <a:t>Utils</a:t>
            </a:r>
            <a:r>
              <a:rPr lang="en-US" dirty="0"/>
              <a:t> </a:t>
            </a:r>
            <a:r>
              <a:rPr lang="en-US" dirty="0" err="1"/>
              <a:t>utils</a:t>
            </a:r>
            <a:r>
              <a:rPr lang="en-US" dirty="0"/>
              <a:t> = new </a:t>
            </a:r>
            <a:r>
              <a:rPr lang="en-US" dirty="0" err="1"/>
              <a:t>Utils</a:t>
            </a:r>
            <a:r>
              <a:rPr lang="en-US" dirty="0"/>
              <a:t>();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    </a:t>
            </a:r>
            <a:r>
              <a:rPr lang="en-US" dirty="0" err="1"/>
              <a:t>response.setContentType</a:t>
            </a:r>
            <a:r>
              <a:rPr lang="en-US" dirty="0"/>
              <a:t>("application/octet-stream");</a:t>
            </a:r>
          </a:p>
          <a:p>
            <a:r>
              <a:rPr lang="en-US" dirty="0"/>
              <a:t>               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= new </a:t>
            </a:r>
            <a:r>
              <a:rPr lang="en-US" dirty="0" err="1"/>
              <a:t>BufferedInputStream</a:t>
            </a:r>
            <a:r>
              <a:rPr lang="en-US" dirty="0"/>
              <a:t>(new </a:t>
            </a:r>
            <a:r>
              <a:rPr lang="en-US" dirty="0" smtClean="0"/>
              <a:t>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FileInputStream</a:t>
            </a:r>
            <a:r>
              <a:rPr lang="en-US" dirty="0" smtClean="0"/>
              <a:t>(file</a:t>
            </a:r>
            <a:r>
              <a:rPr lang="en-US" dirty="0"/>
              <a:t>));</a:t>
            </a:r>
          </a:p>
          <a:p>
            <a:r>
              <a:rPr lang="en-US" dirty="0"/>
              <a:t>                </a:t>
            </a:r>
            <a:r>
              <a:rPr lang="en-US" dirty="0" err="1"/>
              <a:t>FileCopyUtils.copy</a:t>
            </a:r>
            <a:r>
              <a:rPr lang="en-US" dirty="0"/>
              <a:t>(</a:t>
            </a:r>
            <a:r>
              <a:rPr lang="en-US" dirty="0" err="1"/>
              <a:t>inputStream,response.getOutputStream</a:t>
            </a:r>
            <a:r>
              <a:rPr lang="en-US" dirty="0"/>
              <a:t>());</a:t>
            </a:r>
          </a:p>
          <a:p>
            <a:r>
              <a:rPr lang="en-US" dirty="0"/>
              <a:t>        } catch (Exception e) {</a:t>
            </a:r>
          </a:p>
          <a:p>
            <a:r>
              <a:rPr lang="en-US" dirty="0"/>
              <a:t>            thrown= true;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assertTrue</a:t>
            </a:r>
            <a:r>
              <a:rPr lang="en-US" dirty="0"/>
              <a:t>(thrown);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221</TotalTime>
  <Words>295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WebService </vt:lpstr>
      <vt:lpstr>Introduction</vt:lpstr>
      <vt:lpstr>Diagram classes</vt:lpstr>
      <vt:lpstr>PowerPoint Presentation</vt:lpstr>
      <vt:lpstr>SOLID</vt:lpstr>
      <vt:lpstr>EndPoint</vt:lpstr>
      <vt:lpstr>To Do / Enhancement</vt:lpstr>
      <vt:lpstr>Know Bugs</vt:lpstr>
      <vt:lpstr>Unit Tests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 </dc:title>
  <dc:creator>Fernando Hinojosa</dc:creator>
  <cp:lastModifiedBy>Fernando Hinojosa</cp:lastModifiedBy>
  <cp:revision>15</cp:revision>
  <dcterms:created xsi:type="dcterms:W3CDTF">2019-10-10T20:43:15Z</dcterms:created>
  <dcterms:modified xsi:type="dcterms:W3CDTF">2019-10-11T16:05:45Z</dcterms:modified>
</cp:coreProperties>
</file>