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bold.fntdata"/><Relationship Id="rId10" Type="http://schemas.openxmlformats.org/officeDocument/2006/relationships/slide" Target="slides/slide5.xml"/><Relationship Id="rId54" Type="http://schemas.openxmlformats.org/officeDocument/2006/relationships/font" Target="fonts/RobotoSlab-regular.fntdata"/><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19bcefb1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19bcefb1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9bcefb1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9bcefb1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31f0c17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31f0c17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19bcefb1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19bcefb1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9bcefb1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9bcefb1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9bcefb1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9bcefb1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9bcefb1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9bcefb1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9bcefb1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9bcefb1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19bcefb1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19bcefb1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9bcefb1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9bcefb1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19bcefb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19bcefb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9bcefb1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9bcefb1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19bcefb1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19bcefb1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9bcefb1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9bcefb1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19bcefb1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19bcefb1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9bcefb1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9bcefb1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19bcefb1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19bcefb1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31f0c176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31f0c176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31f0c176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31f0c1761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31f0c1761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31f0c1761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45a125d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5a125d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9bcefb1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9bcefb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5a125d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5a125d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5a125d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5a125d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45a125dc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45a125d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45a125d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45a125d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31f0c1761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31f0c1761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19bcefb1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19bcefb1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31f0c17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31f0c17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31f0c17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31f0c17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1f0c176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1f0c176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31f0c176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31f0c176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19bcefb1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19bcefb1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31f0c176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31f0c176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31f0c176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31f0c176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31f0c1761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31f0c176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19bcefb1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19bcefb1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19bcefb1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19bcefb1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9bcefb1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9bcefb1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19bcefb1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19bcefb1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19bcefb1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19bcefb1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19bcefb1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19bcefb1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19bcefb1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19bcefb1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9bcefb1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9bcefb1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9bcefb1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9bcefb1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9bcefb1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9bcefb1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9bcefb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9bcefb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Trabajo de </a:t>
            </a:r>
            <a:r>
              <a:rPr lang="en"/>
              <a:t>Evolución</a:t>
            </a:r>
            <a:r>
              <a:rPr lang="en"/>
              <a:t> de software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UPC 2019-02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Especificación</a:t>
            </a:r>
            <a:r>
              <a:rPr lang="en"/>
              <a:t> de Requisitos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Requerimientos Funcionales</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El sistema permite reconocer el audio que el usuario envíe a través de la aplicación Discord.</a:t>
            </a:r>
            <a:endParaRPr sz="1100"/>
          </a:p>
          <a:p>
            <a:pPr indent="-298450" lvl="0" marL="457200" rtl="0" algn="l">
              <a:spcBef>
                <a:spcPts val="0"/>
              </a:spcBef>
              <a:spcAft>
                <a:spcPts val="0"/>
              </a:spcAft>
              <a:buSzPts val="1100"/>
              <a:buChar char="●"/>
            </a:pPr>
            <a:r>
              <a:rPr lang="en" sz="1100"/>
              <a:t>El sistema permite la búsqueda de imágenes dependiendo del audio enviado.</a:t>
            </a:r>
            <a:endParaRPr sz="1100"/>
          </a:p>
          <a:p>
            <a:pPr indent="-298450" lvl="0" marL="457200" rtl="0" algn="l">
              <a:spcBef>
                <a:spcPts val="0"/>
              </a:spcBef>
              <a:spcAft>
                <a:spcPts val="0"/>
              </a:spcAft>
              <a:buSzPts val="1100"/>
              <a:buChar char="●"/>
            </a:pPr>
            <a:r>
              <a:rPr lang="en" sz="1100"/>
              <a:t>El sistema permite la reproducción de música dependiendo del audio enviado.</a:t>
            </a:r>
            <a:endParaRPr sz="1100"/>
          </a:p>
          <a:p>
            <a:pPr indent="-298450" lvl="0" marL="457200" rtl="0" algn="l">
              <a:spcBef>
                <a:spcPts val="0"/>
              </a:spcBef>
              <a:spcAft>
                <a:spcPts val="0"/>
              </a:spcAft>
              <a:buSzPts val="1100"/>
              <a:buChar char="●"/>
            </a:pPr>
            <a:r>
              <a:rPr lang="en" sz="1100"/>
              <a:t>El sistema permite que el usuario utilice funciones de administrador de servidores de Discord mediante el reconocimiento de voz.</a:t>
            </a:r>
            <a:endParaRPr sz="1100"/>
          </a:p>
          <a:p>
            <a:pPr indent="-298450" lvl="0" marL="457200" rtl="0" algn="l">
              <a:spcBef>
                <a:spcPts val="0"/>
              </a:spcBef>
              <a:spcAft>
                <a:spcPts val="0"/>
              </a:spcAft>
              <a:buSzPts val="1100"/>
              <a:buChar char="●"/>
            </a:pPr>
            <a:r>
              <a:rPr lang="en" sz="1100"/>
              <a:t>El sistema permite que el usuario utilice comandos de la plataforma Twitch.tv mediante el reconocimiento de voz.</a:t>
            </a:r>
            <a:endParaRPr sz="1100"/>
          </a:p>
          <a:p>
            <a:pPr indent="-298450" lvl="0" marL="457200" rtl="0" algn="l">
              <a:spcBef>
                <a:spcPts val="0"/>
              </a:spcBef>
              <a:spcAft>
                <a:spcPts val="0"/>
              </a:spcAft>
              <a:buSzPts val="1100"/>
              <a:buChar char="●"/>
            </a:pPr>
            <a:r>
              <a:rPr lang="en" sz="1100"/>
              <a:t>El sistema permite transformar el audio del usuario a texto.</a:t>
            </a:r>
            <a:endParaRPr sz="1100"/>
          </a:p>
          <a:p>
            <a:pPr indent="-298450" lvl="0" marL="457200" rtl="0" algn="l">
              <a:spcBef>
                <a:spcPts val="0"/>
              </a:spcBef>
              <a:spcAft>
                <a:spcPts val="0"/>
              </a:spcAft>
              <a:buSzPts val="1100"/>
              <a:buChar char="●"/>
            </a:pPr>
            <a:r>
              <a:rPr lang="en" sz="1100"/>
              <a:t>El sistema permite transformar el texto del usuario a audio.</a:t>
            </a:r>
            <a:endParaRPr sz="1100"/>
          </a:p>
          <a:p>
            <a:pPr indent="-298450" lvl="0" marL="457200" rtl="0" algn="l">
              <a:spcBef>
                <a:spcPts val="0"/>
              </a:spcBef>
              <a:spcAft>
                <a:spcPts val="0"/>
              </a:spcAft>
              <a:buSzPts val="1100"/>
              <a:buChar char="●"/>
            </a:pPr>
            <a:r>
              <a:rPr lang="en" sz="1100"/>
              <a:t>El sistema permite el uso de todos los comandos públicos sea el usuario que sea de forma de texto</a:t>
            </a:r>
            <a:endParaRPr sz="1100"/>
          </a:p>
          <a:p>
            <a:pPr indent="-298450" lvl="0" marL="457200" rtl="0" algn="l">
              <a:spcBef>
                <a:spcPts val="0"/>
              </a:spcBef>
              <a:spcAft>
                <a:spcPts val="0"/>
              </a:spcAft>
              <a:buSzPts val="1100"/>
              <a:buChar char="●"/>
            </a:pPr>
            <a:r>
              <a:rPr lang="en" sz="1100"/>
              <a:t>El sistema permite que el usuario premium cree sus propios comandos a través de la plataforma</a:t>
            </a:r>
            <a:endParaRPr sz="1100"/>
          </a:p>
          <a:p>
            <a:pPr indent="-298450" lvl="0" marL="457200" rtl="0" algn="l">
              <a:spcBef>
                <a:spcPts val="0"/>
              </a:spcBef>
              <a:spcAft>
                <a:spcPts val="0"/>
              </a:spcAft>
              <a:buSzPts val="1100"/>
              <a:buChar char="●"/>
            </a:pPr>
            <a:r>
              <a:rPr lang="en" sz="1100"/>
              <a:t>El sistema permite al usuario premium observar el progreso de su comando para saber si falla</a:t>
            </a:r>
            <a:endParaRPr sz="1100"/>
          </a:p>
          <a:p>
            <a:pPr indent="-298450" lvl="0" marL="457200" rtl="0" algn="l">
              <a:spcBef>
                <a:spcPts val="0"/>
              </a:spcBef>
              <a:spcAft>
                <a:spcPts val="0"/>
              </a:spcAft>
              <a:buSzPts val="1100"/>
              <a:buChar char="●"/>
            </a:pPr>
            <a:r>
              <a:rPr lang="en" sz="1100"/>
              <a:t>El sistema permite al usuario enviar reportes de error de los comandos públicos</a:t>
            </a:r>
            <a:endParaRPr sz="1100"/>
          </a:p>
          <a:p>
            <a:pPr indent="-298450" lvl="0" marL="457200" rtl="0" algn="l">
              <a:spcBef>
                <a:spcPts val="0"/>
              </a:spcBef>
              <a:spcAft>
                <a:spcPts val="0"/>
              </a:spcAft>
              <a:buSzPts val="1100"/>
              <a:buChar char="●"/>
            </a:pPr>
            <a:r>
              <a:rPr lang="en" sz="1100"/>
              <a:t>El sistema permite al usuario configurar la aplicación para un mejor uso</a:t>
            </a:r>
            <a:endParaRPr sz="1100"/>
          </a:p>
          <a:p>
            <a:pPr indent="-298450" lvl="0" marL="457200" rtl="0" algn="l">
              <a:spcBef>
                <a:spcPts val="0"/>
              </a:spcBef>
              <a:spcAft>
                <a:spcPts val="0"/>
              </a:spcAft>
              <a:buSzPts val="1100"/>
              <a:buChar char="●"/>
            </a:pPr>
            <a:r>
              <a:rPr lang="en" sz="1100"/>
              <a:t>El sistema permite al usuario free convertirse en premium pagando una mensualidad</a:t>
            </a:r>
            <a:endParaRPr sz="1100"/>
          </a:p>
          <a:p>
            <a:pPr indent="-298450" lvl="0" marL="457200" rtl="0" algn="l">
              <a:spcBef>
                <a:spcPts val="0"/>
              </a:spcBef>
              <a:spcAft>
                <a:spcPts val="0"/>
              </a:spcAft>
              <a:buSzPts val="1100"/>
              <a:buChar char="●"/>
            </a:pPr>
            <a:r>
              <a:rPr lang="en" sz="1100"/>
              <a:t>El sistema permite realizar Web Scripting</a:t>
            </a:r>
            <a:endParaRPr sz="1100"/>
          </a:p>
          <a:p>
            <a:pPr indent="-298450" lvl="0" marL="457200" rtl="0" algn="l">
              <a:spcBef>
                <a:spcPts val="0"/>
              </a:spcBef>
              <a:spcAft>
                <a:spcPts val="0"/>
              </a:spcAft>
              <a:buSzPts val="1100"/>
              <a:buChar char="●"/>
            </a:pPr>
            <a:r>
              <a:rPr lang="en" sz="1100"/>
              <a:t>El sistema permite crear una empresa para tener comandos comunes entre miembros</a:t>
            </a:r>
            <a:endParaRPr sz="1100"/>
          </a:p>
          <a:p>
            <a:pPr indent="-298450" lvl="0" marL="457200" rtl="0" algn="l">
              <a:spcBef>
                <a:spcPts val="0"/>
              </a:spcBef>
              <a:spcAft>
                <a:spcPts val="0"/>
              </a:spcAft>
              <a:buSzPts val="1100"/>
              <a:buChar char="●"/>
            </a:pPr>
            <a:r>
              <a:rPr lang="en" sz="1100"/>
              <a:t>El sistema permite el agregar un pago recurrente para que se renueve cada vez que necesite más dinero para el uso del servicio</a:t>
            </a:r>
            <a:endParaRPr sz="1100"/>
          </a:p>
          <a:p>
            <a:pPr indent="0" lvl="0" marL="0" rtl="0" algn="l">
              <a:spcBef>
                <a:spcPts val="1600"/>
              </a:spcBef>
              <a:spcAft>
                <a:spcPts val="0"/>
              </a:spcAft>
              <a:buNone/>
            </a:pPr>
            <a:r>
              <a:t/>
            </a:r>
            <a:endParaRPr sz="1100"/>
          </a:p>
          <a:p>
            <a:pPr indent="-298450" lvl="0" marL="457200" rtl="0" algn="l">
              <a:spcBef>
                <a:spcPts val="1600"/>
              </a:spcBef>
              <a:spcAft>
                <a:spcPts val="0"/>
              </a:spcAft>
              <a:buSzPts val="1100"/>
              <a:buChar char="●"/>
            </a:pPr>
            <a:r>
              <a:rPr lang="en" sz="1100"/>
              <a:t>El sistema permite que los usuarios se identifiquen mediante su token</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El sistema permite que los usuarios puedan solicitar soporte de software</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Requerimientos Funcionales</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El sistema permite una subscripcion de uso del servicio</a:t>
            </a:r>
            <a:endParaRPr sz="1200"/>
          </a:p>
          <a:p>
            <a:pPr indent="-304800" lvl="0" marL="457200" rtl="0" algn="l">
              <a:spcBef>
                <a:spcPts val="0"/>
              </a:spcBef>
              <a:spcAft>
                <a:spcPts val="0"/>
              </a:spcAft>
              <a:buSzPts val="1200"/>
              <a:buChar char="●"/>
            </a:pPr>
            <a:r>
              <a:rPr lang="en" sz="1200"/>
              <a:t>El sistema permite que los usuarios se identifiquen mediante su token</a:t>
            </a:r>
            <a:endParaRPr sz="1200"/>
          </a:p>
          <a:p>
            <a:pPr indent="-304800" lvl="0" marL="457200" rtl="0" algn="l">
              <a:spcBef>
                <a:spcPts val="0"/>
              </a:spcBef>
              <a:spcAft>
                <a:spcPts val="0"/>
              </a:spcAft>
              <a:buSzPts val="1200"/>
              <a:buChar char="●"/>
            </a:pPr>
            <a:r>
              <a:rPr lang="en" sz="1200"/>
              <a:t>El sistema permite que los usuarios puedan solicitar soporte de software</a:t>
            </a:r>
            <a:endParaRPr sz="1200"/>
          </a:p>
          <a:p>
            <a:pPr indent="-304800" lvl="0" marL="457200" rtl="0" algn="just">
              <a:spcBef>
                <a:spcPts val="0"/>
              </a:spcBef>
              <a:spcAft>
                <a:spcPts val="0"/>
              </a:spcAft>
              <a:buClr>
                <a:srgbClr val="FFFFFF"/>
              </a:buClr>
              <a:buSzPts val="1200"/>
              <a:buChar char="●"/>
            </a:pPr>
            <a:r>
              <a:rPr lang="en" sz="1200">
                <a:solidFill>
                  <a:srgbClr val="FFFFFF"/>
                </a:solidFill>
              </a:rPr>
              <a:t>El sistema permite renovar automáticamente las suscripciones</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realizar pagos con tarjetas de crédito</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enviar un reporte de errores</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contactar con soporte técnico</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administrar usuarios por empresas</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tener un conjunto de comandos por empresa</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repartir tiempo del paquete a sus diversos usuarios</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que el Business Owner edite los aspectos de la empresa</a:t>
            </a:r>
            <a:endParaRPr sz="1200">
              <a:solidFill>
                <a:srgbClr val="FFFFFF"/>
              </a:solidFill>
            </a:endParaRPr>
          </a:p>
          <a:p>
            <a:pPr indent="-304800" lvl="0" marL="457200" rtl="0" algn="just">
              <a:spcBef>
                <a:spcPts val="0"/>
              </a:spcBef>
              <a:spcAft>
                <a:spcPts val="0"/>
              </a:spcAft>
              <a:buClr>
                <a:srgbClr val="FFFFFF"/>
              </a:buClr>
              <a:buSzPts val="1200"/>
              <a:buChar char="●"/>
            </a:pPr>
            <a:r>
              <a:rPr lang="en" sz="1200">
                <a:solidFill>
                  <a:srgbClr val="FFFFFF"/>
                </a:solidFill>
              </a:rPr>
              <a:t>El sistema permite un login con credenciales</a:t>
            </a:r>
            <a:endParaRPr sz="1200">
              <a:solidFill>
                <a:srgbClr val="FFFFFF"/>
              </a:solidFill>
            </a:endParaRPr>
          </a:p>
          <a:p>
            <a:pPr indent="0" lvl="0" marL="0" rtl="0" algn="just">
              <a:spcBef>
                <a:spcPts val="0"/>
              </a:spcBef>
              <a:spcAft>
                <a:spcPts val="0"/>
              </a:spcAft>
              <a:buNone/>
            </a:pPr>
            <a:r>
              <a:t/>
            </a:r>
            <a:endParaRPr sz="1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100"/>
          </a:p>
          <a:p>
            <a:pPr indent="0" lvl="0" marL="457200" rtl="0" algn="l">
              <a:spcBef>
                <a:spcPts val="1600"/>
              </a:spcBef>
              <a:spcAft>
                <a:spcPts val="16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Requerimientos no Funcionales</a:t>
            </a:r>
            <a:endParaRPr/>
          </a:p>
        </p:txBody>
      </p:sp>
      <p:sp>
        <p:nvSpPr>
          <p:cNvPr id="134" name="Google Shape;134;p25"/>
          <p:cNvSpPr txBox="1"/>
          <p:nvPr>
            <p:ph idx="1" type="body"/>
          </p:nvPr>
        </p:nvSpPr>
        <p:spPr>
          <a:xfrm>
            <a:off x="387900" y="1358175"/>
            <a:ext cx="8368200" cy="359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El sistema estará disponible 24x7</a:t>
            </a:r>
            <a:endParaRPr sz="1300"/>
          </a:p>
          <a:p>
            <a:pPr indent="-311150" lvl="0" marL="457200" rtl="0" algn="l">
              <a:spcBef>
                <a:spcPts val="0"/>
              </a:spcBef>
              <a:spcAft>
                <a:spcPts val="0"/>
              </a:spcAft>
              <a:buSzPts val="1300"/>
              <a:buChar char="●"/>
            </a:pPr>
            <a:r>
              <a:rPr lang="en" sz="1300"/>
              <a:t>El sistema será programado en lenguaje javascript</a:t>
            </a:r>
            <a:endParaRPr sz="1300"/>
          </a:p>
          <a:p>
            <a:pPr indent="-311150" lvl="0" marL="457200" rtl="0" algn="l">
              <a:spcBef>
                <a:spcPts val="0"/>
              </a:spcBef>
              <a:spcAft>
                <a:spcPts val="0"/>
              </a:spcAft>
              <a:buSzPts val="1300"/>
              <a:buChar char="●"/>
            </a:pPr>
            <a:r>
              <a:rPr lang="en" sz="1300"/>
              <a:t>El sistema será programado en el IDE VSCode</a:t>
            </a:r>
            <a:endParaRPr sz="1300"/>
          </a:p>
          <a:p>
            <a:pPr indent="-311150" lvl="0" marL="457200" rtl="0" algn="l">
              <a:spcBef>
                <a:spcPts val="0"/>
              </a:spcBef>
              <a:spcAft>
                <a:spcPts val="0"/>
              </a:spcAft>
              <a:buSzPts val="1300"/>
              <a:buChar char="●"/>
            </a:pPr>
            <a:r>
              <a:rPr lang="en" sz="1300"/>
              <a:t>El sistema utilizará la base de datos MySQL</a:t>
            </a:r>
            <a:endParaRPr sz="1300"/>
          </a:p>
          <a:p>
            <a:pPr indent="-311150" lvl="0" marL="457200" rtl="0" algn="l">
              <a:spcBef>
                <a:spcPts val="0"/>
              </a:spcBef>
              <a:spcAft>
                <a:spcPts val="0"/>
              </a:spcAft>
              <a:buSzPts val="1300"/>
              <a:buChar char="●"/>
            </a:pPr>
            <a:r>
              <a:rPr lang="en" sz="1300"/>
              <a:t>El sistema utilizara servicios REST para el enriquecimiento de los comandos</a:t>
            </a:r>
            <a:endParaRPr sz="1300"/>
          </a:p>
          <a:p>
            <a:pPr indent="-311150" lvl="0" marL="457200" rtl="0" algn="l">
              <a:spcBef>
                <a:spcPts val="0"/>
              </a:spcBef>
              <a:spcAft>
                <a:spcPts val="0"/>
              </a:spcAft>
              <a:buSzPts val="1300"/>
              <a:buChar char="●"/>
            </a:pPr>
            <a:r>
              <a:rPr lang="en" sz="1300"/>
              <a:t>El sistema requerrira de un dispositivo compatible con discord.com</a:t>
            </a:r>
            <a:endParaRPr sz="1300"/>
          </a:p>
          <a:p>
            <a:pPr indent="-311150" lvl="0" marL="457200" rtl="0" algn="l">
              <a:spcBef>
                <a:spcPts val="0"/>
              </a:spcBef>
              <a:spcAft>
                <a:spcPts val="0"/>
              </a:spcAft>
              <a:buSzPts val="1300"/>
              <a:buChar char="●"/>
            </a:pPr>
            <a:r>
              <a:rPr lang="en" sz="1300"/>
              <a:t>El sistema no brindará información privada de los usuarios a terceros.</a:t>
            </a:r>
            <a:endParaRPr sz="1300"/>
          </a:p>
          <a:p>
            <a:pPr indent="-311150" lvl="0" marL="457200" rtl="0" algn="l">
              <a:spcBef>
                <a:spcPts val="0"/>
              </a:spcBef>
              <a:spcAft>
                <a:spcPts val="0"/>
              </a:spcAft>
              <a:buSzPts val="1300"/>
              <a:buChar char="●"/>
            </a:pPr>
            <a:r>
              <a:rPr lang="en" sz="1300"/>
              <a:t>El sistema permite estar en 4 servidores en simultáneo</a:t>
            </a:r>
            <a:endParaRPr sz="1300"/>
          </a:p>
          <a:p>
            <a:pPr indent="-311150" lvl="0" marL="457200" rtl="0" algn="l">
              <a:spcBef>
                <a:spcPts val="0"/>
              </a:spcBef>
              <a:spcAft>
                <a:spcPts val="0"/>
              </a:spcAft>
              <a:buSzPts val="1300"/>
              <a:buChar char="●"/>
            </a:pPr>
            <a:r>
              <a:rPr lang="en" sz="1300"/>
              <a:t>El sistema recibe audio de los usuarios en formato .opus</a:t>
            </a:r>
            <a:endParaRPr sz="1300"/>
          </a:p>
          <a:p>
            <a:pPr indent="-311150" lvl="0" marL="457200" rtl="0" algn="l">
              <a:spcBef>
                <a:spcPts val="0"/>
              </a:spcBef>
              <a:spcAft>
                <a:spcPts val="0"/>
              </a:spcAft>
              <a:buSzPts val="1300"/>
              <a:buChar char="●"/>
            </a:pPr>
            <a:r>
              <a:rPr lang="en" sz="1300"/>
              <a:t>El sistema recibe texto de los usuarios en formato UTF-8</a:t>
            </a:r>
            <a:endParaRPr sz="1300"/>
          </a:p>
          <a:p>
            <a:pPr indent="-311150" lvl="0" marL="457200" rtl="0" algn="l">
              <a:spcBef>
                <a:spcPts val="0"/>
              </a:spcBef>
              <a:spcAft>
                <a:spcPts val="0"/>
              </a:spcAft>
              <a:buSzPts val="1300"/>
              <a:buChar char="●"/>
            </a:pPr>
            <a:r>
              <a:rPr lang="en" sz="1300"/>
              <a:t>El sistema tendrá una eficiencia de 90% en reconocimiento de voz</a:t>
            </a:r>
            <a:endParaRPr sz="1300"/>
          </a:p>
          <a:p>
            <a:pPr indent="-311150" lvl="0" marL="457200" rtl="0" algn="l">
              <a:spcBef>
                <a:spcPts val="0"/>
              </a:spcBef>
              <a:spcAft>
                <a:spcPts val="0"/>
              </a:spcAft>
              <a:buSzPts val="1300"/>
              <a:buChar char="●"/>
            </a:pPr>
            <a:r>
              <a:rPr lang="en" sz="1300"/>
              <a:t>El sistema reconocerá al 100% los comandos por texto</a:t>
            </a:r>
            <a:endParaRPr sz="1300"/>
          </a:p>
          <a:p>
            <a:pPr indent="-311150" lvl="0" marL="457200" rtl="0" algn="l">
              <a:spcBef>
                <a:spcPts val="0"/>
              </a:spcBef>
              <a:spcAft>
                <a:spcPts val="0"/>
              </a:spcAft>
              <a:buSzPts val="1300"/>
              <a:buChar char="●"/>
            </a:pPr>
            <a:r>
              <a:rPr lang="en" sz="1300"/>
              <a:t>El sistema debe contar con manuales de usuario estructurados adecuadamente</a:t>
            </a:r>
            <a:endParaRPr sz="1300"/>
          </a:p>
          <a:p>
            <a:pPr indent="-311150" lvl="0" marL="457200" rtl="0" algn="l">
              <a:spcBef>
                <a:spcPts val="0"/>
              </a:spcBef>
              <a:spcAft>
                <a:spcPts val="0"/>
              </a:spcAft>
              <a:buSzPts val="1300"/>
              <a:buChar char="●"/>
            </a:pPr>
            <a:r>
              <a:rPr lang="en" sz="1300"/>
              <a:t>El sistema debe contar con mensajes de error</a:t>
            </a:r>
            <a:endParaRPr sz="1300"/>
          </a:p>
          <a:p>
            <a:pPr indent="-311150" lvl="0" marL="457200" rtl="0" algn="l">
              <a:spcBef>
                <a:spcPts val="0"/>
              </a:spcBef>
              <a:spcAft>
                <a:spcPts val="0"/>
              </a:spcAft>
              <a:buSzPts val="1300"/>
              <a:buChar char="●"/>
            </a:pPr>
            <a:r>
              <a:rPr lang="en" sz="1300"/>
              <a:t>El promedio de atención por comando debe ser menor a 5 segundos</a:t>
            </a:r>
            <a:endParaRPr sz="13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Diseño de Datos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Entidad </a:t>
            </a:r>
            <a:r>
              <a:rPr lang="en"/>
              <a:t>Relación</a:t>
            </a:r>
            <a:endParaRPr/>
          </a:p>
        </p:txBody>
      </p:sp>
      <p:pic>
        <p:nvPicPr>
          <p:cNvPr id="145" name="Google Shape;145;p27"/>
          <p:cNvPicPr preferRelativeResize="0"/>
          <p:nvPr/>
        </p:nvPicPr>
        <p:blipFill>
          <a:blip r:embed="rId3">
            <a:alphaModFix/>
          </a:blip>
          <a:stretch>
            <a:fillRect/>
          </a:stretch>
        </p:blipFill>
        <p:spPr>
          <a:xfrm>
            <a:off x="1131912" y="1144125"/>
            <a:ext cx="6880176" cy="394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Diseño de Estructura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clases</a:t>
            </a:r>
            <a:endParaRPr/>
          </a:p>
        </p:txBody>
      </p:sp>
      <p:pic>
        <p:nvPicPr>
          <p:cNvPr id="156" name="Google Shape;156;p29"/>
          <p:cNvPicPr preferRelativeResize="0"/>
          <p:nvPr/>
        </p:nvPicPr>
        <p:blipFill>
          <a:blip r:embed="rId3">
            <a:alphaModFix/>
          </a:blip>
          <a:stretch>
            <a:fillRect/>
          </a:stretch>
        </p:blipFill>
        <p:spPr>
          <a:xfrm>
            <a:off x="1367638" y="1264425"/>
            <a:ext cx="6408713" cy="369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paquetes</a:t>
            </a:r>
            <a:endParaRPr/>
          </a:p>
        </p:txBody>
      </p:sp>
      <p:pic>
        <p:nvPicPr>
          <p:cNvPr id="162" name="Google Shape;162;p30"/>
          <p:cNvPicPr preferRelativeResize="0"/>
          <p:nvPr/>
        </p:nvPicPr>
        <p:blipFill>
          <a:blip r:embed="rId3">
            <a:alphaModFix/>
          </a:blip>
          <a:stretch>
            <a:fillRect/>
          </a:stretch>
        </p:blipFill>
        <p:spPr>
          <a:xfrm>
            <a:off x="2309350" y="1144125"/>
            <a:ext cx="4525308"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despliegue</a:t>
            </a:r>
            <a:endParaRPr/>
          </a:p>
        </p:txBody>
      </p:sp>
      <p:pic>
        <p:nvPicPr>
          <p:cNvPr id="168" name="Google Shape;168;p31"/>
          <p:cNvPicPr preferRelativeResize="0"/>
          <p:nvPr/>
        </p:nvPicPr>
        <p:blipFill>
          <a:blip r:embed="rId3">
            <a:alphaModFix/>
          </a:blip>
          <a:stretch>
            <a:fillRect/>
          </a:stretch>
        </p:blipFill>
        <p:spPr>
          <a:xfrm>
            <a:off x="1720675" y="1264450"/>
            <a:ext cx="5790101" cy="375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Integrantes</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Luis Vilca</a:t>
            </a:r>
            <a:endParaRPr/>
          </a:p>
          <a:p>
            <a:pPr indent="-342900" lvl="0" marL="457200" rtl="0" algn="l">
              <a:spcBef>
                <a:spcPts val="0"/>
              </a:spcBef>
              <a:spcAft>
                <a:spcPts val="0"/>
              </a:spcAft>
              <a:buSzPts val="1800"/>
              <a:buChar char="●"/>
            </a:pPr>
            <a:r>
              <a:rPr lang="en"/>
              <a:t>Sebastian Reynoso</a:t>
            </a:r>
            <a:endParaRPr/>
          </a:p>
          <a:p>
            <a:pPr indent="-342900" lvl="0" marL="457200" rtl="0" algn="l">
              <a:spcBef>
                <a:spcPts val="0"/>
              </a:spcBef>
              <a:spcAft>
                <a:spcPts val="0"/>
              </a:spcAft>
              <a:buSzPts val="1800"/>
              <a:buChar char="●"/>
            </a:pPr>
            <a:r>
              <a:rPr lang="en"/>
              <a:t>Rodrigo Lozano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Diseño</a:t>
            </a:r>
            <a:r>
              <a:rPr lang="en"/>
              <a:t> de comportamiento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casos de uso</a:t>
            </a:r>
            <a:endParaRPr/>
          </a:p>
        </p:txBody>
      </p:sp>
      <p:pic>
        <p:nvPicPr>
          <p:cNvPr id="179" name="Google Shape;179;p33"/>
          <p:cNvPicPr preferRelativeResize="0"/>
          <p:nvPr/>
        </p:nvPicPr>
        <p:blipFill>
          <a:blip r:embed="rId3">
            <a:alphaModFix/>
          </a:blip>
          <a:stretch>
            <a:fillRect/>
          </a:stretch>
        </p:blipFill>
        <p:spPr>
          <a:xfrm>
            <a:off x="2229100" y="1193075"/>
            <a:ext cx="4685803" cy="3694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a:t>
            </a:r>
            <a:endParaRPr/>
          </a:p>
        </p:txBody>
      </p:sp>
      <p:pic>
        <p:nvPicPr>
          <p:cNvPr id="185" name="Google Shape;185;p34"/>
          <p:cNvPicPr preferRelativeResize="0"/>
          <p:nvPr/>
        </p:nvPicPr>
        <p:blipFill>
          <a:blip r:embed="rId3">
            <a:alphaModFix/>
          </a:blip>
          <a:stretch>
            <a:fillRect/>
          </a:stretch>
        </p:blipFill>
        <p:spPr>
          <a:xfrm>
            <a:off x="1598450" y="1295850"/>
            <a:ext cx="5106174" cy="3595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1600200" y="433388"/>
            <a:ext cx="5943600" cy="42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3143250" y="500050"/>
            <a:ext cx="2857500" cy="4143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2224088" y="876300"/>
            <a:ext cx="4695825" cy="339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8"/>
          <p:cNvPicPr preferRelativeResize="0"/>
          <p:nvPr/>
        </p:nvPicPr>
        <p:blipFill>
          <a:blip r:embed="rId3">
            <a:alphaModFix/>
          </a:blip>
          <a:stretch>
            <a:fillRect/>
          </a:stretch>
        </p:blipFill>
        <p:spPr>
          <a:xfrm>
            <a:off x="2138363" y="823913"/>
            <a:ext cx="4867275" cy="349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9"/>
          <p:cNvPicPr preferRelativeResize="0"/>
          <p:nvPr/>
        </p:nvPicPr>
        <p:blipFill>
          <a:blip r:embed="rId3">
            <a:alphaModFix/>
          </a:blip>
          <a:stretch>
            <a:fillRect/>
          </a:stretch>
        </p:blipFill>
        <p:spPr>
          <a:xfrm>
            <a:off x="1814513" y="285750"/>
            <a:ext cx="5514975" cy="457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40"/>
          <p:cNvPicPr preferRelativeResize="0"/>
          <p:nvPr/>
        </p:nvPicPr>
        <p:blipFill>
          <a:blip r:embed="rId3">
            <a:alphaModFix/>
          </a:blip>
          <a:stretch>
            <a:fillRect/>
          </a:stretch>
        </p:blipFill>
        <p:spPr>
          <a:xfrm>
            <a:off x="2322575" y="1003750"/>
            <a:ext cx="4182150" cy="3285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Especificación de casos de uso</a:t>
            </a:r>
            <a:endParaRPr/>
          </a:p>
        </p:txBody>
      </p:sp>
      <p:pic>
        <p:nvPicPr>
          <p:cNvPr id="221" name="Google Shape;221;p41"/>
          <p:cNvPicPr preferRelativeResize="0"/>
          <p:nvPr/>
        </p:nvPicPr>
        <p:blipFill>
          <a:blip r:embed="rId3">
            <a:alphaModFix/>
          </a:blip>
          <a:stretch>
            <a:fillRect/>
          </a:stretch>
        </p:blipFill>
        <p:spPr>
          <a:xfrm>
            <a:off x="1609850" y="1144125"/>
            <a:ext cx="5818956" cy="369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Introduccion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1533525" y="719125"/>
            <a:ext cx="6076950" cy="3705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3"/>
          <p:cNvPicPr preferRelativeResize="0"/>
          <p:nvPr/>
        </p:nvPicPr>
        <p:blipFill>
          <a:blip r:embed="rId3">
            <a:alphaModFix/>
          </a:blip>
          <a:stretch>
            <a:fillRect/>
          </a:stretch>
        </p:blipFill>
        <p:spPr>
          <a:xfrm>
            <a:off x="1452563" y="847725"/>
            <a:ext cx="6238875" cy="3448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44"/>
          <p:cNvPicPr preferRelativeResize="0"/>
          <p:nvPr/>
        </p:nvPicPr>
        <p:blipFill>
          <a:blip r:embed="rId3">
            <a:alphaModFix/>
          </a:blip>
          <a:stretch>
            <a:fillRect/>
          </a:stretch>
        </p:blipFill>
        <p:spPr>
          <a:xfrm>
            <a:off x="1519225" y="538150"/>
            <a:ext cx="6105525" cy="4067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1504950" y="862000"/>
            <a:ext cx="6134100" cy="3419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46"/>
          <p:cNvPicPr preferRelativeResize="0"/>
          <p:nvPr/>
        </p:nvPicPr>
        <p:blipFill>
          <a:blip r:embed="rId3">
            <a:alphaModFix/>
          </a:blip>
          <a:stretch>
            <a:fillRect/>
          </a:stretch>
        </p:blipFill>
        <p:spPr>
          <a:xfrm>
            <a:off x="1519238" y="795338"/>
            <a:ext cx="6105525" cy="3552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a:t>
            </a:r>
            <a:endParaRPr/>
          </a:p>
        </p:txBody>
      </p:sp>
      <p:pic>
        <p:nvPicPr>
          <p:cNvPr id="252" name="Google Shape;252;p47"/>
          <p:cNvPicPr preferRelativeResize="0"/>
          <p:nvPr/>
        </p:nvPicPr>
        <p:blipFill>
          <a:blip r:embed="rId3">
            <a:alphaModFix/>
          </a:blip>
          <a:stretch>
            <a:fillRect/>
          </a:stretch>
        </p:blipFill>
        <p:spPr>
          <a:xfrm>
            <a:off x="433225" y="921100"/>
            <a:ext cx="7961925" cy="4025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Agregar Comando</a:t>
            </a:r>
            <a:endParaRPr/>
          </a:p>
        </p:txBody>
      </p:sp>
      <p:pic>
        <p:nvPicPr>
          <p:cNvPr id="258" name="Google Shape;258;p48"/>
          <p:cNvPicPr preferRelativeResize="0"/>
          <p:nvPr/>
        </p:nvPicPr>
        <p:blipFill>
          <a:blip r:embed="rId3">
            <a:alphaModFix/>
          </a:blip>
          <a:stretch>
            <a:fillRect/>
          </a:stretch>
        </p:blipFill>
        <p:spPr>
          <a:xfrm>
            <a:off x="1734450" y="1103100"/>
            <a:ext cx="4924604" cy="3851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9"/>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Crear Perfil</a:t>
            </a:r>
            <a:endParaRPr/>
          </a:p>
        </p:txBody>
      </p:sp>
      <p:pic>
        <p:nvPicPr>
          <p:cNvPr id="264" name="Google Shape;264;p49"/>
          <p:cNvPicPr preferRelativeResize="0"/>
          <p:nvPr/>
        </p:nvPicPr>
        <p:blipFill>
          <a:blip r:embed="rId3">
            <a:alphaModFix/>
          </a:blip>
          <a:stretch>
            <a:fillRect/>
          </a:stretch>
        </p:blipFill>
        <p:spPr>
          <a:xfrm>
            <a:off x="2475075" y="1125200"/>
            <a:ext cx="4138383" cy="38511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0"/>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Vista de proceso de comando</a:t>
            </a:r>
            <a:endParaRPr/>
          </a:p>
        </p:txBody>
      </p:sp>
      <p:pic>
        <p:nvPicPr>
          <p:cNvPr id="270" name="Google Shape;270;p50"/>
          <p:cNvPicPr preferRelativeResize="0"/>
          <p:nvPr/>
        </p:nvPicPr>
        <p:blipFill>
          <a:blip r:embed="rId3">
            <a:alphaModFix/>
          </a:blip>
          <a:stretch>
            <a:fillRect/>
          </a:stretch>
        </p:blipFill>
        <p:spPr>
          <a:xfrm>
            <a:off x="2965425" y="763200"/>
            <a:ext cx="4885950" cy="4314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1"/>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Diagrama de Actividades: </a:t>
            </a:r>
            <a:r>
              <a:rPr lang="en" sz="2500"/>
              <a:t>Contactar Soporte, Cerrar Atencion, Enviar Reporte</a:t>
            </a:r>
            <a:endParaRPr sz="2500"/>
          </a:p>
        </p:txBody>
      </p:sp>
      <p:pic>
        <p:nvPicPr>
          <p:cNvPr id="276" name="Google Shape;276;p51"/>
          <p:cNvPicPr preferRelativeResize="0"/>
          <p:nvPr/>
        </p:nvPicPr>
        <p:blipFill>
          <a:blip r:embed="rId3">
            <a:alphaModFix/>
          </a:blip>
          <a:stretch>
            <a:fillRect/>
          </a:stretch>
        </p:blipFill>
        <p:spPr>
          <a:xfrm>
            <a:off x="1111125" y="1088400"/>
            <a:ext cx="7100825" cy="385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Descripción</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Mumei bot nace ante una necesidad de tener las facilidades de los asistentes de voz pero en una plataforma que usamos a diario y nos beneficia en realizar tareas que normalmente nos </a:t>
            </a:r>
            <a:r>
              <a:rPr lang="en"/>
              <a:t>consumiría</a:t>
            </a:r>
            <a:r>
              <a:rPr lang="en"/>
              <a:t> unos 3 pares de clicks e </a:t>
            </a:r>
            <a:r>
              <a:rPr lang="en"/>
              <a:t>información</a:t>
            </a:r>
            <a:r>
              <a:rPr lang="en"/>
              <a:t> buscada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2"/>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Renovacion</a:t>
            </a:r>
            <a:endParaRPr/>
          </a:p>
        </p:txBody>
      </p:sp>
      <p:pic>
        <p:nvPicPr>
          <p:cNvPr id="282" name="Google Shape;282;p52"/>
          <p:cNvPicPr preferRelativeResize="0"/>
          <p:nvPr/>
        </p:nvPicPr>
        <p:blipFill>
          <a:blip r:embed="rId3">
            <a:alphaModFix/>
          </a:blip>
          <a:stretch>
            <a:fillRect/>
          </a:stretch>
        </p:blipFill>
        <p:spPr>
          <a:xfrm>
            <a:off x="1449600" y="1044250"/>
            <a:ext cx="5857250" cy="385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3"/>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Ver Info de Minutos</a:t>
            </a:r>
            <a:endParaRPr/>
          </a:p>
        </p:txBody>
      </p:sp>
      <p:pic>
        <p:nvPicPr>
          <p:cNvPr id="288" name="Google Shape;288;p53"/>
          <p:cNvPicPr preferRelativeResize="0"/>
          <p:nvPr/>
        </p:nvPicPr>
        <p:blipFill>
          <a:blip r:embed="rId3">
            <a:alphaModFix/>
          </a:blip>
          <a:stretch>
            <a:fillRect/>
          </a:stretch>
        </p:blipFill>
        <p:spPr>
          <a:xfrm>
            <a:off x="1559975" y="987500"/>
            <a:ext cx="6372350" cy="4115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433225" y="80000"/>
            <a:ext cx="82221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Asigna minutos</a:t>
            </a:r>
            <a:endParaRPr/>
          </a:p>
        </p:txBody>
      </p:sp>
      <p:pic>
        <p:nvPicPr>
          <p:cNvPr id="294" name="Google Shape;294;p54"/>
          <p:cNvPicPr preferRelativeResize="0"/>
          <p:nvPr/>
        </p:nvPicPr>
        <p:blipFill>
          <a:blip r:embed="rId3">
            <a:alphaModFix/>
          </a:blip>
          <a:stretch>
            <a:fillRect/>
          </a:stretch>
        </p:blipFill>
        <p:spPr>
          <a:xfrm>
            <a:off x="1795450" y="955950"/>
            <a:ext cx="5952925" cy="4061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Diseño</a:t>
            </a:r>
            <a:r>
              <a:rPr lang="en"/>
              <a:t> de </a:t>
            </a:r>
            <a:r>
              <a:rPr lang="en"/>
              <a:t>interacción</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Arquitectura del Sistema</a:t>
            </a:r>
            <a:endParaRPr/>
          </a:p>
        </p:txBody>
      </p:sp>
      <p:pic>
        <p:nvPicPr>
          <p:cNvPr id="305" name="Google Shape;305;p56"/>
          <p:cNvPicPr preferRelativeResize="0"/>
          <p:nvPr/>
        </p:nvPicPr>
        <p:blipFill>
          <a:blip r:embed="rId3">
            <a:alphaModFix/>
          </a:blip>
          <a:stretch>
            <a:fillRect/>
          </a:stretch>
        </p:blipFill>
        <p:spPr>
          <a:xfrm>
            <a:off x="1744588" y="1272450"/>
            <a:ext cx="5654827" cy="36945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Patron de diseño - Facade</a:t>
            </a:r>
            <a:endParaRPr/>
          </a:p>
        </p:txBody>
      </p:sp>
      <p:sp>
        <p:nvSpPr>
          <p:cNvPr id="311" name="Google Shape;311;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Es un tipo de patrón de diseño estructurado que busca reducir la complejidad de la comunicación y dependencia de un entorno programado diviendolo en subsistemas. En palabras más sencillas, el patrón de diseño Facade busca reducir la complejidad del sistema brindando un intermediario entre el acceso directo a las funciones complejas y el usuario. En el caso de nuestro proyecto, como pudieron en la arquitectura del sistema  en el momento que nosotros emitimos nuestro comando por voz en la plataforma discord, este se conecta con mumei bot, luego accede a la speech api quien traduce a texto nuestro comando por voz para que así sea enviado al command collection, este mismo es el motivo por el cual nuestro software usa facade, debido a que separa la interacción entre el usuario y las funciones complejas que vendrían a ser los módulos implementado, quién tendrá acceso a ellos directamente será el command collection, nosotros no, facilitandonos así la comunicación con el sistema.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Wireframe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Interfaz de discord</a:t>
            </a:r>
            <a:endParaRPr/>
          </a:p>
        </p:txBody>
      </p:sp>
      <p:pic>
        <p:nvPicPr>
          <p:cNvPr id="322" name="Google Shape;322;p59"/>
          <p:cNvPicPr preferRelativeResize="0"/>
          <p:nvPr/>
        </p:nvPicPr>
        <p:blipFill>
          <a:blip r:embed="rId3">
            <a:alphaModFix/>
          </a:blip>
          <a:stretch>
            <a:fillRect/>
          </a:stretch>
        </p:blipFill>
        <p:spPr>
          <a:xfrm>
            <a:off x="138550" y="1387975"/>
            <a:ext cx="8832275" cy="3582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Interfaz de discord</a:t>
            </a:r>
            <a:endParaRPr/>
          </a:p>
        </p:txBody>
      </p:sp>
      <p:pic>
        <p:nvPicPr>
          <p:cNvPr id="328" name="Google Shape;328;p60"/>
          <p:cNvPicPr preferRelativeResize="0"/>
          <p:nvPr/>
        </p:nvPicPr>
        <p:blipFill>
          <a:blip r:embed="rId3">
            <a:alphaModFix/>
          </a:blip>
          <a:stretch>
            <a:fillRect/>
          </a:stretch>
        </p:blipFill>
        <p:spPr>
          <a:xfrm>
            <a:off x="1237550" y="2087250"/>
            <a:ext cx="1962150" cy="1066800"/>
          </a:xfrm>
          <a:prstGeom prst="rect">
            <a:avLst/>
          </a:prstGeom>
          <a:noFill/>
          <a:ln>
            <a:noFill/>
          </a:ln>
        </p:spPr>
      </p:pic>
      <p:pic>
        <p:nvPicPr>
          <p:cNvPr id="329" name="Google Shape;329;p60"/>
          <p:cNvPicPr preferRelativeResize="0"/>
          <p:nvPr/>
        </p:nvPicPr>
        <p:blipFill>
          <a:blip r:embed="rId4">
            <a:alphaModFix/>
          </a:blip>
          <a:stretch>
            <a:fillRect/>
          </a:stretch>
        </p:blipFill>
        <p:spPr>
          <a:xfrm>
            <a:off x="4243900" y="1605110"/>
            <a:ext cx="3919076" cy="28644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Contexto y </a:t>
            </a:r>
            <a:r>
              <a:rPr lang="en"/>
              <a:t>Justificación</a:t>
            </a:r>
            <a:endParaRPr/>
          </a:p>
        </p:txBody>
      </p:sp>
      <p:sp>
        <p:nvSpPr>
          <p:cNvPr id="87" name="Google Shape;87;p17"/>
          <p:cNvSpPr txBox="1"/>
          <p:nvPr>
            <p:ph idx="1" type="body"/>
          </p:nvPr>
        </p:nvSpPr>
        <p:spPr>
          <a:xfrm>
            <a:off x="1926500" y="1489825"/>
            <a:ext cx="68295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Mumei bot fue desarrollada inicialmente como un BOT en la plataforma de Discord. Discord es la </a:t>
            </a:r>
            <a:r>
              <a:rPr lang="en"/>
              <a:t>aplicación</a:t>
            </a:r>
            <a:r>
              <a:rPr lang="en"/>
              <a:t> de </a:t>
            </a:r>
            <a:r>
              <a:rPr lang="en"/>
              <a:t>conversación</a:t>
            </a:r>
            <a:r>
              <a:rPr lang="en"/>
              <a:t> en tiempo real </a:t>
            </a:r>
            <a:r>
              <a:rPr lang="en"/>
              <a:t>más</a:t>
            </a:r>
            <a:r>
              <a:rPr lang="en"/>
              <a:t> conocida y utilizada por nuestro </a:t>
            </a:r>
            <a:r>
              <a:rPr lang="en"/>
              <a:t>público</a:t>
            </a:r>
            <a:r>
              <a:rPr lang="en"/>
              <a:t> objetivo y </a:t>
            </a:r>
            <a:r>
              <a:rPr lang="en"/>
              <a:t>además</a:t>
            </a:r>
            <a:r>
              <a:rPr lang="en"/>
              <a:t> el equipo la usa casi a </a:t>
            </a:r>
            <a:r>
              <a:rPr lang="en"/>
              <a:t>diario</a:t>
            </a:r>
            <a:r>
              <a:rPr lang="en"/>
              <a:t> tanto para jugar hasta realizar trabajos de la universidad. </a:t>
            </a:r>
            <a:endParaRPr/>
          </a:p>
          <a:p>
            <a:pPr indent="0" lvl="0" marL="0" rtl="0" algn="l">
              <a:spcBef>
                <a:spcPts val="1600"/>
              </a:spcBef>
              <a:spcAft>
                <a:spcPts val="1600"/>
              </a:spcAft>
              <a:buNone/>
            </a:pPr>
            <a:r>
              <a:rPr lang="en"/>
              <a:t>Decidimos </a:t>
            </a:r>
            <a:r>
              <a:rPr lang="en"/>
              <a:t>desarrollar</a:t>
            </a:r>
            <a:r>
              <a:rPr lang="en"/>
              <a:t> una plataforma independiente porque consideramos que nos </a:t>
            </a:r>
            <a:r>
              <a:rPr lang="en"/>
              <a:t>permitirá</a:t>
            </a:r>
            <a:r>
              <a:rPr lang="en"/>
              <a:t> </a:t>
            </a:r>
            <a:r>
              <a:rPr lang="en"/>
              <a:t>más</a:t>
            </a:r>
            <a:r>
              <a:rPr lang="en"/>
              <a:t> libertad para el manejo de comandos y el soporte de la </a:t>
            </a:r>
            <a:r>
              <a:rPr lang="en"/>
              <a:t>aplicación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Funcionalidades</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Reconocimiento de voz</a:t>
            </a:r>
            <a:endParaRPr/>
          </a:p>
          <a:p>
            <a:pPr indent="-342900" lvl="0" marL="457200" rtl="0" algn="l">
              <a:spcBef>
                <a:spcPts val="0"/>
              </a:spcBef>
              <a:spcAft>
                <a:spcPts val="0"/>
              </a:spcAft>
              <a:buSzPts val="1800"/>
              <a:buChar char="●"/>
            </a:pPr>
            <a:r>
              <a:rPr lang="en"/>
              <a:t>Busqueda de imagenes</a:t>
            </a:r>
            <a:endParaRPr/>
          </a:p>
          <a:p>
            <a:pPr indent="-342900" lvl="0" marL="457200" rtl="0" algn="l">
              <a:spcBef>
                <a:spcPts val="0"/>
              </a:spcBef>
              <a:spcAft>
                <a:spcPts val="0"/>
              </a:spcAft>
              <a:buSzPts val="1800"/>
              <a:buChar char="●"/>
            </a:pPr>
            <a:r>
              <a:rPr lang="en"/>
              <a:t>Ejecución</a:t>
            </a:r>
            <a:r>
              <a:rPr lang="en"/>
              <a:t> de comandos</a:t>
            </a:r>
            <a:endParaRPr/>
          </a:p>
          <a:p>
            <a:pPr indent="-342900" lvl="0" marL="457200" rtl="0" algn="l">
              <a:spcBef>
                <a:spcPts val="0"/>
              </a:spcBef>
              <a:spcAft>
                <a:spcPts val="0"/>
              </a:spcAft>
              <a:buSzPts val="1800"/>
              <a:buChar char="●"/>
            </a:pPr>
            <a:r>
              <a:rPr lang="en"/>
              <a:t>Reproduccion de musica </a:t>
            </a:r>
            <a:endParaRPr/>
          </a:p>
          <a:p>
            <a:pPr indent="-342900" lvl="0" marL="457200" rtl="0" algn="l">
              <a:spcBef>
                <a:spcPts val="0"/>
              </a:spcBef>
              <a:spcAft>
                <a:spcPts val="0"/>
              </a:spcAft>
              <a:buSzPts val="1800"/>
              <a:buChar char="●"/>
            </a:pPr>
            <a:r>
              <a:rPr lang="en"/>
              <a:t>Funciones de administrador de servidor</a:t>
            </a:r>
            <a:endParaRPr/>
          </a:p>
          <a:p>
            <a:pPr indent="-342900" lvl="0" marL="457200" rtl="0" algn="l">
              <a:spcBef>
                <a:spcPts val="0"/>
              </a:spcBef>
              <a:spcAft>
                <a:spcPts val="0"/>
              </a:spcAft>
              <a:buSzPts val="1800"/>
              <a:buChar char="●"/>
            </a:pPr>
            <a:r>
              <a:rPr lang="en"/>
              <a:t>Customización</a:t>
            </a:r>
            <a:r>
              <a:rPr lang="en"/>
              <a:t> de comandos</a:t>
            </a:r>
            <a:endParaRPr/>
          </a:p>
          <a:p>
            <a:pPr indent="-342900" lvl="0" marL="457200" rtl="0" algn="l">
              <a:spcBef>
                <a:spcPts val="0"/>
              </a:spcBef>
              <a:spcAft>
                <a:spcPts val="0"/>
              </a:spcAft>
              <a:buSzPts val="1800"/>
              <a:buChar char="●"/>
            </a:pPr>
            <a:r>
              <a:rPr lang="en"/>
              <a:t>Manejo de errores</a:t>
            </a:r>
            <a:endParaRPr/>
          </a:p>
          <a:p>
            <a:pPr indent="-342900" lvl="0" marL="457200" rtl="0" algn="l">
              <a:spcBef>
                <a:spcPts val="0"/>
              </a:spcBef>
              <a:spcAft>
                <a:spcPts val="0"/>
              </a:spcAft>
              <a:buSzPts val="1800"/>
              <a:buChar char="●"/>
            </a:pPr>
            <a:r>
              <a:rPr lang="en"/>
              <a:t>Twitch IRC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Misión</a:t>
            </a:r>
            <a:r>
              <a:rPr lang="en"/>
              <a:t> del proyecto</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Satisfacer las necesidades de nuestros clientes simplificando las tareas que deben realizar para controlar sus procesos, sus pc, así como favorecer la inclusión de personas discapacitadas en el entorno informático de una manera rápida, práctica y confiable,  mediante el uso de un bot asistente llamado Mumei, el cual reconoce audio y lo transforma a instrucciones para el sistema operativo y aplicaciones afín, además de funcionalidades extras programables que complementen la base de funciones del bot.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Reglas de negocio</a:t>
            </a:r>
            <a:endParaRPr/>
          </a:p>
        </p:txBody>
      </p:sp>
      <p:sp>
        <p:nvSpPr>
          <p:cNvPr id="105" name="Google Shape;105;p20"/>
          <p:cNvSpPr txBox="1"/>
          <p:nvPr>
            <p:ph idx="1" type="body"/>
          </p:nvPr>
        </p:nvSpPr>
        <p:spPr>
          <a:xfrm>
            <a:off x="387900" y="1225650"/>
            <a:ext cx="8368200" cy="37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 usuario no podrá hacer uso de mumei bot si es que no cuenta con minutos disponibles.</a:t>
            </a:r>
            <a:endParaRPr/>
          </a:p>
          <a:p>
            <a:pPr indent="-342900" lvl="0" marL="457200" rtl="0" algn="l">
              <a:spcBef>
                <a:spcPts val="0"/>
              </a:spcBef>
              <a:spcAft>
                <a:spcPts val="0"/>
              </a:spcAft>
              <a:buSzPts val="1800"/>
              <a:buChar char="●"/>
            </a:pPr>
            <a:r>
              <a:rPr lang="en"/>
              <a:t>Los usuarios free no podrán gestionar los comandos de mumei bot.</a:t>
            </a:r>
            <a:endParaRPr/>
          </a:p>
          <a:p>
            <a:pPr indent="-342900" lvl="0" marL="457200" rtl="0" algn="l">
              <a:spcBef>
                <a:spcPts val="0"/>
              </a:spcBef>
              <a:spcAft>
                <a:spcPts val="0"/>
              </a:spcAft>
              <a:buSzPts val="1800"/>
              <a:buChar char="●"/>
            </a:pPr>
            <a:r>
              <a:rPr lang="en"/>
              <a:t>El usuario puede comunicarse con mumei bot por medio de texto gratuitamente</a:t>
            </a:r>
            <a:endParaRPr/>
          </a:p>
          <a:p>
            <a:pPr indent="-342900" lvl="0" marL="457200" rtl="0" algn="l">
              <a:spcBef>
                <a:spcPts val="0"/>
              </a:spcBef>
              <a:spcAft>
                <a:spcPts val="0"/>
              </a:spcAft>
              <a:buClr>
                <a:srgbClr val="FFFFFF"/>
              </a:buClr>
              <a:buSzPts val="1800"/>
              <a:buChar char="●"/>
            </a:pPr>
            <a:r>
              <a:rPr lang="en">
                <a:solidFill>
                  <a:srgbClr val="FFFFFF"/>
                </a:solidFill>
              </a:rPr>
              <a:t>Los pagos se realizarán únicamente mediante tarjeta de crédito.</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El soporte técnico estará activo 24/7 para atender cualquier inconveniencia de los usuarios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Los usuarios Premium miembros de una empresa no podrán editar los comandos otorgados por el Business Owner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Solo se podrán generar como máximo 3 tickets diarios por usuario premium.</a:t>
            </a:r>
            <a:endParaRPr>
              <a:solidFill>
                <a:srgbClr val="FFFFFF"/>
              </a:solidFill>
            </a:endParaRPr>
          </a:p>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Modelo </a:t>
            </a:r>
            <a:r>
              <a:rPr lang="en"/>
              <a:t>de negocio</a:t>
            </a:r>
            <a:endParaRPr/>
          </a:p>
        </p:txBody>
      </p:sp>
      <p:pic>
        <p:nvPicPr>
          <p:cNvPr id="111" name="Google Shape;111;p21"/>
          <p:cNvPicPr preferRelativeResize="0"/>
          <p:nvPr/>
        </p:nvPicPr>
        <p:blipFill>
          <a:blip r:embed="rId3">
            <a:alphaModFix/>
          </a:blip>
          <a:stretch>
            <a:fillRect/>
          </a:stretch>
        </p:blipFill>
        <p:spPr>
          <a:xfrm>
            <a:off x="137625" y="1144125"/>
            <a:ext cx="8833951" cy="379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