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00B10-B279-0CD2-38F0-3829B8300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37FE4-5F2C-E300-30CF-C59F8D9A58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7998A-73DD-318C-D29C-9C8033DC7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8DA-D3AF-4612-A87A-3E60C39C9A4C}" type="datetimeFigureOut">
              <a:rPr lang="es-MX" smtClean="0"/>
              <a:t>28/09/2022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4E932-82E0-1CE8-048E-26915CF4B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DC73C-038E-ECD7-D86E-A999DBF36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4308-2AA3-4461-A584-92CCC5133D8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8702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1A9F9-0BEE-06D4-B377-65A18BEA1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45940B-FCFB-5CF4-4D95-94537F184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4776E-9F2D-33DE-A3BE-15FC301BA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8DA-D3AF-4612-A87A-3E60C39C9A4C}" type="datetimeFigureOut">
              <a:rPr lang="es-MX" smtClean="0"/>
              <a:t>28/09/2022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6D5FB-A236-5B13-19D8-62C755DBB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D5A58-6D74-9AFC-3024-303617E7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4308-2AA3-4461-A584-92CCC5133D8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8774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EEB863-3029-CF59-A631-72221BF1AF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0EB8AF-CAE8-7F3A-D899-03FEF7582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8BE9C-7A48-477D-A271-D77442701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8DA-D3AF-4612-A87A-3E60C39C9A4C}" type="datetimeFigureOut">
              <a:rPr lang="es-MX" smtClean="0"/>
              <a:t>28/09/2022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4BA19-B237-6EED-EA72-27CD9286E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FB408-36E9-CF27-82FE-B8F43F97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4308-2AA3-4461-A584-92CCC5133D8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548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7267B-0B3E-C956-A768-AA6107546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C69B-4D31-1908-217A-46E530E53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492B3-CBF9-D9AE-0381-1590A4D41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8DA-D3AF-4612-A87A-3E60C39C9A4C}" type="datetimeFigureOut">
              <a:rPr lang="es-MX" smtClean="0"/>
              <a:t>28/09/2022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02401-AA88-DD1A-5070-AEAC613FF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0D0EE-FCA1-CDEF-3781-996D15C18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4308-2AA3-4461-A584-92CCC5133D8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730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B9C13-0B11-52FD-C87C-F84D6C97B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3B3C1-CAAB-8EEA-2F78-73302599F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85869-56D0-746D-15BA-3951DF93C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8DA-D3AF-4612-A87A-3E60C39C9A4C}" type="datetimeFigureOut">
              <a:rPr lang="es-MX" smtClean="0"/>
              <a:t>28/09/2022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597B3-445B-574B-A7AB-F51BF8434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B84CC-DC3D-EAA5-EF51-578BDFEE9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4308-2AA3-4461-A584-92CCC5133D8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250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9EBB8-45FD-7BF1-1BB0-F8CB2A817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5108F-060A-E948-A96C-A2D72D499C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DCC84-8139-5869-CDFC-978E05CE4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A785F-F415-CD1B-61A0-900C4B3C1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8DA-D3AF-4612-A87A-3E60C39C9A4C}" type="datetimeFigureOut">
              <a:rPr lang="es-MX" smtClean="0"/>
              <a:t>28/09/2022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4F5F0-C5C8-97FD-DF90-0ED2435BA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12880-E400-E9C4-35AF-AC556F923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4308-2AA3-4461-A584-92CCC5133D8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7840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41BFB-B4BD-93B0-D8FC-B3CE34295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C0490-38FB-6603-6051-9D33599CC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E408C-B391-7C9E-6BE8-6FEE4DF5D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7FD581-8312-CD26-5B20-B2D2C22AE3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E37300-8CD8-E895-EC2E-DEE34BE6C2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8F8CC1-05B1-EF9C-86BE-E79ECF762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8DA-D3AF-4612-A87A-3E60C39C9A4C}" type="datetimeFigureOut">
              <a:rPr lang="es-MX" smtClean="0"/>
              <a:t>28/09/2022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A020AA-6B9E-B233-175C-133EB1F46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5C658C-3149-28FA-9397-433D2E35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4308-2AA3-4461-A584-92CCC5133D8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6336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1A538-BDFA-A8BA-CD49-F1C311CD8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25E533-784D-D4BA-2793-B1CD06471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8DA-D3AF-4612-A87A-3E60C39C9A4C}" type="datetimeFigureOut">
              <a:rPr lang="es-MX" smtClean="0"/>
              <a:t>28/09/2022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823235-14FB-2F3C-2035-AB8BA0AC5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77E6BB-9A90-4A7A-0742-C2B9D4705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4308-2AA3-4461-A584-92CCC5133D8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8518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1A16F1-0E45-AEA2-A020-A215CBABC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8DA-D3AF-4612-A87A-3E60C39C9A4C}" type="datetimeFigureOut">
              <a:rPr lang="es-MX" smtClean="0"/>
              <a:t>28/09/2022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85A8CA-CAA9-0ED9-DB47-1F422AFFB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B0584-4258-4C59-5C3A-BE622503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4308-2AA3-4461-A584-92CCC5133D8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9998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CC002-EA2B-5478-2402-49B8E41EB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A65DF-7D93-FF4E-6FB1-C1BDB4299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EFE1F-EB1F-0311-4BC1-DD03AD648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C08D5-E176-B660-4538-C36357B6E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8DA-D3AF-4612-A87A-3E60C39C9A4C}" type="datetimeFigureOut">
              <a:rPr lang="es-MX" smtClean="0"/>
              <a:t>28/09/2022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32DD8-1E1C-4416-AAA1-3FE8A7DF5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36432-8F90-6070-C6E4-5FB1F13A6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4308-2AA3-4461-A584-92CCC5133D8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273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36439-852B-BE21-64A4-63A87EFD1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669E2C-9A20-04E6-9067-E6AF454CF9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1EDDA-317D-9F4E-F24B-D53B10236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FD292-A72B-5FAD-5442-B20E49CF5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8DA-D3AF-4612-A87A-3E60C39C9A4C}" type="datetimeFigureOut">
              <a:rPr lang="es-MX" smtClean="0"/>
              <a:t>28/09/2022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07BD7-52AD-0101-8681-1A1745C5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9097D-7ADE-4B14-819C-68EA65585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4308-2AA3-4461-A584-92CCC5133D8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1356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F6413-4BBA-C0AA-77CF-22FCE91E2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4E03B-4E3D-9F78-1761-241D282EA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126E1-2739-C91D-D039-2B6F14F16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88DA-D3AF-4612-A87A-3E60C39C9A4C}" type="datetimeFigureOut">
              <a:rPr lang="es-MX" smtClean="0"/>
              <a:t>28/09/2022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7D6D4-88D5-013F-8D71-950BE3E8A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48EE4-AFE5-EAB0-56E3-7BD58B4E83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D4308-2AA3-4461-A584-92CCC5133D8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507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D490ED9-E00F-5E7B-BE53-716EDD15AE0E}"/>
              </a:ext>
            </a:extLst>
          </p:cNvPr>
          <p:cNvSpPr/>
          <p:nvPr/>
        </p:nvSpPr>
        <p:spPr>
          <a:xfrm>
            <a:off x="2202873" y="1233055"/>
            <a:ext cx="1607127" cy="1537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E1</a:t>
            </a:r>
          </a:p>
          <a:p>
            <a:pPr algn="ctr"/>
            <a:r>
              <a:rPr lang="es-MX" b="1" dirty="0"/>
              <a:t>CAMINAR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211091F-B9A1-4FCD-CE84-73A66220A514}"/>
              </a:ext>
            </a:extLst>
          </p:cNvPr>
          <p:cNvSpPr/>
          <p:nvPr/>
        </p:nvSpPr>
        <p:spPr>
          <a:xfrm>
            <a:off x="6719456" y="4087092"/>
            <a:ext cx="1607127" cy="1537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E4</a:t>
            </a:r>
          </a:p>
          <a:p>
            <a:pPr algn="ctr"/>
            <a:r>
              <a:rPr lang="es-MX" b="1" dirty="0"/>
              <a:t>REPOSO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AF90B21-84E1-F856-63F2-5A716F17AE6E}"/>
              </a:ext>
            </a:extLst>
          </p:cNvPr>
          <p:cNvSpPr/>
          <p:nvPr/>
        </p:nvSpPr>
        <p:spPr>
          <a:xfrm>
            <a:off x="2563091" y="4087092"/>
            <a:ext cx="1607127" cy="1537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E3</a:t>
            </a:r>
          </a:p>
          <a:p>
            <a:pPr algn="ctr"/>
            <a:r>
              <a:rPr lang="es-MX" b="1" dirty="0"/>
              <a:t>CORRER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85061D5-403F-2BB8-AEC1-CA9FAC649277}"/>
              </a:ext>
            </a:extLst>
          </p:cNvPr>
          <p:cNvSpPr/>
          <p:nvPr/>
        </p:nvSpPr>
        <p:spPr>
          <a:xfrm>
            <a:off x="6719456" y="997528"/>
            <a:ext cx="1607127" cy="1537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E2</a:t>
            </a:r>
          </a:p>
          <a:p>
            <a:pPr algn="ctr"/>
            <a:r>
              <a:rPr lang="es-MX" b="1" dirty="0"/>
              <a:t>SALTAR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FC1CB976-25EE-A22F-8344-04B693AEF893}"/>
              </a:ext>
            </a:extLst>
          </p:cNvPr>
          <p:cNvCxnSpPr>
            <a:stCxn id="4" idx="7"/>
            <a:endCxn id="4" idx="1"/>
          </p:cNvCxnSpPr>
          <p:nvPr/>
        </p:nvCxnSpPr>
        <p:spPr>
          <a:xfrm rot="16200000" flipV="1">
            <a:off x="3006437" y="890063"/>
            <a:ext cx="12700" cy="1136411"/>
          </a:xfrm>
          <a:prstGeom prst="curvedConnector3">
            <a:avLst>
              <a:gd name="adj1" fmla="val 510061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B06F6E5-8371-4118-E681-78C95ABF1A9A}"/>
              </a:ext>
            </a:extLst>
          </p:cNvPr>
          <p:cNvSpPr txBox="1"/>
          <p:nvPr/>
        </p:nvSpPr>
        <p:spPr>
          <a:xfrm>
            <a:off x="2563090" y="446293"/>
            <a:ext cx="67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0.3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68397AC7-1C56-8028-9581-0E415C62FD5F}"/>
              </a:ext>
            </a:extLst>
          </p:cNvPr>
          <p:cNvCxnSpPr>
            <a:stCxn id="4" idx="6"/>
            <a:endCxn id="7" idx="1"/>
          </p:cNvCxnSpPr>
          <p:nvPr/>
        </p:nvCxnSpPr>
        <p:spPr>
          <a:xfrm flipV="1">
            <a:off x="3810000" y="1222742"/>
            <a:ext cx="3144814" cy="779240"/>
          </a:xfrm>
          <a:prstGeom prst="curvedConnector4">
            <a:avLst>
              <a:gd name="adj1" fmla="val 46258"/>
              <a:gd name="adj2" fmla="val 15823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A086B93-79E0-888E-62EF-7DF9A71FF463}"/>
              </a:ext>
            </a:extLst>
          </p:cNvPr>
          <p:cNvSpPr txBox="1"/>
          <p:nvPr/>
        </p:nvSpPr>
        <p:spPr>
          <a:xfrm>
            <a:off x="5382407" y="446293"/>
            <a:ext cx="67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0.2</a:t>
            </a: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51B4807D-4629-0769-8274-28531B649A33}"/>
              </a:ext>
            </a:extLst>
          </p:cNvPr>
          <p:cNvCxnSpPr>
            <a:stCxn id="4" idx="3"/>
            <a:endCxn id="6" idx="0"/>
          </p:cNvCxnSpPr>
          <p:nvPr/>
        </p:nvCxnSpPr>
        <p:spPr>
          <a:xfrm rot="16200000" flipH="1">
            <a:off x="2131745" y="2852181"/>
            <a:ext cx="1541397" cy="92842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E666B85-1495-81AB-AAE5-6E45D819148B}"/>
              </a:ext>
            </a:extLst>
          </p:cNvPr>
          <p:cNvSpPr txBox="1"/>
          <p:nvPr/>
        </p:nvSpPr>
        <p:spPr>
          <a:xfrm>
            <a:off x="3359643" y="3626506"/>
            <a:ext cx="67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0.18</a:t>
            </a:r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79D89B52-4838-BC81-FC41-7F5AA810ED88}"/>
              </a:ext>
            </a:extLst>
          </p:cNvPr>
          <p:cNvCxnSpPr>
            <a:stCxn id="4" idx="5"/>
            <a:endCxn id="5" idx="2"/>
          </p:cNvCxnSpPr>
          <p:nvPr/>
        </p:nvCxnSpPr>
        <p:spPr>
          <a:xfrm rot="16200000" flipH="1">
            <a:off x="3991887" y="2128450"/>
            <a:ext cx="2310324" cy="314481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4C872EE-7625-FABC-260E-C247CB6CDAA4}"/>
              </a:ext>
            </a:extLst>
          </p:cNvPr>
          <p:cNvSpPr txBox="1"/>
          <p:nvPr/>
        </p:nvSpPr>
        <p:spPr>
          <a:xfrm>
            <a:off x="6137396" y="4353275"/>
            <a:ext cx="67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0.32</a:t>
            </a:r>
          </a:p>
        </p:txBody>
      </p:sp>
    </p:spTree>
    <p:extLst>
      <p:ext uri="{BB962C8B-B14F-4D97-AF65-F5344CB8AC3E}">
        <p14:creationId xmlns:p14="http://schemas.microsoft.com/office/powerpoint/2010/main" val="300339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D490ED9-E00F-5E7B-BE53-716EDD15AE0E}"/>
              </a:ext>
            </a:extLst>
          </p:cNvPr>
          <p:cNvSpPr/>
          <p:nvPr/>
        </p:nvSpPr>
        <p:spPr>
          <a:xfrm>
            <a:off x="2202873" y="1233055"/>
            <a:ext cx="1607127" cy="1537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E1</a:t>
            </a:r>
          </a:p>
          <a:p>
            <a:pPr algn="ctr"/>
            <a:r>
              <a:rPr lang="es-MX" b="1" dirty="0"/>
              <a:t>CAMINAR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211091F-B9A1-4FCD-CE84-73A66220A514}"/>
              </a:ext>
            </a:extLst>
          </p:cNvPr>
          <p:cNvSpPr/>
          <p:nvPr/>
        </p:nvSpPr>
        <p:spPr>
          <a:xfrm>
            <a:off x="6719456" y="4087092"/>
            <a:ext cx="1607127" cy="1537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E4</a:t>
            </a:r>
          </a:p>
          <a:p>
            <a:pPr algn="ctr"/>
            <a:r>
              <a:rPr lang="es-MX" b="1" dirty="0"/>
              <a:t>REPOSO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AF90B21-84E1-F856-63F2-5A716F17AE6E}"/>
              </a:ext>
            </a:extLst>
          </p:cNvPr>
          <p:cNvSpPr/>
          <p:nvPr/>
        </p:nvSpPr>
        <p:spPr>
          <a:xfrm>
            <a:off x="2563091" y="4087092"/>
            <a:ext cx="1607127" cy="1537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E3</a:t>
            </a:r>
          </a:p>
          <a:p>
            <a:pPr algn="ctr"/>
            <a:r>
              <a:rPr lang="es-MX" b="1" dirty="0"/>
              <a:t>CORRER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85061D5-403F-2BB8-AEC1-CA9FAC649277}"/>
              </a:ext>
            </a:extLst>
          </p:cNvPr>
          <p:cNvSpPr/>
          <p:nvPr/>
        </p:nvSpPr>
        <p:spPr>
          <a:xfrm>
            <a:off x="6719456" y="997528"/>
            <a:ext cx="1607127" cy="1537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E2</a:t>
            </a:r>
          </a:p>
          <a:p>
            <a:pPr algn="ctr"/>
            <a:r>
              <a:rPr lang="es-MX" b="1" dirty="0"/>
              <a:t>SALTAR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BBB6F7B-F1DC-3E13-D27F-153B4B718672}"/>
              </a:ext>
            </a:extLst>
          </p:cNvPr>
          <p:cNvCxnSpPr/>
          <p:nvPr/>
        </p:nvCxnSpPr>
        <p:spPr>
          <a:xfrm flipH="1">
            <a:off x="3810000" y="1766455"/>
            <a:ext cx="2909456" cy="367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66BD535-E4AD-DD65-E1FE-50313DE5BD1A}"/>
              </a:ext>
            </a:extLst>
          </p:cNvPr>
          <p:cNvSpPr txBox="1"/>
          <p:nvPr/>
        </p:nvSpPr>
        <p:spPr>
          <a:xfrm>
            <a:off x="6158262" y="1906337"/>
            <a:ext cx="67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0.4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F3CB62C9-7A69-1B57-188D-C27ECAB8BC2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47512" y="1766455"/>
            <a:ext cx="1087426" cy="12700"/>
          </a:xfrm>
          <a:prstGeom prst="curvedConnector5">
            <a:avLst>
              <a:gd name="adj1" fmla="val -9555"/>
              <a:gd name="adj2" fmla="val 8674055"/>
              <a:gd name="adj3" fmla="val 1019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567D62-825A-D409-BC72-E5B36BBDD3FC}"/>
              </a:ext>
            </a:extLst>
          </p:cNvPr>
          <p:cNvSpPr txBox="1"/>
          <p:nvPr/>
        </p:nvSpPr>
        <p:spPr>
          <a:xfrm>
            <a:off x="8541077" y="1721671"/>
            <a:ext cx="67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0.2</a:t>
            </a:r>
          </a:p>
        </p:txBody>
      </p:sp>
    </p:spTree>
    <p:extLst>
      <p:ext uri="{BB962C8B-B14F-4D97-AF65-F5344CB8AC3E}">
        <p14:creationId xmlns:p14="http://schemas.microsoft.com/office/powerpoint/2010/main" val="1555726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D490ED9-E00F-5E7B-BE53-716EDD15AE0E}"/>
              </a:ext>
            </a:extLst>
          </p:cNvPr>
          <p:cNvSpPr/>
          <p:nvPr/>
        </p:nvSpPr>
        <p:spPr>
          <a:xfrm>
            <a:off x="2202873" y="1233055"/>
            <a:ext cx="1607127" cy="1537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E1</a:t>
            </a:r>
          </a:p>
          <a:p>
            <a:pPr algn="ctr"/>
            <a:r>
              <a:rPr lang="es-MX" b="1" dirty="0"/>
              <a:t>CAMINAR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211091F-B9A1-4FCD-CE84-73A66220A514}"/>
              </a:ext>
            </a:extLst>
          </p:cNvPr>
          <p:cNvSpPr/>
          <p:nvPr/>
        </p:nvSpPr>
        <p:spPr>
          <a:xfrm>
            <a:off x="6719456" y="4087092"/>
            <a:ext cx="1607127" cy="1537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E4</a:t>
            </a:r>
          </a:p>
          <a:p>
            <a:pPr algn="ctr"/>
            <a:r>
              <a:rPr lang="es-MX" b="1" dirty="0"/>
              <a:t>REPOSO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AF90B21-84E1-F856-63F2-5A716F17AE6E}"/>
              </a:ext>
            </a:extLst>
          </p:cNvPr>
          <p:cNvSpPr/>
          <p:nvPr/>
        </p:nvSpPr>
        <p:spPr>
          <a:xfrm>
            <a:off x="2563091" y="4087092"/>
            <a:ext cx="1607127" cy="1537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E3</a:t>
            </a:r>
          </a:p>
          <a:p>
            <a:pPr algn="ctr"/>
            <a:r>
              <a:rPr lang="es-MX" b="1" dirty="0"/>
              <a:t>CORRER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85061D5-403F-2BB8-AEC1-CA9FAC649277}"/>
              </a:ext>
            </a:extLst>
          </p:cNvPr>
          <p:cNvSpPr/>
          <p:nvPr/>
        </p:nvSpPr>
        <p:spPr>
          <a:xfrm>
            <a:off x="6719456" y="997528"/>
            <a:ext cx="1607127" cy="1537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E2</a:t>
            </a:r>
          </a:p>
          <a:p>
            <a:pPr algn="ctr"/>
            <a:r>
              <a:rPr lang="es-MX" b="1" dirty="0"/>
              <a:t>SALTAR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FC1CB976-25EE-A22F-8344-04B693AEF893}"/>
              </a:ext>
            </a:extLst>
          </p:cNvPr>
          <p:cNvCxnSpPr>
            <a:stCxn id="4" idx="7"/>
            <a:endCxn id="4" idx="1"/>
          </p:cNvCxnSpPr>
          <p:nvPr/>
        </p:nvCxnSpPr>
        <p:spPr>
          <a:xfrm rot="16200000" flipV="1">
            <a:off x="3006437" y="890063"/>
            <a:ext cx="12700" cy="1136411"/>
          </a:xfrm>
          <a:prstGeom prst="curvedConnector3">
            <a:avLst>
              <a:gd name="adj1" fmla="val 510061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B06F6E5-8371-4118-E681-78C95ABF1A9A}"/>
              </a:ext>
            </a:extLst>
          </p:cNvPr>
          <p:cNvSpPr txBox="1"/>
          <p:nvPr/>
        </p:nvSpPr>
        <p:spPr>
          <a:xfrm>
            <a:off x="2563090" y="446293"/>
            <a:ext cx="67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0.30</a:t>
            </a:r>
          </a:p>
        </p:txBody>
      </p:sp>
    </p:spTree>
    <p:extLst>
      <p:ext uri="{BB962C8B-B14F-4D97-AF65-F5344CB8AC3E}">
        <p14:creationId xmlns:p14="http://schemas.microsoft.com/office/powerpoint/2010/main" val="3297134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D490ED9-E00F-5E7B-BE53-716EDD15AE0E}"/>
              </a:ext>
            </a:extLst>
          </p:cNvPr>
          <p:cNvSpPr/>
          <p:nvPr/>
        </p:nvSpPr>
        <p:spPr>
          <a:xfrm>
            <a:off x="2202873" y="1233055"/>
            <a:ext cx="1607127" cy="1537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E1</a:t>
            </a:r>
          </a:p>
          <a:p>
            <a:pPr algn="ctr"/>
            <a:r>
              <a:rPr lang="es-MX" b="1" dirty="0"/>
              <a:t>CAMINAR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211091F-B9A1-4FCD-CE84-73A66220A514}"/>
              </a:ext>
            </a:extLst>
          </p:cNvPr>
          <p:cNvSpPr/>
          <p:nvPr/>
        </p:nvSpPr>
        <p:spPr>
          <a:xfrm>
            <a:off x="6719456" y="4087092"/>
            <a:ext cx="1607127" cy="1537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E4</a:t>
            </a:r>
          </a:p>
          <a:p>
            <a:pPr algn="ctr"/>
            <a:r>
              <a:rPr lang="es-MX" b="1" dirty="0"/>
              <a:t>REPOSO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AF90B21-84E1-F856-63F2-5A716F17AE6E}"/>
              </a:ext>
            </a:extLst>
          </p:cNvPr>
          <p:cNvSpPr/>
          <p:nvPr/>
        </p:nvSpPr>
        <p:spPr>
          <a:xfrm>
            <a:off x="2563091" y="4087092"/>
            <a:ext cx="1607127" cy="1537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E3</a:t>
            </a:r>
          </a:p>
          <a:p>
            <a:pPr algn="ctr"/>
            <a:r>
              <a:rPr lang="es-MX" b="1" dirty="0"/>
              <a:t>CORRER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85061D5-403F-2BB8-AEC1-CA9FAC649277}"/>
              </a:ext>
            </a:extLst>
          </p:cNvPr>
          <p:cNvSpPr/>
          <p:nvPr/>
        </p:nvSpPr>
        <p:spPr>
          <a:xfrm>
            <a:off x="6719456" y="997528"/>
            <a:ext cx="1607127" cy="1537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E2</a:t>
            </a:r>
          </a:p>
          <a:p>
            <a:pPr algn="ctr"/>
            <a:r>
              <a:rPr lang="es-MX" b="1" dirty="0"/>
              <a:t>SALTAR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FC1CB976-25EE-A22F-8344-04B693AEF893}"/>
              </a:ext>
            </a:extLst>
          </p:cNvPr>
          <p:cNvCxnSpPr>
            <a:stCxn id="4" idx="7"/>
            <a:endCxn id="4" idx="1"/>
          </p:cNvCxnSpPr>
          <p:nvPr/>
        </p:nvCxnSpPr>
        <p:spPr>
          <a:xfrm rot="16200000" flipV="1">
            <a:off x="3006437" y="890063"/>
            <a:ext cx="12700" cy="1136411"/>
          </a:xfrm>
          <a:prstGeom prst="curvedConnector3">
            <a:avLst>
              <a:gd name="adj1" fmla="val 510061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B06F6E5-8371-4118-E681-78C95ABF1A9A}"/>
              </a:ext>
            </a:extLst>
          </p:cNvPr>
          <p:cNvSpPr txBox="1"/>
          <p:nvPr/>
        </p:nvSpPr>
        <p:spPr>
          <a:xfrm>
            <a:off x="2563090" y="446293"/>
            <a:ext cx="67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0.30</a:t>
            </a:r>
          </a:p>
        </p:txBody>
      </p:sp>
    </p:spTree>
    <p:extLst>
      <p:ext uri="{BB962C8B-B14F-4D97-AF65-F5344CB8AC3E}">
        <p14:creationId xmlns:p14="http://schemas.microsoft.com/office/powerpoint/2010/main" val="3087784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D490ED9-E00F-5E7B-BE53-716EDD15AE0E}"/>
              </a:ext>
            </a:extLst>
          </p:cNvPr>
          <p:cNvSpPr/>
          <p:nvPr/>
        </p:nvSpPr>
        <p:spPr>
          <a:xfrm>
            <a:off x="2202873" y="1233055"/>
            <a:ext cx="1607127" cy="1537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E1</a:t>
            </a:r>
          </a:p>
          <a:p>
            <a:pPr algn="ctr"/>
            <a:r>
              <a:rPr lang="es-MX" b="1" dirty="0"/>
              <a:t>CAMINAR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211091F-B9A1-4FCD-CE84-73A66220A514}"/>
              </a:ext>
            </a:extLst>
          </p:cNvPr>
          <p:cNvSpPr/>
          <p:nvPr/>
        </p:nvSpPr>
        <p:spPr>
          <a:xfrm>
            <a:off x="6719456" y="4087092"/>
            <a:ext cx="1607127" cy="1537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E4</a:t>
            </a:r>
          </a:p>
          <a:p>
            <a:pPr algn="ctr"/>
            <a:r>
              <a:rPr lang="es-MX" b="1" dirty="0"/>
              <a:t>REPOSO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AF90B21-84E1-F856-63F2-5A716F17AE6E}"/>
              </a:ext>
            </a:extLst>
          </p:cNvPr>
          <p:cNvSpPr/>
          <p:nvPr/>
        </p:nvSpPr>
        <p:spPr>
          <a:xfrm>
            <a:off x="2563091" y="4087092"/>
            <a:ext cx="1607127" cy="1537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E3</a:t>
            </a:r>
          </a:p>
          <a:p>
            <a:pPr algn="ctr"/>
            <a:r>
              <a:rPr lang="es-MX" b="1" dirty="0"/>
              <a:t>CORRER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85061D5-403F-2BB8-AEC1-CA9FAC649277}"/>
              </a:ext>
            </a:extLst>
          </p:cNvPr>
          <p:cNvSpPr/>
          <p:nvPr/>
        </p:nvSpPr>
        <p:spPr>
          <a:xfrm>
            <a:off x="6719456" y="997528"/>
            <a:ext cx="1607127" cy="1537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E2</a:t>
            </a:r>
          </a:p>
          <a:p>
            <a:pPr algn="ctr"/>
            <a:r>
              <a:rPr lang="es-MX" b="1" dirty="0"/>
              <a:t>SALTAR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FC1CB976-25EE-A22F-8344-04B693AEF893}"/>
              </a:ext>
            </a:extLst>
          </p:cNvPr>
          <p:cNvCxnSpPr>
            <a:stCxn id="4" idx="7"/>
            <a:endCxn id="4" idx="1"/>
          </p:cNvCxnSpPr>
          <p:nvPr/>
        </p:nvCxnSpPr>
        <p:spPr>
          <a:xfrm rot="16200000" flipV="1">
            <a:off x="3006437" y="890063"/>
            <a:ext cx="12700" cy="1136411"/>
          </a:xfrm>
          <a:prstGeom prst="curvedConnector3">
            <a:avLst>
              <a:gd name="adj1" fmla="val 510061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B06F6E5-8371-4118-E681-78C95ABF1A9A}"/>
              </a:ext>
            </a:extLst>
          </p:cNvPr>
          <p:cNvSpPr txBox="1"/>
          <p:nvPr/>
        </p:nvSpPr>
        <p:spPr>
          <a:xfrm>
            <a:off x="2563090" y="446293"/>
            <a:ext cx="67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0.30</a:t>
            </a:r>
          </a:p>
        </p:txBody>
      </p:sp>
    </p:spTree>
    <p:extLst>
      <p:ext uri="{BB962C8B-B14F-4D97-AF65-F5344CB8AC3E}">
        <p14:creationId xmlns:p14="http://schemas.microsoft.com/office/powerpoint/2010/main" val="1977687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49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Martinez Reyes Fernando</dc:creator>
  <cp:lastModifiedBy>Martinez Reyes Fernando</cp:lastModifiedBy>
  <cp:revision>1</cp:revision>
  <dcterms:created xsi:type="dcterms:W3CDTF">2022-09-28T15:46:04Z</dcterms:created>
  <dcterms:modified xsi:type="dcterms:W3CDTF">2022-09-28T16:08:14Z</dcterms:modified>
</cp:coreProperties>
</file>