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</p:sldIdLst>
  <p:sldSz cx="18359438" cy="89281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41" autoAdjust="0"/>
    <p:restoredTop sz="94660"/>
  </p:normalViewPr>
  <p:slideViewPr>
    <p:cSldViewPr snapToGrid="0">
      <p:cViewPr>
        <p:scale>
          <a:sx n="155" d="100"/>
          <a:sy n="155" d="100"/>
        </p:scale>
        <p:origin x="-7224" y="-4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D2A685-3E09-417F-B65D-37858DFE25F1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MX"/>
        </a:p>
      </dgm:t>
    </dgm:pt>
    <dgm:pt modelId="{FB70BD47-63DE-4499-8F37-9F65E35725F9}">
      <dgm:prSet phldrT="[Texto]" custT="1"/>
      <dgm:spPr/>
      <dgm:t>
        <a:bodyPr/>
        <a:lstStyle/>
        <a:p>
          <a:endParaRPr lang="es-MX" sz="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528E39-EC42-47DE-A85E-CAFF19196EB8}" type="sibTrans" cxnId="{7BD54054-75EC-4131-AC7B-5B354791AF5F}">
      <dgm:prSet/>
      <dgm:spPr/>
      <dgm:t>
        <a:bodyPr/>
        <a:lstStyle/>
        <a:p>
          <a:endParaRPr lang="es-MX" sz="1100"/>
        </a:p>
      </dgm:t>
    </dgm:pt>
    <dgm:pt modelId="{9966EE90-73B0-4E21-A84B-C387AE61233A}" type="parTrans" cxnId="{7BD54054-75EC-4131-AC7B-5B354791AF5F}">
      <dgm:prSet/>
      <dgm:spPr/>
      <dgm:t>
        <a:bodyPr/>
        <a:lstStyle/>
        <a:p>
          <a:endParaRPr lang="es-MX" sz="1100"/>
        </a:p>
      </dgm:t>
    </dgm:pt>
    <dgm:pt modelId="{44E56723-7D3A-4381-999F-B46D1A8BA391}">
      <dgm:prSet custT="1"/>
      <dgm:spPr/>
      <dgm:t>
        <a:bodyPr/>
        <a:lstStyle/>
        <a:p>
          <a:r>
            <a:rPr lang="es-ES" sz="600" b="0" dirty="0">
              <a:latin typeface="Arial" panose="020B0604020202020204" pitchFamily="34" charset="0"/>
              <a:cs typeface="Arial" panose="020B0604020202020204" pitchFamily="34" charset="0"/>
            </a:rPr>
            <a:t>DIRECCIÓN DE POLÍTICAS UNIVERSITARIAS Y EQUIDAD (O MEDIDAS AFIRMATIVAS)</a:t>
          </a:r>
        </a:p>
        <a:p>
          <a:r>
            <a:rPr lang="es-ES" sz="600" dirty="0">
              <a:latin typeface="Arial" panose="020B0604020202020204" pitchFamily="34" charset="0"/>
              <a:cs typeface="Arial" panose="020B0604020202020204" pitchFamily="34" charset="0"/>
            </a:rPr>
            <a:t>RUBÉN HERNÁNDEZ DUARTE</a:t>
          </a:r>
          <a:endParaRPr lang="es-ES" sz="600" b="1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s-MX" sz="600" b="1" dirty="0">
              <a:latin typeface="Arial" panose="020B0604020202020204" pitchFamily="34" charset="0"/>
              <a:cs typeface="Arial" panose="020B0604020202020204" pitchFamily="34" charset="0"/>
            </a:rPr>
            <a:t>rubenhd@unam.mx</a:t>
          </a:r>
        </a:p>
      </dgm:t>
    </dgm:pt>
    <dgm:pt modelId="{53815B8B-4A51-4A21-ADF2-59D83F05210A}" type="parTrans" cxnId="{3D87FD75-1237-4EFB-B1C7-94D927BBA906}">
      <dgm:prSet/>
      <dgm:spPr/>
      <dgm:t>
        <a:bodyPr/>
        <a:lstStyle/>
        <a:p>
          <a:endParaRPr lang="es-MX" sz="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D62BA5-C12B-4E1F-873D-2982EF6DA4BE}" type="sibTrans" cxnId="{3D87FD75-1237-4EFB-B1C7-94D927BBA906}">
      <dgm:prSet/>
      <dgm:spPr/>
      <dgm:t>
        <a:bodyPr/>
        <a:lstStyle/>
        <a:p>
          <a:endParaRPr lang="es-MX"/>
        </a:p>
      </dgm:t>
    </dgm:pt>
    <dgm:pt modelId="{723A97A9-3233-430C-B17A-B402D5FE9E60}">
      <dgm:prSet custT="1"/>
      <dgm:spPr/>
      <dgm:t>
        <a:bodyPr/>
        <a:lstStyle/>
        <a:p>
          <a:r>
            <a:rPr lang="es-ES" sz="6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rPr>
            <a:t>KARLA AMOZURRUTIA</a:t>
          </a:r>
        </a:p>
        <a:p>
          <a:r>
            <a:rPr lang="es-ES" sz="6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rPr>
            <a:t>SECRETARIA TÉCNICA</a:t>
          </a:r>
        </a:p>
        <a:p>
          <a:r>
            <a:rPr lang="es-MX" sz="600" b="1" dirty="0">
              <a:latin typeface="Arial" panose="020B0604020202020204" pitchFamily="34" charset="0"/>
              <a:cs typeface="Arial" panose="020B0604020202020204" pitchFamily="34" charset="0"/>
            </a:rPr>
            <a:t>karlamozurrutia_igualdad@unam.mx</a:t>
          </a:r>
          <a:endParaRPr lang="es-ES" sz="600" b="1" dirty="0">
            <a:highlight>
              <a:srgbClr val="FFFF00"/>
            </a:highlight>
            <a:latin typeface="Arial" panose="020B0604020202020204" pitchFamily="34" charset="0"/>
            <a:cs typeface="Arial" panose="020B0604020202020204" pitchFamily="34" charset="0"/>
          </a:endParaRPr>
        </a:p>
        <a:p>
          <a:endParaRPr lang="es-MX" sz="600" dirty="0">
            <a:highlight>
              <a:srgbClr val="FFFF00"/>
            </a:highligh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C62102-3AC7-492C-A04F-06255E555C56}" type="parTrans" cxnId="{D20C4E70-A26A-4AF5-BD44-C283457E5270}">
      <dgm:prSet/>
      <dgm:spPr/>
      <dgm:t>
        <a:bodyPr/>
        <a:lstStyle/>
        <a:p>
          <a:endParaRPr lang="es-MX" sz="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456793-ED59-4411-AF6E-4E9C5C3C5B90}" type="sibTrans" cxnId="{D20C4E70-A26A-4AF5-BD44-C283457E5270}">
      <dgm:prSet/>
      <dgm:spPr/>
      <dgm:t>
        <a:bodyPr/>
        <a:lstStyle/>
        <a:p>
          <a:endParaRPr lang="es-MX"/>
        </a:p>
      </dgm:t>
    </dgm:pt>
    <dgm:pt modelId="{B44DB1E4-B8B3-4BA3-8957-F57BF51BB56B}">
      <dgm:prSet custT="1"/>
      <dgm:spPr/>
      <dgm:t>
        <a:bodyPr/>
        <a:lstStyle/>
        <a:p>
          <a:r>
            <a:rPr lang="es-ES" sz="600" dirty="0">
              <a:latin typeface="Arial" panose="020B0604020202020204" pitchFamily="34" charset="0"/>
              <a:cs typeface="Arial" panose="020B0604020202020204" pitchFamily="34" charset="0"/>
            </a:rPr>
            <a:t>DIRECCIÓN DE EDUCACIÓN PARA LA IGUALDAD</a:t>
          </a:r>
        </a:p>
        <a:p>
          <a:r>
            <a:rPr lang="es-ES" sz="600" dirty="0">
              <a:latin typeface="Arial" panose="020B0604020202020204" pitchFamily="34" charset="0"/>
              <a:cs typeface="Arial" panose="020B0604020202020204" pitchFamily="34" charset="0"/>
            </a:rPr>
            <a:t>MÓNICA QUIJANO VELASCO</a:t>
          </a:r>
        </a:p>
        <a:p>
          <a:r>
            <a:rPr lang="pt-BR" sz="600" b="1" dirty="0">
              <a:latin typeface="Arial" panose="020B0604020202020204" pitchFamily="34" charset="0"/>
              <a:cs typeface="Arial" panose="020B0604020202020204" pitchFamily="34" charset="0"/>
            </a:rPr>
            <a:t>mquijano@unam.mx</a:t>
          </a:r>
          <a:endParaRPr lang="es-MX" sz="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30A565C-C89C-4AA9-B419-7FB1E516D83E}" type="parTrans" cxnId="{9995411B-31C1-42B1-8551-4423285C106A}">
      <dgm:prSet/>
      <dgm:spPr/>
      <dgm:t>
        <a:bodyPr/>
        <a:lstStyle/>
        <a:p>
          <a:endParaRPr lang="es-MX" sz="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24CB83-2D07-4495-AE32-031C07FD9DC0}" type="sibTrans" cxnId="{9995411B-31C1-42B1-8551-4423285C106A}">
      <dgm:prSet/>
      <dgm:spPr/>
      <dgm:t>
        <a:bodyPr/>
        <a:lstStyle/>
        <a:p>
          <a:endParaRPr lang="es-MX"/>
        </a:p>
      </dgm:t>
    </dgm:pt>
    <dgm:pt modelId="{E78E2F0A-A84C-4DA9-A843-F4823E87A492}">
      <dgm:prSet custT="1"/>
      <dgm:spPr/>
      <dgm:t>
        <a:bodyPr/>
        <a:lstStyle/>
        <a:p>
          <a:r>
            <a:rPr lang="es-ES" sz="600" dirty="0">
              <a:latin typeface="Arial" panose="020B0604020202020204" pitchFamily="34" charset="0"/>
              <a:cs typeface="Arial" panose="020B0604020202020204" pitchFamily="34" charset="0"/>
            </a:rPr>
            <a:t>DIRECCIÓN DE CULTURA Y COMUNICACIÓN</a:t>
          </a:r>
        </a:p>
        <a:p>
          <a:r>
            <a:rPr lang="es-MX" sz="6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LORENZANO SCHIFRIN SANDRA SILVINA</a:t>
          </a:r>
        </a:p>
        <a:p>
          <a:r>
            <a:rPr lang="es-MX" sz="600" b="1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sandra.lorenzano@unam.mx</a:t>
          </a:r>
          <a:endParaRPr lang="es-MX" sz="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DA6630-B9D7-4B63-B74B-5C58A1793C09}" type="parTrans" cxnId="{09B1C27A-3415-4069-B7D4-6E22E08837CA}">
      <dgm:prSet/>
      <dgm:spPr/>
      <dgm:t>
        <a:bodyPr/>
        <a:lstStyle/>
        <a:p>
          <a:endParaRPr lang="es-MX" sz="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545D74-016F-4814-8335-E33C9A669A43}" type="sibTrans" cxnId="{09B1C27A-3415-4069-B7D4-6E22E08837CA}">
      <dgm:prSet/>
      <dgm:spPr/>
      <dgm:t>
        <a:bodyPr/>
        <a:lstStyle/>
        <a:p>
          <a:endParaRPr lang="es-MX"/>
        </a:p>
      </dgm:t>
    </dgm:pt>
    <dgm:pt modelId="{A661B15C-BDB9-4665-9759-BC1AD1CF38CD}">
      <dgm:prSet custT="1"/>
      <dgm:spPr/>
      <dgm:t>
        <a:bodyPr/>
        <a:lstStyle/>
        <a:p>
          <a:r>
            <a:rPr lang="es-ES" sz="600" dirty="0">
              <a:latin typeface="Arial" panose="020B0604020202020204" pitchFamily="34" charset="0"/>
              <a:cs typeface="Arial" panose="020B0604020202020204" pitchFamily="34" charset="0"/>
            </a:rPr>
            <a:t>DIRECCIÓN DE PLANEACIÓN, VINCULACIÓN Y PROYECTOS ESPECIALES</a:t>
          </a:r>
        </a:p>
        <a:p>
          <a:r>
            <a:rPr lang="es-MX" sz="6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VICTOR HUGO ANAYA MUÑOZ</a:t>
          </a:r>
        </a:p>
        <a:p>
          <a:r>
            <a:rPr lang="es-MX" sz="600" b="1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victor.anaya@unam.mx</a:t>
          </a:r>
        </a:p>
      </dgm:t>
    </dgm:pt>
    <dgm:pt modelId="{F85A396C-377D-4118-B872-3D2F25D5E10B}" type="parTrans" cxnId="{B5D09876-5618-4609-B7CB-9F64E3D9CF79}">
      <dgm:prSet/>
      <dgm:spPr/>
      <dgm:t>
        <a:bodyPr/>
        <a:lstStyle/>
        <a:p>
          <a:endParaRPr lang="es-MX" sz="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998FCE4-F688-49C1-8FFA-B28E3E32CC79}" type="sibTrans" cxnId="{B5D09876-5618-4609-B7CB-9F64E3D9CF79}">
      <dgm:prSet/>
      <dgm:spPr/>
      <dgm:t>
        <a:bodyPr/>
        <a:lstStyle/>
        <a:p>
          <a:endParaRPr lang="es-MX"/>
        </a:p>
      </dgm:t>
    </dgm:pt>
    <dgm:pt modelId="{C7FCC499-0DBA-4B6D-9E24-2134470743A5}" type="asst">
      <dgm:prSet custT="1"/>
      <dgm:spPr/>
      <dgm:t>
        <a:bodyPr/>
        <a:lstStyle/>
        <a:p>
          <a:r>
            <a:rPr lang="es-MX" sz="600" dirty="0">
              <a:latin typeface="Arial" panose="020B0604020202020204" pitchFamily="34" charset="0"/>
              <a:cs typeface="Arial" panose="020B0604020202020204" pitchFamily="34" charset="0"/>
            </a:rPr>
            <a:t>COORDINADOR DE GESTIÓN </a:t>
          </a:r>
        </a:p>
        <a:p>
          <a:r>
            <a:rPr lang="es-MX" sz="600" dirty="0">
              <a:latin typeface="Arial" panose="020B0604020202020204" pitchFamily="34" charset="0"/>
              <a:cs typeface="Arial" panose="020B0604020202020204" pitchFamily="34" charset="0"/>
            </a:rPr>
            <a:t>LARA MORALES MAYELA</a:t>
          </a:r>
        </a:p>
        <a:p>
          <a:r>
            <a:rPr lang="es-MX" sz="600" b="1" dirty="0">
              <a:latin typeface="Arial" panose="020B0604020202020204" pitchFamily="34" charset="0"/>
              <a:cs typeface="Arial" panose="020B0604020202020204" pitchFamily="34" charset="0"/>
            </a:rPr>
            <a:t>mlaramor@unam.mx</a:t>
          </a:r>
        </a:p>
      </dgm:t>
    </dgm:pt>
    <dgm:pt modelId="{3CA580D5-4C75-4D17-9555-EA87E21876DE}" type="parTrans" cxnId="{2ECF3178-75DC-4F9C-8531-745A73911255}">
      <dgm:prSet/>
      <dgm:spPr/>
      <dgm:t>
        <a:bodyPr/>
        <a:lstStyle/>
        <a:p>
          <a:endParaRPr lang="es-MX" sz="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98DE5B-4255-48E2-98BC-7B46A52394FE}" type="sibTrans" cxnId="{2ECF3178-75DC-4F9C-8531-745A73911255}">
      <dgm:prSet/>
      <dgm:spPr/>
      <dgm:t>
        <a:bodyPr/>
        <a:lstStyle/>
        <a:p>
          <a:endParaRPr lang="es-MX"/>
        </a:p>
      </dgm:t>
    </dgm:pt>
    <dgm:pt modelId="{8A2E38F8-DBE8-4EA1-806E-BCF20BB99E98}" type="asst">
      <dgm:prSet custT="1"/>
      <dgm:spPr/>
      <dgm:t>
        <a:bodyPr/>
        <a:lstStyle/>
        <a:p>
          <a:endParaRPr lang="es-ES" sz="600" b="1" dirty="0">
            <a:highlight>
              <a:srgbClr val="00FF00"/>
            </a:highlight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s-MX" sz="600" b="0" dirty="0">
              <a:latin typeface="Arial" panose="020B0604020202020204" pitchFamily="34" charset="0"/>
              <a:cs typeface="Arial" panose="020B0604020202020204" pitchFamily="34" charset="0"/>
            </a:rPr>
            <a:t>JEFE DE DEPARTAMENTO</a:t>
          </a:r>
        </a:p>
        <a:p>
          <a:r>
            <a:rPr lang="es-MX" sz="600" b="0" dirty="0">
              <a:latin typeface="Arial" panose="020B0604020202020204" pitchFamily="34" charset="0"/>
              <a:cs typeface="Arial" panose="020B0604020202020204" pitchFamily="34" charset="0"/>
            </a:rPr>
            <a:t>GODFREY MORALES DANA HEYWYN </a:t>
          </a:r>
        </a:p>
        <a:p>
          <a:r>
            <a:rPr lang="es-MX" sz="600" b="1" dirty="0">
              <a:latin typeface="Arial" panose="020B0604020202020204" pitchFamily="34" charset="0"/>
              <a:cs typeface="Arial" panose="020B0604020202020204" pitchFamily="34" charset="0"/>
            </a:rPr>
            <a:t>dana77@comunidad.unam.mx</a:t>
          </a:r>
        </a:p>
      </dgm:t>
    </dgm:pt>
    <dgm:pt modelId="{80D87F15-A52A-428D-AC69-F80CE103E2CA}" type="parTrans" cxnId="{6A75838E-9B8D-4FAD-AB3C-694ECF12C4EF}">
      <dgm:prSet/>
      <dgm:spPr/>
      <dgm:t>
        <a:bodyPr/>
        <a:lstStyle/>
        <a:p>
          <a:endParaRPr lang="es-MX" sz="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251432-8318-49DF-B95D-DB9C4212EE53}" type="sibTrans" cxnId="{6A75838E-9B8D-4FAD-AB3C-694ECF12C4EF}">
      <dgm:prSet/>
      <dgm:spPr/>
      <dgm:t>
        <a:bodyPr/>
        <a:lstStyle/>
        <a:p>
          <a:endParaRPr lang="es-MX"/>
        </a:p>
      </dgm:t>
    </dgm:pt>
    <dgm:pt modelId="{E0F4A33D-93FE-4C4E-8688-49D40F37C0AF}">
      <dgm:prSet custT="1"/>
      <dgm:spPr/>
      <dgm:t>
        <a:bodyPr/>
        <a:lstStyle/>
        <a:p>
          <a:pPr>
            <a:buClrTx/>
            <a:buSzTx/>
            <a:buFontTx/>
            <a:buNone/>
          </a:pPr>
          <a:r>
            <a:rPr lang="es-MX" sz="600" dirty="0">
              <a:latin typeface="Arial" panose="020B0604020202020204" pitchFamily="34" charset="0"/>
              <a:cs typeface="Arial" panose="020B0604020202020204" pitchFamily="34" charset="0"/>
            </a:rPr>
            <a:t>JEFE DE UNIDAD </a:t>
          </a:r>
        </a:p>
        <a:p>
          <a:pPr>
            <a:buClrTx/>
            <a:buSzTx/>
            <a:buFontTx/>
            <a:buNone/>
          </a:pPr>
          <a:r>
            <a:rPr lang="es-MX" sz="600" dirty="0">
              <a:latin typeface="Arial" panose="020B0604020202020204" pitchFamily="34" charset="0"/>
              <a:cs typeface="Arial" panose="020B0604020202020204" pitchFamily="34" charset="0"/>
            </a:rPr>
            <a:t>CONTRERAS RAMÍREZ CECILIA PAZ </a:t>
          </a:r>
        </a:p>
        <a:p>
          <a:pPr>
            <a:buClrTx/>
            <a:buSzTx/>
            <a:buFontTx/>
            <a:buNone/>
          </a:pPr>
          <a:r>
            <a:rPr lang="es-MX" sz="600" b="1" dirty="0">
              <a:latin typeface="Arial" panose="020B0604020202020204" pitchFamily="34" charset="0"/>
              <a:cs typeface="Arial" panose="020B0604020202020204" pitchFamily="34" charset="0"/>
            </a:rPr>
            <a:t>ceciliapaz@unam.mx</a:t>
          </a:r>
        </a:p>
      </dgm:t>
    </dgm:pt>
    <dgm:pt modelId="{D6CB96BC-D44E-4B36-BF37-ED4D3DE385CF}" type="parTrans" cxnId="{14287AC9-51C4-4F2D-BA0B-C3316E76863F}">
      <dgm:prSet/>
      <dgm:spPr/>
      <dgm:t>
        <a:bodyPr/>
        <a:lstStyle/>
        <a:p>
          <a:endParaRPr lang="es-MX" sz="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87A9D8-D04B-4DCA-9592-B0FE7DCD2E16}" type="sibTrans" cxnId="{14287AC9-51C4-4F2D-BA0B-C3316E76863F}">
      <dgm:prSet/>
      <dgm:spPr/>
      <dgm:t>
        <a:bodyPr/>
        <a:lstStyle/>
        <a:p>
          <a:endParaRPr lang="es-MX"/>
        </a:p>
      </dgm:t>
    </dgm:pt>
    <dgm:pt modelId="{462732B8-9DD3-4C56-91DA-DBACF0971594}">
      <dgm:prSet custT="1"/>
      <dgm:spPr/>
      <dgm:t>
        <a:bodyPr/>
        <a:lstStyle/>
        <a:p>
          <a:pPr>
            <a:buClrTx/>
            <a:buSzTx/>
            <a:buFontTx/>
            <a:buNone/>
          </a:pPr>
          <a:r>
            <a:rPr lang="es-MX" sz="600" dirty="0">
              <a:latin typeface="Arial" panose="020B0604020202020204" pitchFamily="34" charset="0"/>
              <a:cs typeface="Arial" panose="020B0604020202020204" pitchFamily="34" charset="0"/>
            </a:rPr>
            <a:t>ASISTENTE EJECUTIVO </a:t>
          </a:r>
        </a:p>
        <a:p>
          <a:pPr>
            <a:buClrTx/>
            <a:buSzTx/>
            <a:buFontTx/>
            <a:buNone/>
          </a:pPr>
          <a:r>
            <a:rPr lang="es-MX" sz="600" dirty="0">
              <a:latin typeface="Arial" panose="020B0604020202020204" pitchFamily="34" charset="0"/>
              <a:cs typeface="Arial" panose="020B0604020202020204" pitchFamily="34" charset="0"/>
            </a:rPr>
            <a:t>LÓPEZ </a:t>
          </a:r>
          <a:r>
            <a:rPr lang="es-MX" sz="600" dirty="0" err="1">
              <a:latin typeface="Arial" panose="020B0604020202020204" pitchFamily="34" charset="0"/>
              <a:cs typeface="Arial" panose="020B0604020202020204" pitchFamily="34" charset="0"/>
            </a:rPr>
            <a:t>LÓPEZ</a:t>
          </a:r>
          <a:r>
            <a:rPr lang="es-MX" sz="600" dirty="0">
              <a:latin typeface="Arial" panose="020B0604020202020204" pitchFamily="34" charset="0"/>
              <a:cs typeface="Arial" panose="020B0604020202020204" pitchFamily="34" charset="0"/>
            </a:rPr>
            <a:t> MARÍA FERNANDA </a:t>
          </a:r>
        </a:p>
        <a:p>
          <a:pPr>
            <a:buClrTx/>
            <a:buSzTx/>
            <a:buFontTx/>
            <a:buNone/>
          </a:pPr>
          <a:r>
            <a:rPr lang="es-MX" sz="600" b="1" dirty="0">
              <a:latin typeface="Arial" panose="020B0604020202020204" pitchFamily="34" charset="0"/>
              <a:cs typeface="Arial" panose="020B0604020202020204" pitchFamily="34" charset="0"/>
            </a:rPr>
            <a:t>mflopez@unam.mx</a:t>
          </a:r>
        </a:p>
      </dgm:t>
    </dgm:pt>
    <dgm:pt modelId="{2CBB7AD4-C14C-4D7A-9B8C-A1A3B49B438B}" type="parTrans" cxnId="{0A675171-0D9F-4FE5-8FBD-B6750691BE66}">
      <dgm:prSet/>
      <dgm:spPr/>
      <dgm:t>
        <a:bodyPr/>
        <a:lstStyle/>
        <a:p>
          <a:endParaRPr lang="es-MX" sz="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1388F0-F6BE-4AD7-9C54-1FBC07181965}" type="sibTrans" cxnId="{0A675171-0D9F-4FE5-8FBD-B6750691BE66}">
      <dgm:prSet/>
      <dgm:spPr/>
      <dgm:t>
        <a:bodyPr/>
        <a:lstStyle/>
        <a:p>
          <a:endParaRPr lang="es-MX"/>
        </a:p>
      </dgm:t>
    </dgm:pt>
    <dgm:pt modelId="{01161A1E-10A3-4D52-9E50-B91461AC1DB4}">
      <dgm:prSet custT="1"/>
      <dgm:spPr/>
      <dgm:t>
        <a:bodyPr/>
        <a:lstStyle/>
        <a:p>
          <a:r>
            <a:rPr lang="es-MX" sz="600" dirty="0">
              <a:latin typeface="Arial" panose="020B0604020202020204" pitchFamily="34" charset="0"/>
              <a:cs typeface="Arial" panose="020B0604020202020204" pitchFamily="34" charset="0"/>
            </a:rPr>
            <a:t>JEFE DE UNIDAD EDUCACIÓN </a:t>
          </a:r>
        </a:p>
        <a:p>
          <a:r>
            <a:rPr lang="es-MX" sz="600" dirty="0">
              <a:latin typeface="Arial" panose="020B0604020202020204" pitchFamily="34" charset="0"/>
              <a:cs typeface="Arial" panose="020B0604020202020204" pitchFamily="34" charset="0"/>
            </a:rPr>
            <a:t>PARA LA IGUALDAD </a:t>
          </a:r>
        </a:p>
        <a:p>
          <a:r>
            <a:rPr lang="es-MX" sz="600" dirty="0">
              <a:latin typeface="Arial" panose="020B0604020202020204" pitchFamily="34" charset="0"/>
              <a:cs typeface="Arial" panose="020B0604020202020204" pitchFamily="34" charset="0"/>
            </a:rPr>
            <a:t>GUTIÉRREZ MENDOZA GABRIELA </a:t>
          </a:r>
        </a:p>
        <a:p>
          <a:r>
            <a:rPr lang="es-MX" sz="600" dirty="0">
              <a:latin typeface="Arial" panose="020B0604020202020204" pitchFamily="34" charset="0"/>
              <a:cs typeface="Arial" panose="020B0604020202020204" pitchFamily="34" charset="0"/>
            </a:rPr>
            <a:t>GABRIELA GUTIERREZ </a:t>
          </a:r>
          <a:r>
            <a:rPr lang="es-MX" sz="600" b="1" dirty="0">
              <a:latin typeface="Arial" panose="020B0604020202020204" pitchFamily="34" charset="0"/>
              <a:cs typeface="Arial" panose="020B0604020202020204" pitchFamily="34" charset="0"/>
            </a:rPr>
            <a:t>gabygume@comunidad.unam.mx</a:t>
          </a:r>
        </a:p>
      </dgm:t>
    </dgm:pt>
    <dgm:pt modelId="{00581824-03FE-41C7-ADEB-659975C33232}" type="parTrans" cxnId="{24445080-EA41-45B9-A2AA-702C1F114707}">
      <dgm:prSet/>
      <dgm:spPr/>
      <dgm:t>
        <a:bodyPr/>
        <a:lstStyle/>
        <a:p>
          <a:endParaRPr lang="es-MX" sz="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881EEA0-1C7A-45BA-86F8-022E63B71977}" type="sibTrans" cxnId="{24445080-EA41-45B9-A2AA-702C1F114707}">
      <dgm:prSet/>
      <dgm:spPr/>
      <dgm:t>
        <a:bodyPr/>
        <a:lstStyle/>
        <a:p>
          <a:endParaRPr lang="es-MX"/>
        </a:p>
      </dgm:t>
    </dgm:pt>
    <dgm:pt modelId="{D755569C-3E17-482E-A18C-7B995703FACB}">
      <dgm:prSet custT="1"/>
      <dgm:spPr/>
      <dgm:t>
        <a:bodyPr/>
        <a:lstStyle/>
        <a:p>
          <a:r>
            <a:rPr lang="es-MX" sz="600" dirty="0">
              <a:latin typeface="Arial" panose="020B0604020202020204" pitchFamily="34" charset="0"/>
              <a:cs typeface="Arial" panose="020B0604020202020204" pitchFamily="34" charset="0"/>
            </a:rPr>
            <a:t>JEFE DE UNIDAD COMUNICACIÓN NÚÑEZ MARTÍNEZ CECILIA MARIEL</a:t>
          </a:r>
        </a:p>
        <a:p>
          <a:r>
            <a:rPr lang="es-MX" sz="600" b="1" dirty="0">
              <a:latin typeface="Arial" panose="020B0604020202020204" pitchFamily="34" charset="0"/>
              <a:cs typeface="Arial" panose="020B0604020202020204" pitchFamily="34" charset="0"/>
            </a:rPr>
            <a:t>cecilia.nunez@unam.mx</a:t>
          </a:r>
        </a:p>
      </dgm:t>
    </dgm:pt>
    <dgm:pt modelId="{A643217A-B51B-48DE-8EDA-4C0FBB3F38CD}" type="parTrans" cxnId="{D76F7E84-D25A-4053-8278-BB50D7F61700}">
      <dgm:prSet/>
      <dgm:spPr/>
      <dgm:t>
        <a:bodyPr/>
        <a:lstStyle/>
        <a:p>
          <a:endParaRPr lang="es-MX" sz="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7F10FA-07AF-48DA-B9BB-882A946D71CF}" type="sibTrans" cxnId="{D76F7E84-D25A-4053-8278-BB50D7F61700}">
      <dgm:prSet/>
      <dgm:spPr/>
      <dgm:t>
        <a:bodyPr/>
        <a:lstStyle/>
        <a:p>
          <a:endParaRPr lang="es-MX"/>
        </a:p>
      </dgm:t>
    </dgm:pt>
    <dgm:pt modelId="{5322A1F0-7284-4A46-A701-9D638EF67120}">
      <dgm:prSet custT="1"/>
      <dgm:spPr/>
      <dgm:t>
        <a:bodyPr/>
        <a:lstStyle/>
        <a:p>
          <a:r>
            <a:rPr lang="es-MX" sz="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ASISTENTE EJECUTIVO</a:t>
          </a:r>
        </a:p>
        <a:p>
          <a:r>
            <a:rPr lang="es-MX" sz="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RUIZ CARDENAS RUT</a:t>
          </a:r>
        </a:p>
        <a:p>
          <a:r>
            <a:rPr lang="es-MX" sz="6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rut.ruiz@unam.mx</a:t>
          </a:r>
          <a:endParaRPr lang="es-MX" sz="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BC45C2-2EF3-4B88-9F61-2CF9AD27365D}" type="parTrans" cxnId="{F06DA241-38FF-4832-92B1-881685194284}">
      <dgm:prSet/>
      <dgm:spPr/>
      <dgm:t>
        <a:bodyPr/>
        <a:lstStyle/>
        <a:p>
          <a:endParaRPr lang="es-MX" sz="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DBEB40-4EBE-4BC1-A293-0DCC91D01227}" type="sibTrans" cxnId="{F06DA241-38FF-4832-92B1-881685194284}">
      <dgm:prSet/>
      <dgm:spPr/>
      <dgm:t>
        <a:bodyPr/>
        <a:lstStyle/>
        <a:p>
          <a:endParaRPr lang="es-MX"/>
        </a:p>
      </dgm:t>
    </dgm:pt>
    <dgm:pt modelId="{B8E5F427-A3FF-46F3-9CFD-229476D71851}">
      <dgm:prSet custT="1"/>
      <dgm:spPr/>
      <dgm:t>
        <a:bodyPr/>
        <a:lstStyle/>
        <a:p>
          <a:r>
            <a:rPr lang="es-MX" sz="600" b="0" dirty="0">
              <a:latin typeface="Arial" panose="020B0604020202020204" pitchFamily="34" charset="0"/>
              <a:cs typeface="Arial" panose="020B0604020202020204" pitchFamily="34" charset="0"/>
            </a:rPr>
            <a:t>SUBDIRECTOR </a:t>
          </a:r>
        </a:p>
        <a:p>
          <a:r>
            <a:rPr lang="es-MX" sz="600" b="0" dirty="0">
              <a:latin typeface="Arial" panose="020B0604020202020204" pitchFamily="34" charset="0"/>
              <a:cs typeface="Arial" panose="020B0604020202020204" pitchFamily="34" charset="0"/>
            </a:rPr>
            <a:t>BARRANCO GARCÍA SANDRA </a:t>
          </a:r>
        </a:p>
        <a:p>
          <a:r>
            <a:rPr lang="es-MX" sz="600" b="1" dirty="0">
              <a:latin typeface="Arial" panose="020B0604020202020204" pitchFamily="34" charset="0"/>
              <a:cs typeface="Arial" panose="020B0604020202020204" pitchFamily="34" charset="0"/>
            </a:rPr>
            <a:t>sbarranco@unam.mx</a:t>
          </a:r>
          <a:endParaRPr lang="es-MX" sz="600" dirty="0">
            <a:highlight>
              <a:srgbClr val="00FF00"/>
            </a:highligh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8C714A-55A9-4BAE-A37A-7416828BB5B7}" type="parTrans" cxnId="{3A51479F-E028-49CF-AF6B-7742F868F7BE}">
      <dgm:prSet/>
      <dgm:spPr/>
      <dgm:t>
        <a:bodyPr/>
        <a:lstStyle/>
        <a:p>
          <a:endParaRPr lang="es-MX" sz="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CB766E-77CC-49A8-AF91-FD9C76C5728F}" type="sibTrans" cxnId="{3A51479F-E028-49CF-AF6B-7742F868F7BE}">
      <dgm:prSet/>
      <dgm:spPr/>
      <dgm:t>
        <a:bodyPr/>
        <a:lstStyle/>
        <a:p>
          <a:endParaRPr lang="es-MX"/>
        </a:p>
      </dgm:t>
    </dgm:pt>
    <dgm:pt modelId="{2D4901A3-425E-4E86-A8C4-48D89E77EE4D}" type="asst">
      <dgm:prSet custT="1"/>
      <dgm:spPr/>
      <dgm:t>
        <a:bodyPr/>
        <a:lstStyle/>
        <a:p>
          <a:r>
            <a:rPr lang="es-ES" sz="600" b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ASISTENTE EJECUTIVO</a:t>
          </a:r>
        </a:p>
        <a:p>
          <a:r>
            <a:rPr lang="es-ES" sz="600" b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JARA LÓPEZ IRMA GUADALUPE</a:t>
          </a:r>
        </a:p>
        <a:p>
          <a:r>
            <a:rPr lang="es-MX" sz="6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irma_jara@unam.mx</a:t>
          </a:r>
          <a:endParaRPr lang="es-ES" sz="600" b="1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highlight>
              <a:srgbClr val="00FF00"/>
            </a:highlight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FB05708B-FA99-48EB-88E6-288A8DD71E81}" type="parTrans" cxnId="{A4A23F2A-D146-4252-AFDF-BA5A37FD0013}">
      <dgm:prSet/>
      <dgm:spPr/>
      <dgm:t>
        <a:bodyPr/>
        <a:lstStyle/>
        <a:p>
          <a:endParaRPr lang="es-MX" sz="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6134F5-BB64-45C1-9595-CB25DB6CE9C9}" type="sibTrans" cxnId="{A4A23F2A-D146-4252-AFDF-BA5A37FD0013}">
      <dgm:prSet/>
      <dgm:spPr/>
      <dgm:t>
        <a:bodyPr/>
        <a:lstStyle/>
        <a:p>
          <a:endParaRPr lang="es-MX"/>
        </a:p>
      </dgm:t>
    </dgm:pt>
    <dgm:pt modelId="{39D0BA11-3141-4ABD-9B63-A7532D779E15}" type="asst">
      <dgm:prSet custT="1"/>
      <dgm:spPr/>
      <dgm:t>
        <a:bodyPr/>
        <a:lstStyle/>
        <a:p>
          <a:r>
            <a:rPr lang="es-MX" sz="600" dirty="0">
              <a:latin typeface="Arial" panose="020B0604020202020204" pitchFamily="34" charset="0"/>
              <a:cs typeface="Arial" panose="020B0604020202020204" pitchFamily="34" charset="0"/>
            </a:rPr>
            <a:t>SECRETARIA AUXILIAR GEOVANNI AVELINA NIETO SÁNCHEZ</a:t>
          </a:r>
        </a:p>
        <a:p>
          <a:r>
            <a:rPr lang="es-MX" sz="600" b="1" dirty="0">
              <a:latin typeface="Arial" panose="020B0604020202020204" pitchFamily="34" charset="0"/>
              <a:cs typeface="Arial" panose="020B0604020202020204" pitchFamily="34" charset="0"/>
            </a:rPr>
            <a:t>geovanni.nieto@unam.mx</a:t>
          </a:r>
        </a:p>
      </dgm:t>
    </dgm:pt>
    <dgm:pt modelId="{A4D9BE21-9F69-46C8-808E-FEF0687272AD}" type="sibTrans" cxnId="{A0FA7451-638C-4B5D-AC06-4BFDE680A4C7}">
      <dgm:prSet/>
      <dgm:spPr/>
      <dgm:t>
        <a:bodyPr/>
        <a:lstStyle/>
        <a:p>
          <a:endParaRPr lang="es-MX"/>
        </a:p>
      </dgm:t>
    </dgm:pt>
    <dgm:pt modelId="{5E8F0871-F497-4C5C-AAB3-FBCC307DD7BD}" type="parTrans" cxnId="{A0FA7451-638C-4B5D-AC06-4BFDE680A4C7}">
      <dgm:prSet/>
      <dgm:spPr/>
      <dgm:t>
        <a:bodyPr/>
        <a:lstStyle/>
        <a:p>
          <a:endParaRPr lang="es-MX" sz="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8EBA9E-848F-CC4D-87B4-DCBBA0FF6ED4}">
      <dgm:prSet custT="1"/>
      <dgm:spPr/>
      <dgm:t>
        <a:bodyPr/>
        <a:lstStyle/>
        <a:p>
          <a:pPr marL="0"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JEFE DE UNIDAD ANALISIS Y ESTADISTICA</a:t>
          </a:r>
        </a:p>
        <a:p>
          <a:pPr marL="0"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ZAMALVIDE TORTT JOSÉ MARTÍN</a:t>
          </a:r>
        </a:p>
        <a:p>
          <a:pPr marL="0"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martinzamalvide@unam.mx</a:t>
          </a:r>
          <a:endParaRPr lang="es-MX" sz="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1F5D5D6C-0A70-CD49-AC42-4EFCD63B945E}" type="parTrans" cxnId="{919F4220-777A-B64D-AA10-BBCFACF77000}">
      <dgm:prSet/>
      <dgm:spPr/>
    </dgm:pt>
    <dgm:pt modelId="{9FBE5AE7-725B-9241-8CB4-D16F4A35B5D6}" type="sibTrans" cxnId="{919F4220-777A-B64D-AA10-BBCFACF77000}">
      <dgm:prSet/>
      <dgm:spPr/>
    </dgm:pt>
    <dgm:pt modelId="{E6B992C1-B67F-4E62-A1B1-E9B22D4A1E2A}" type="pres">
      <dgm:prSet presAssocID="{18D2A685-3E09-417F-B65D-37858DFE25F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EE6F3FF-15E2-443A-BAD2-D3CB36403514}" type="pres">
      <dgm:prSet presAssocID="{FB70BD47-63DE-4499-8F37-9F65E35725F9}" presName="hierRoot1" presStyleCnt="0">
        <dgm:presLayoutVars>
          <dgm:hierBranch val="init"/>
        </dgm:presLayoutVars>
      </dgm:prSet>
      <dgm:spPr/>
    </dgm:pt>
    <dgm:pt modelId="{B67111D4-5CA1-483F-AEC1-ACD87E1AF558}" type="pres">
      <dgm:prSet presAssocID="{FB70BD47-63DE-4499-8F37-9F65E35725F9}" presName="rootComposite1" presStyleCnt="0"/>
      <dgm:spPr/>
    </dgm:pt>
    <dgm:pt modelId="{96A82F52-3D1A-4C6F-B407-76F580B18397}" type="pres">
      <dgm:prSet presAssocID="{FB70BD47-63DE-4499-8F37-9F65E35725F9}" presName="rootText1" presStyleLbl="node0" presStyleIdx="0" presStyleCnt="1" custScaleX="120564" custLinFactNeighborX="6437" custLinFactNeighborY="559">
        <dgm:presLayoutVars>
          <dgm:chPref val="3"/>
        </dgm:presLayoutVars>
      </dgm:prSet>
      <dgm:spPr/>
    </dgm:pt>
    <dgm:pt modelId="{19A59200-441B-4C57-AA34-97448D51766A}" type="pres">
      <dgm:prSet presAssocID="{FB70BD47-63DE-4499-8F37-9F65E35725F9}" presName="rootConnector1" presStyleLbl="node1" presStyleIdx="0" presStyleCnt="0"/>
      <dgm:spPr/>
    </dgm:pt>
    <dgm:pt modelId="{52FFDA61-A06B-4517-8D7B-291216611ED7}" type="pres">
      <dgm:prSet presAssocID="{FB70BD47-63DE-4499-8F37-9F65E35725F9}" presName="hierChild2" presStyleCnt="0"/>
      <dgm:spPr/>
    </dgm:pt>
    <dgm:pt modelId="{1CBF9938-A342-49D4-8F25-AA1E6B7CC603}" type="pres">
      <dgm:prSet presAssocID="{09C62102-3AC7-492C-A04F-06255E555C56}" presName="Name37" presStyleLbl="parChTrans1D2" presStyleIdx="0" presStyleCnt="7"/>
      <dgm:spPr/>
    </dgm:pt>
    <dgm:pt modelId="{74819175-C0A4-40B6-8053-DDD7C9DAAD3A}" type="pres">
      <dgm:prSet presAssocID="{723A97A9-3233-430C-B17A-B402D5FE9E60}" presName="hierRoot2" presStyleCnt="0">
        <dgm:presLayoutVars>
          <dgm:hierBranch val="init"/>
        </dgm:presLayoutVars>
      </dgm:prSet>
      <dgm:spPr/>
    </dgm:pt>
    <dgm:pt modelId="{A547628A-4A6E-4471-963E-5156447123B1}" type="pres">
      <dgm:prSet presAssocID="{723A97A9-3233-430C-B17A-B402D5FE9E60}" presName="rootComposite" presStyleCnt="0"/>
      <dgm:spPr/>
    </dgm:pt>
    <dgm:pt modelId="{AE46F4D9-BDA4-4076-BACC-0E67C2E80E89}" type="pres">
      <dgm:prSet presAssocID="{723A97A9-3233-430C-B17A-B402D5FE9E60}" presName="rootText" presStyleLbl="node2" presStyleIdx="0" presStyleCnt="5" custScaleX="120564" custLinFactX="-42706" custLinFactNeighborX="-100000" custLinFactNeighborY="582">
        <dgm:presLayoutVars>
          <dgm:chPref val="3"/>
        </dgm:presLayoutVars>
      </dgm:prSet>
      <dgm:spPr/>
    </dgm:pt>
    <dgm:pt modelId="{63FD6EEA-7A50-43C2-9707-820DDD660746}" type="pres">
      <dgm:prSet presAssocID="{723A97A9-3233-430C-B17A-B402D5FE9E60}" presName="rootConnector" presStyleLbl="node2" presStyleIdx="0" presStyleCnt="5"/>
      <dgm:spPr/>
    </dgm:pt>
    <dgm:pt modelId="{35C4C5FE-2E7C-40CB-8F29-1DFC33710418}" type="pres">
      <dgm:prSet presAssocID="{723A97A9-3233-430C-B17A-B402D5FE9E60}" presName="hierChild4" presStyleCnt="0"/>
      <dgm:spPr/>
    </dgm:pt>
    <dgm:pt modelId="{99842B8D-9FD7-4D30-AF1E-7F2FB6ECF398}" type="pres">
      <dgm:prSet presAssocID="{D6CB96BC-D44E-4B36-BF37-ED4D3DE385CF}" presName="Name37" presStyleLbl="parChTrans1D3" presStyleIdx="0" presStyleCnt="8"/>
      <dgm:spPr/>
    </dgm:pt>
    <dgm:pt modelId="{666F4000-2F4D-4CAB-B70D-CE812B751F23}" type="pres">
      <dgm:prSet presAssocID="{E0F4A33D-93FE-4C4E-8688-49D40F37C0AF}" presName="hierRoot2" presStyleCnt="0">
        <dgm:presLayoutVars>
          <dgm:hierBranch val="init"/>
        </dgm:presLayoutVars>
      </dgm:prSet>
      <dgm:spPr/>
    </dgm:pt>
    <dgm:pt modelId="{75A2C906-CCE1-4427-B280-8B0DC9DCEF32}" type="pres">
      <dgm:prSet presAssocID="{E0F4A33D-93FE-4C4E-8688-49D40F37C0AF}" presName="rootComposite" presStyleCnt="0"/>
      <dgm:spPr/>
    </dgm:pt>
    <dgm:pt modelId="{87F186E7-2A94-427A-9B38-FA7CEB3B30D8}" type="pres">
      <dgm:prSet presAssocID="{E0F4A33D-93FE-4C4E-8688-49D40F37C0AF}" presName="rootText" presStyleLbl="node3" presStyleIdx="0" presStyleCnt="7" custScaleX="120564" custLinFactX="-29059" custLinFactNeighborX="-100000" custLinFactNeighborY="582">
        <dgm:presLayoutVars>
          <dgm:chPref val="3"/>
        </dgm:presLayoutVars>
      </dgm:prSet>
      <dgm:spPr/>
    </dgm:pt>
    <dgm:pt modelId="{7EFA2FF7-DED8-419E-A1C4-D86DE24EB522}" type="pres">
      <dgm:prSet presAssocID="{E0F4A33D-93FE-4C4E-8688-49D40F37C0AF}" presName="rootConnector" presStyleLbl="node3" presStyleIdx="0" presStyleCnt="7"/>
      <dgm:spPr/>
    </dgm:pt>
    <dgm:pt modelId="{57562831-A643-4009-A0FC-5A3234B8E467}" type="pres">
      <dgm:prSet presAssocID="{E0F4A33D-93FE-4C4E-8688-49D40F37C0AF}" presName="hierChild4" presStyleCnt="0"/>
      <dgm:spPr/>
    </dgm:pt>
    <dgm:pt modelId="{14436CF3-EA52-48F3-B1F5-C7488F0BE20D}" type="pres">
      <dgm:prSet presAssocID="{E0F4A33D-93FE-4C4E-8688-49D40F37C0AF}" presName="hierChild5" presStyleCnt="0"/>
      <dgm:spPr/>
    </dgm:pt>
    <dgm:pt modelId="{42B5E538-DAAE-4A61-8E4C-08DF0E2FFD5E}" type="pres">
      <dgm:prSet presAssocID="{723A97A9-3233-430C-B17A-B402D5FE9E60}" presName="hierChild5" presStyleCnt="0"/>
      <dgm:spPr/>
    </dgm:pt>
    <dgm:pt modelId="{CE73A013-201F-4981-8509-1A1D87F443E0}" type="pres">
      <dgm:prSet presAssocID="{53815B8B-4A51-4A21-ADF2-59D83F05210A}" presName="Name37" presStyleLbl="parChTrans1D2" presStyleIdx="1" presStyleCnt="7"/>
      <dgm:spPr/>
    </dgm:pt>
    <dgm:pt modelId="{76B32C7C-30B4-4ED8-A5BC-884FE99A8EB0}" type="pres">
      <dgm:prSet presAssocID="{44E56723-7D3A-4381-999F-B46D1A8BA391}" presName="hierRoot2" presStyleCnt="0">
        <dgm:presLayoutVars>
          <dgm:hierBranch val="init"/>
        </dgm:presLayoutVars>
      </dgm:prSet>
      <dgm:spPr/>
    </dgm:pt>
    <dgm:pt modelId="{2DE9AB6A-824E-4571-B304-118C64BCB159}" type="pres">
      <dgm:prSet presAssocID="{44E56723-7D3A-4381-999F-B46D1A8BA391}" presName="rootComposite" presStyleCnt="0"/>
      <dgm:spPr/>
    </dgm:pt>
    <dgm:pt modelId="{074FE7DF-01CE-4BA2-AF20-E4448C2E8A2F}" type="pres">
      <dgm:prSet presAssocID="{44E56723-7D3A-4381-999F-B46D1A8BA391}" presName="rootText" presStyleLbl="node2" presStyleIdx="1" presStyleCnt="5" custScaleX="120564" custLinFactNeighborX="-25455" custLinFactNeighborY="-679">
        <dgm:presLayoutVars>
          <dgm:chPref val="3"/>
        </dgm:presLayoutVars>
      </dgm:prSet>
      <dgm:spPr/>
    </dgm:pt>
    <dgm:pt modelId="{17A6E5EE-2AF9-482B-8EA4-8A82A5AE0282}" type="pres">
      <dgm:prSet presAssocID="{44E56723-7D3A-4381-999F-B46D1A8BA391}" presName="rootConnector" presStyleLbl="node2" presStyleIdx="1" presStyleCnt="5"/>
      <dgm:spPr/>
    </dgm:pt>
    <dgm:pt modelId="{210B2141-5E9D-4B4D-8672-5A4B37133DBD}" type="pres">
      <dgm:prSet presAssocID="{44E56723-7D3A-4381-999F-B46D1A8BA391}" presName="hierChild4" presStyleCnt="0"/>
      <dgm:spPr/>
    </dgm:pt>
    <dgm:pt modelId="{232C279C-500A-4174-A663-F2481BDAF5BC}" type="pres">
      <dgm:prSet presAssocID="{2CBB7AD4-C14C-4D7A-9B8C-A1A3B49B438B}" presName="Name37" presStyleLbl="parChTrans1D3" presStyleIdx="1" presStyleCnt="8"/>
      <dgm:spPr/>
    </dgm:pt>
    <dgm:pt modelId="{084DDC1E-B9CA-4BA1-A395-C50425FE8D2B}" type="pres">
      <dgm:prSet presAssocID="{462732B8-9DD3-4C56-91DA-DBACF0971594}" presName="hierRoot2" presStyleCnt="0">
        <dgm:presLayoutVars>
          <dgm:hierBranch val="init"/>
        </dgm:presLayoutVars>
      </dgm:prSet>
      <dgm:spPr/>
    </dgm:pt>
    <dgm:pt modelId="{F1A81D4F-5937-4093-8559-312EAA25C68F}" type="pres">
      <dgm:prSet presAssocID="{462732B8-9DD3-4C56-91DA-DBACF0971594}" presName="rootComposite" presStyleCnt="0"/>
      <dgm:spPr/>
    </dgm:pt>
    <dgm:pt modelId="{2114FB95-3398-4291-B05C-25756FD99F73}" type="pres">
      <dgm:prSet presAssocID="{462732B8-9DD3-4C56-91DA-DBACF0971594}" presName="rootText" presStyleLbl="node3" presStyleIdx="1" presStyleCnt="7" custScaleX="120564" custLinFactNeighborX="-31563">
        <dgm:presLayoutVars>
          <dgm:chPref val="3"/>
        </dgm:presLayoutVars>
      </dgm:prSet>
      <dgm:spPr/>
    </dgm:pt>
    <dgm:pt modelId="{4B5917F6-3C66-4940-B41A-D1325F160831}" type="pres">
      <dgm:prSet presAssocID="{462732B8-9DD3-4C56-91DA-DBACF0971594}" presName="rootConnector" presStyleLbl="node3" presStyleIdx="1" presStyleCnt="7"/>
      <dgm:spPr/>
    </dgm:pt>
    <dgm:pt modelId="{30E606AC-048C-441C-AB05-1C0FC39AE126}" type="pres">
      <dgm:prSet presAssocID="{462732B8-9DD3-4C56-91DA-DBACF0971594}" presName="hierChild4" presStyleCnt="0"/>
      <dgm:spPr/>
    </dgm:pt>
    <dgm:pt modelId="{74800A20-049A-4625-99D1-3C9EAC0B6ABA}" type="pres">
      <dgm:prSet presAssocID="{462732B8-9DD3-4C56-91DA-DBACF0971594}" presName="hierChild5" presStyleCnt="0"/>
      <dgm:spPr/>
    </dgm:pt>
    <dgm:pt modelId="{027172F7-26A8-44E6-AC03-0644E87FCDFD}" type="pres">
      <dgm:prSet presAssocID="{44E56723-7D3A-4381-999F-B46D1A8BA391}" presName="hierChild5" presStyleCnt="0"/>
      <dgm:spPr/>
    </dgm:pt>
    <dgm:pt modelId="{13EBA551-5489-4E7E-B37C-5458D533E620}" type="pres">
      <dgm:prSet presAssocID="{430A565C-C89C-4AA9-B419-7FB1E516D83E}" presName="Name37" presStyleLbl="parChTrans1D2" presStyleIdx="2" presStyleCnt="7"/>
      <dgm:spPr/>
    </dgm:pt>
    <dgm:pt modelId="{7731F32A-A82E-4CB9-B1D2-7D400F6E2B4A}" type="pres">
      <dgm:prSet presAssocID="{B44DB1E4-B8B3-4BA3-8957-F57BF51BB56B}" presName="hierRoot2" presStyleCnt="0">
        <dgm:presLayoutVars>
          <dgm:hierBranch val="init"/>
        </dgm:presLayoutVars>
      </dgm:prSet>
      <dgm:spPr/>
    </dgm:pt>
    <dgm:pt modelId="{D09C8897-297A-4A06-85FB-1248122E7797}" type="pres">
      <dgm:prSet presAssocID="{B44DB1E4-B8B3-4BA3-8957-F57BF51BB56B}" presName="rootComposite" presStyleCnt="0"/>
      <dgm:spPr/>
    </dgm:pt>
    <dgm:pt modelId="{22BD2B97-8A5C-4F26-A45A-F4BB06E35952}" type="pres">
      <dgm:prSet presAssocID="{B44DB1E4-B8B3-4BA3-8957-F57BF51BB56B}" presName="rootText" presStyleLbl="node2" presStyleIdx="2" presStyleCnt="5" custScaleX="120564" custLinFactNeighborX="-16943">
        <dgm:presLayoutVars>
          <dgm:chPref val="3"/>
        </dgm:presLayoutVars>
      </dgm:prSet>
      <dgm:spPr/>
    </dgm:pt>
    <dgm:pt modelId="{3286B55C-348E-4B18-8E90-1557C3294315}" type="pres">
      <dgm:prSet presAssocID="{B44DB1E4-B8B3-4BA3-8957-F57BF51BB56B}" presName="rootConnector" presStyleLbl="node2" presStyleIdx="2" presStyleCnt="5"/>
      <dgm:spPr/>
    </dgm:pt>
    <dgm:pt modelId="{6C18CCA5-E3B6-47D9-A91D-F41B6932AC15}" type="pres">
      <dgm:prSet presAssocID="{B44DB1E4-B8B3-4BA3-8957-F57BF51BB56B}" presName="hierChild4" presStyleCnt="0"/>
      <dgm:spPr/>
    </dgm:pt>
    <dgm:pt modelId="{4AAB3398-8513-47D7-B8E2-6B8A9D7EBAC9}" type="pres">
      <dgm:prSet presAssocID="{00581824-03FE-41C7-ADEB-659975C33232}" presName="Name37" presStyleLbl="parChTrans1D3" presStyleIdx="2" presStyleCnt="8"/>
      <dgm:spPr/>
    </dgm:pt>
    <dgm:pt modelId="{A35ED0C4-1DAB-4540-8C16-EF7917E22DD0}" type="pres">
      <dgm:prSet presAssocID="{01161A1E-10A3-4D52-9E50-B91461AC1DB4}" presName="hierRoot2" presStyleCnt="0">
        <dgm:presLayoutVars>
          <dgm:hierBranch val="init"/>
        </dgm:presLayoutVars>
      </dgm:prSet>
      <dgm:spPr/>
    </dgm:pt>
    <dgm:pt modelId="{75EA7990-E372-45E7-B196-1C88A74DADB5}" type="pres">
      <dgm:prSet presAssocID="{01161A1E-10A3-4D52-9E50-B91461AC1DB4}" presName="rootComposite" presStyleCnt="0"/>
      <dgm:spPr/>
    </dgm:pt>
    <dgm:pt modelId="{A0C23A28-18F1-455E-B613-834F7EC85213}" type="pres">
      <dgm:prSet presAssocID="{01161A1E-10A3-4D52-9E50-B91461AC1DB4}" presName="rootText" presStyleLbl="node3" presStyleIdx="2" presStyleCnt="7" custScaleX="120564" custLinFactNeighborX="-19355" custLinFactNeighborY="1731">
        <dgm:presLayoutVars>
          <dgm:chPref val="3"/>
        </dgm:presLayoutVars>
      </dgm:prSet>
      <dgm:spPr/>
    </dgm:pt>
    <dgm:pt modelId="{D239629C-7D63-48E4-B7FA-FDB554AF5F1B}" type="pres">
      <dgm:prSet presAssocID="{01161A1E-10A3-4D52-9E50-B91461AC1DB4}" presName="rootConnector" presStyleLbl="node3" presStyleIdx="2" presStyleCnt="7"/>
      <dgm:spPr/>
    </dgm:pt>
    <dgm:pt modelId="{E3DE3C90-7FD7-4C0A-94C4-4D322A9DE6D8}" type="pres">
      <dgm:prSet presAssocID="{01161A1E-10A3-4D52-9E50-B91461AC1DB4}" presName="hierChild4" presStyleCnt="0"/>
      <dgm:spPr/>
    </dgm:pt>
    <dgm:pt modelId="{834212C2-307B-4CC7-807E-DCDFF72D3D39}" type="pres">
      <dgm:prSet presAssocID="{01161A1E-10A3-4D52-9E50-B91461AC1DB4}" presName="hierChild5" presStyleCnt="0"/>
      <dgm:spPr/>
    </dgm:pt>
    <dgm:pt modelId="{E7CA82E6-6DB4-4EF5-B821-F1ADBFE9D325}" type="pres">
      <dgm:prSet presAssocID="{B44DB1E4-B8B3-4BA3-8957-F57BF51BB56B}" presName="hierChild5" presStyleCnt="0"/>
      <dgm:spPr/>
    </dgm:pt>
    <dgm:pt modelId="{24E7BC4B-0C53-4A69-A58C-0D0830EE8A34}" type="pres">
      <dgm:prSet presAssocID="{1EDA6630-B9D7-4B63-B74B-5C58A1793C09}" presName="Name37" presStyleLbl="parChTrans1D2" presStyleIdx="3" presStyleCnt="7"/>
      <dgm:spPr/>
    </dgm:pt>
    <dgm:pt modelId="{5CE8FACC-7993-4CCC-A4E1-01D95970A8EA}" type="pres">
      <dgm:prSet presAssocID="{E78E2F0A-A84C-4DA9-A843-F4823E87A492}" presName="hierRoot2" presStyleCnt="0">
        <dgm:presLayoutVars>
          <dgm:hierBranch val="init"/>
        </dgm:presLayoutVars>
      </dgm:prSet>
      <dgm:spPr/>
    </dgm:pt>
    <dgm:pt modelId="{5B97A4C3-0E52-4D50-9CD8-D60B4BB75317}" type="pres">
      <dgm:prSet presAssocID="{E78E2F0A-A84C-4DA9-A843-F4823E87A492}" presName="rootComposite" presStyleCnt="0"/>
      <dgm:spPr/>
    </dgm:pt>
    <dgm:pt modelId="{BFAB945D-FFA1-48F4-99FB-9EC92EED9BC5}" type="pres">
      <dgm:prSet presAssocID="{E78E2F0A-A84C-4DA9-A843-F4823E87A492}" presName="rootText" presStyleLbl="node2" presStyleIdx="3" presStyleCnt="5" custScaleX="120564" custLinFactNeighborX="1979" custLinFactNeighborY="-1731">
        <dgm:presLayoutVars>
          <dgm:chPref val="3"/>
        </dgm:presLayoutVars>
      </dgm:prSet>
      <dgm:spPr/>
    </dgm:pt>
    <dgm:pt modelId="{CECECB69-9F3C-4EB6-A3F7-3E7CEAD1504B}" type="pres">
      <dgm:prSet presAssocID="{E78E2F0A-A84C-4DA9-A843-F4823E87A492}" presName="rootConnector" presStyleLbl="node2" presStyleIdx="3" presStyleCnt="5"/>
      <dgm:spPr/>
    </dgm:pt>
    <dgm:pt modelId="{9E042BEB-61A8-4AFA-A963-D000361CBFF5}" type="pres">
      <dgm:prSet presAssocID="{E78E2F0A-A84C-4DA9-A843-F4823E87A492}" presName="hierChild4" presStyleCnt="0"/>
      <dgm:spPr/>
    </dgm:pt>
    <dgm:pt modelId="{1E62088D-65D8-4F61-AB8A-8576A2224098}" type="pres">
      <dgm:prSet presAssocID="{A643217A-B51B-48DE-8EDA-4C0FBB3F38CD}" presName="Name37" presStyleLbl="parChTrans1D3" presStyleIdx="3" presStyleCnt="8"/>
      <dgm:spPr/>
    </dgm:pt>
    <dgm:pt modelId="{CB866FD6-6DD5-483E-82F7-866FDC5AA624}" type="pres">
      <dgm:prSet presAssocID="{D755569C-3E17-482E-A18C-7B995703FACB}" presName="hierRoot2" presStyleCnt="0">
        <dgm:presLayoutVars>
          <dgm:hierBranch val="init"/>
        </dgm:presLayoutVars>
      </dgm:prSet>
      <dgm:spPr/>
    </dgm:pt>
    <dgm:pt modelId="{7275DE50-6038-497D-AD32-E53ADB7C4ABA}" type="pres">
      <dgm:prSet presAssocID="{D755569C-3E17-482E-A18C-7B995703FACB}" presName="rootComposite" presStyleCnt="0"/>
      <dgm:spPr/>
    </dgm:pt>
    <dgm:pt modelId="{94CDC080-6643-4AB7-B12E-947BF4C2AD51}" type="pres">
      <dgm:prSet presAssocID="{D755569C-3E17-482E-A18C-7B995703FACB}" presName="rootText" presStyleLbl="node3" presStyleIdx="3" presStyleCnt="7" custScaleX="120564" custLinFactNeighborX="1094" custLinFactNeighborY="-13818">
        <dgm:presLayoutVars>
          <dgm:chPref val="3"/>
        </dgm:presLayoutVars>
      </dgm:prSet>
      <dgm:spPr/>
    </dgm:pt>
    <dgm:pt modelId="{A69FCB12-141F-4C95-B2EA-F237F658C2B6}" type="pres">
      <dgm:prSet presAssocID="{D755569C-3E17-482E-A18C-7B995703FACB}" presName="rootConnector" presStyleLbl="node3" presStyleIdx="3" presStyleCnt="7"/>
      <dgm:spPr/>
    </dgm:pt>
    <dgm:pt modelId="{C5D12D21-6529-4C4B-8D72-FDED5F4A0FDE}" type="pres">
      <dgm:prSet presAssocID="{D755569C-3E17-482E-A18C-7B995703FACB}" presName="hierChild4" presStyleCnt="0"/>
      <dgm:spPr/>
    </dgm:pt>
    <dgm:pt modelId="{CCC0797D-15F0-4510-978A-F3FD25FE19F0}" type="pres">
      <dgm:prSet presAssocID="{D755569C-3E17-482E-A18C-7B995703FACB}" presName="hierChild5" presStyleCnt="0"/>
      <dgm:spPr/>
    </dgm:pt>
    <dgm:pt modelId="{91991C1B-B898-4C50-AE78-B6D3FE271DAC}" type="pres">
      <dgm:prSet presAssocID="{07BC45C2-2EF3-4B88-9F61-2CF9AD27365D}" presName="Name37" presStyleLbl="parChTrans1D3" presStyleIdx="4" presStyleCnt="8"/>
      <dgm:spPr/>
    </dgm:pt>
    <dgm:pt modelId="{132FD86E-FE06-41EA-A3D1-B96BB0363992}" type="pres">
      <dgm:prSet presAssocID="{5322A1F0-7284-4A46-A701-9D638EF67120}" presName="hierRoot2" presStyleCnt="0">
        <dgm:presLayoutVars>
          <dgm:hierBranch val="init"/>
        </dgm:presLayoutVars>
      </dgm:prSet>
      <dgm:spPr/>
    </dgm:pt>
    <dgm:pt modelId="{B680A06D-D242-44B1-AA46-6AB73AA7ED6E}" type="pres">
      <dgm:prSet presAssocID="{5322A1F0-7284-4A46-A701-9D638EF67120}" presName="rootComposite" presStyleCnt="0"/>
      <dgm:spPr/>
    </dgm:pt>
    <dgm:pt modelId="{4E9F709C-A209-4032-BA57-9696FF1899D8}" type="pres">
      <dgm:prSet presAssocID="{5322A1F0-7284-4A46-A701-9D638EF67120}" presName="rootText" presStyleLbl="node3" presStyleIdx="4" presStyleCnt="7" custScaleX="120564" custLinFactNeighborX="750" custLinFactNeighborY="-25575">
        <dgm:presLayoutVars>
          <dgm:chPref val="3"/>
        </dgm:presLayoutVars>
      </dgm:prSet>
      <dgm:spPr/>
    </dgm:pt>
    <dgm:pt modelId="{1C0D5E2F-E726-4DDC-81F9-9FCBBFEEAE98}" type="pres">
      <dgm:prSet presAssocID="{5322A1F0-7284-4A46-A701-9D638EF67120}" presName="rootConnector" presStyleLbl="node3" presStyleIdx="4" presStyleCnt="7"/>
      <dgm:spPr/>
    </dgm:pt>
    <dgm:pt modelId="{1963E7F3-6A25-4940-8E4E-DD1012CE760D}" type="pres">
      <dgm:prSet presAssocID="{5322A1F0-7284-4A46-A701-9D638EF67120}" presName="hierChild4" presStyleCnt="0"/>
      <dgm:spPr/>
    </dgm:pt>
    <dgm:pt modelId="{15D273AE-F872-4C31-B5B5-5DDDE14946A3}" type="pres">
      <dgm:prSet presAssocID="{5322A1F0-7284-4A46-A701-9D638EF67120}" presName="hierChild5" presStyleCnt="0"/>
      <dgm:spPr/>
    </dgm:pt>
    <dgm:pt modelId="{4295CA26-3DF9-4E75-9840-E0FA9507697C}" type="pres">
      <dgm:prSet presAssocID="{E78E2F0A-A84C-4DA9-A843-F4823E87A492}" presName="hierChild5" presStyleCnt="0"/>
      <dgm:spPr/>
    </dgm:pt>
    <dgm:pt modelId="{C147CF4A-CBED-40FD-A237-79A91F63C642}" type="pres">
      <dgm:prSet presAssocID="{F85A396C-377D-4118-B872-3D2F25D5E10B}" presName="Name37" presStyleLbl="parChTrans1D2" presStyleIdx="4" presStyleCnt="7"/>
      <dgm:spPr/>
    </dgm:pt>
    <dgm:pt modelId="{5EDE1F0B-5E74-482C-B813-53FD9E33F795}" type="pres">
      <dgm:prSet presAssocID="{A661B15C-BDB9-4665-9759-BC1AD1CF38CD}" presName="hierRoot2" presStyleCnt="0">
        <dgm:presLayoutVars>
          <dgm:hierBranch val="init"/>
        </dgm:presLayoutVars>
      </dgm:prSet>
      <dgm:spPr/>
    </dgm:pt>
    <dgm:pt modelId="{6A50C2D3-A3D5-4260-8DC1-5F6272C7CEF2}" type="pres">
      <dgm:prSet presAssocID="{A661B15C-BDB9-4665-9759-BC1AD1CF38CD}" presName="rootComposite" presStyleCnt="0"/>
      <dgm:spPr/>
    </dgm:pt>
    <dgm:pt modelId="{A134A9DC-0756-4847-ABF0-149633316DD3}" type="pres">
      <dgm:prSet presAssocID="{A661B15C-BDB9-4665-9759-BC1AD1CF38CD}" presName="rootText" presStyleLbl="node2" presStyleIdx="4" presStyleCnt="5" custScaleX="120564" custScaleY="103076" custLinFactNeighborX="449" custLinFactNeighborY="-2160">
        <dgm:presLayoutVars>
          <dgm:chPref val="3"/>
        </dgm:presLayoutVars>
      </dgm:prSet>
      <dgm:spPr/>
    </dgm:pt>
    <dgm:pt modelId="{44B44C84-0D10-45D9-A4A2-6D0D2C175834}" type="pres">
      <dgm:prSet presAssocID="{A661B15C-BDB9-4665-9759-BC1AD1CF38CD}" presName="rootConnector" presStyleLbl="node2" presStyleIdx="4" presStyleCnt="5"/>
      <dgm:spPr/>
    </dgm:pt>
    <dgm:pt modelId="{A1A35788-99A6-4A5F-A0CC-9421CFBF373B}" type="pres">
      <dgm:prSet presAssocID="{A661B15C-BDB9-4665-9759-BC1AD1CF38CD}" presName="hierChild4" presStyleCnt="0"/>
      <dgm:spPr/>
    </dgm:pt>
    <dgm:pt modelId="{5820BCAA-ECF1-4E75-9FEF-BC5EC20145B1}" type="pres">
      <dgm:prSet presAssocID="{538C714A-55A9-4BAE-A37A-7416828BB5B7}" presName="Name37" presStyleLbl="parChTrans1D3" presStyleIdx="5" presStyleCnt="8"/>
      <dgm:spPr/>
    </dgm:pt>
    <dgm:pt modelId="{467F3BEB-2D66-4AF0-A550-06AAC1D96FCF}" type="pres">
      <dgm:prSet presAssocID="{B8E5F427-A3FF-46F3-9CFD-229476D71851}" presName="hierRoot2" presStyleCnt="0">
        <dgm:presLayoutVars>
          <dgm:hierBranch val="init"/>
        </dgm:presLayoutVars>
      </dgm:prSet>
      <dgm:spPr/>
    </dgm:pt>
    <dgm:pt modelId="{9577207C-000B-46A9-80A4-E7ABA9329D6D}" type="pres">
      <dgm:prSet presAssocID="{B8E5F427-A3FF-46F3-9CFD-229476D71851}" presName="rootComposite" presStyleCnt="0"/>
      <dgm:spPr/>
    </dgm:pt>
    <dgm:pt modelId="{D9166AE3-8003-4B43-B72F-6E4762FD8462}" type="pres">
      <dgm:prSet presAssocID="{B8E5F427-A3FF-46F3-9CFD-229476D71851}" presName="rootText" presStyleLbl="node3" presStyleIdx="5" presStyleCnt="7" custScaleX="120564" custLinFactNeighborX="-58408" custLinFactNeighborY="1289">
        <dgm:presLayoutVars>
          <dgm:chPref val="3"/>
        </dgm:presLayoutVars>
      </dgm:prSet>
      <dgm:spPr/>
    </dgm:pt>
    <dgm:pt modelId="{FCC64ABC-6F99-4ED3-AA09-BFCDB63D05D0}" type="pres">
      <dgm:prSet presAssocID="{B8E5F427-A3FF-46F3-9CFD-229476D71851}" presName="rootConnector" presStyleLbl="node3" presStyleIdx="5" presStyleCnt="7"/>
      <dgm:spPr/>
    </dgm:pt>
    <dgm:pt modelId="{E58A2E69-7757-4697-BED3-E807C149755E}" type="pres">
      <dgm:prSet presAssocID="{B8E5F427-A3FF-46F3-9CFD-229476D71851}" presName="hierChild4" presStyleCnt="0"/>
      <dgm:spPr/>
    </dgm:pt>
    <dgm:pt modelId="{B44F1484-A4C8-48D9-81F6-9A9853C4B0D2}" type="pres">
      <dgm:prSet presAssocID="{B8E5F427-A3FF-46F3-9CFD-229476D71851}" presName="hierChild5" presStyleCnt="0"/>
      <dgm:spPr/>
    </dgm:pt>
    <dgm:pt modelId="{F927E597-F8FB-41FE-92B7-202554F8DD06}" type="pres">
      <dgm:prSet presAssocID="{FB05708B-FA99-48EB-88E6-288A8DD71E81}" presName="Name111" presStyleLbl="parChTrans1D4" presStyleIdx="0" presStyleCnt="1"/>
      <dgm:spPr/>
    </dgm:pt>
    <dgm:pt modelId="{E5B3648B-DAB4-4CB0-AF67-B783FDB9BA2E}" type="pres">
      <dgm:prSet presAssocID="{2D4901A3-425E-4E86-A8C4-48D89E77EE4D}" presName="hierRoot3" presStyleCnt="0">
        <dgm:presLayoutVars>
          <dgm:hierBranch val="init"/>
        </dgm:presLayoutVars>
      </dgm:prSet>
      <dgm:spPr/>
    </dgm:pt>
    <dgm:pt modelId="{B8753FF4-52F3-4A51-818E-8686204D6886}" type="pres">
      <dgm:prSet presAssocID="{2D4901A3-425E-4E86-A8C4-48D89E77EE4D}" presName="rootComposite3" presStyleCnt="0"/>
      <dgm:spPr/>
    </dgm:pt>
    <dgm:pt modelId="{E205056D-13E1-45D2-A099-851129953577}" type="pres">
      <dgm:prSet presAssocID="{2D4901A3-425E-4E86-A8C4-48D89E77EE4D}" presName="rootText3" presStyleLbl="asst3" presStyleIdx="0" presStyleCnt="1" custScaleX="120564" custLinFactNeighborX="13817" custLinFactNeighborY="-2458">
        <dgm:presLayoutVars>
          <dgm:chPref val="3"/>
        </dgm:presLayoutVars>
      </dgm:prSet>
      <dgm:spPr/>
    </dgm:pt>
    <dgm:pt modelId="{6815554B-164E-45F2-8C07-8BF056474EA6}" type="pres">
      <dgm:prSet presAssocID="{2D4901A3-425E-4E86-A8C4-48D89E77EE4D}" presName="rootConnector3" presStyleLbl="asst3" presStyleIdx="0" presStyleCnt="1"/>
      <dgm:spPr/>
    </dgm:pt>
    <dgm:pt modelId="{B91B6F40-3EC2-4560-B58B-11862C0D284C}" type="pres">
      <dgm:prSet presAssocID="{2D4901A3-425E-4E86-A8C4-48D89E77EE4D}" presName="hierChild6" presStyleCnt="0"/>
      <dgm:spPr/>
    </dgm:pt>
    <dgm:pt modelId="{496E5DC4-28AD-451D-90E7-4031BC41FFDD}" type="pres">
      <dgm:prSet presAssocID="{2D4901A3-425E-4E86-A8C4-48D89E77EE4D}" presName="hierChild7" presStyleCnt="0"/>
      <dgm:spPr/>
    </dgm:pt>
    <dgm:pt modelId="{C0D7E01D-49F4-C846-846D-070DFED5B2B0}" type="pres">
      <dgm:prSet presAssocID="{1F5D5D6C-0A70-CD49-AC42-4EFCD63B945E}" presName="Name37" presStyleLbl="parChTrans1D3" presStyleIdx="6" presStyleCnt="8"/>
      <dgm:spPr/>
    </dgm:pt>
    <dgm:pt modelId="{4FCF00CD-D0AF-3946-B666-5146DDC21CB6}" type="pres">
      <dgm:prSet presAssocID="{F28EBA9E-848F-CC4D-87B4-DCBBA0FF6ED4}" presName="hierRoot2" presStyleCnt="0">
        <dgm:presLayoutVars>
          <dgm:hierBranch val="init"/>
        </dgm:presLayoutVars>
      </dgm:prSet>
      <dgm:spPr/>
    </dgm:pt>
    <dgm:pt modelId="{04430E44-6536-4544-BBD6-45A18EA3EBA1}" type="pres">
      <dgm:prSet presAssocID="{F28EBA9E-848F-CC4D-87B4-DCBBA0FF6ED4}" presName="rootComposite" presStyleCnt="0"/>
      <dgm:spPr/>
    </dgm:pt>
    <dgm:pt modelId="{9541BF6B-0DD5-D741-86D3-323BB281BA67}" type="pres">
      <dgm:prSet presAssocID="{F28EBA9E-848F-CC4D-87B4-DCBBA0FF6ED4}" presName="rootText" presStyleLbl="node3" presStyleIdx="6" presStyleCnt="7">
        <dgm:presLayoutVars>
          <dgm:chPref val="3"/>
        </dgm:presLayoutVars>
      </dgm:prSet>
      <dgm:spPr/>
    </dgm:pt>
    <dgm:pt modelId="{5D4046AB-DEB7-A349-97E0-CD7376E469C8}" type="pres">
      <dgm:prSet presAssocID="{F28EBA9E-848F-CC4D-87B4-DCBBA0FF6ED4}" presName="rootConnector" presStyleLbl="node3" presStyleIdx="6" presStyleCnt="7"/>
      <dgm:spPr/>
    </dgm:pt>
    <dgm:pt modelId="{583AAB13-8DAB-FC42-961A-F32B4ACACCCB}" type="pres">
      <dgm:prSet presAssocID="{F28EBA9E-848F-CC4D-87B4-DCBBA0FF6ED4}" presName="hierChild4" presStyleCnt="0"/>
      <dgm:spPr/>
    </dgm:pt>
    <dgm:pt modelId="{0EDF3772-FEE4-134A-9DE5-D174DF78E08D}" type="pres">
      <dgm:prSet presAssocID="{F28EBA9E-848F-CC4D-87B4-DCBBA0FF6ED4}" presName="hierChild5" presStyleCnt="0"/>
      <dgm:spPr/>
    </dgm:pt>
    <dgm:pt modelId="{C8897B0D-EB97-4872-A807-779C1E0E0596}" type="pres">
      <dgm:prSet presAssocID="{A661B15C-BDB9-4665-9759-BC1AD1CF38CD}" presName="hierChild5" presStyleCnt="0"/>
      <dgm:spPr/>
    </dgm:pt>
    <dgm:pt modelId="{8C08218B-B817-4DF5-8639-BE0EA9731079}" type="pres">
      <dgm:prSet presAssocID="{FB70BD47-63DE-4499-8F37-9F65E35725F9}" presName="hierChild3" presStyleCnt="0"/>
      <dgm:spPr/>
    </dgm:pt>
    <dgm:pt modelId="{6E6D28FB-3DB8-40C1-9A9D-69E21743658F}" type="pres">
      <dgm:prSet presAssocID="{3CA580D5-4C75-4D17-9555-EA87E21876DE}" presName="Name111" presStyleLbl="parChTrans1D2" presStyleIdx="5" presStyleCnt="7"/>
      <dgm:spPr/>
    </dgm:pt>
    <dgm:pt modelId="{4EEFA209-87D1-4AC9-9EE9-1B61CCC87335}" type="pres">
      <dgm:prSet presAssocID="{C7FCC499-0DBA-4B6D-9E24-2134470743A5}" presName="hierRoot3" presStyleCnt="0">
        <dgm:presLayoutVars>
          <dgm:hierBranch val="init"/>
        </dgm:presLayoutVars>
      </dgm:prSet>
      <dgm:spPr/>
    </dgm:pt>
    <dgm:pt modelId="{BAACAB7D-8CDF-4222-A23F-8CB6B38555F7}" type="pres">
      <dgm:prSet presAssocID="{C7FCC499-0DBA-4B6D-9E24-2134470743A5}" presName="rootComposite3" presStyleCnt="0"/>
      <dgm:spPr/>
    </dgm:pt>
    <dgm:pt modelId="{188DE880-FA7F-47CA-813A-1482644498A4}" type="pres">
      <dgm:prSet presAssocID="{C7FCC499-0DBA-4B6D-9E24-2134470743A5}" presName="rootText3" presStyleLbl="asst1" presStyleIdx="0" presStyleCnt="3" custScaleX="112152" custLinFactNeighborX="3390" custLinFactNeighborY="559">
        <dgm:presLayoutVars>
          <dgm:chPref val="3"/>
        </dgm:presLayoutVars>
      </dgm:prSet>
      <dgm:spPr/>
    </dgm:pt>
    <dgm:pt modelId="{B932EB71-CFA1-46D4-95C0-B190961B2ABC}" type="pres">
      <dgm:prSet presAssocID="{C7FCC499-0DBA-4B6D-9E24-2134470743A5}" presName="rootConnector3" presStyleLbl="asst1" presStyleIdx="0" presStyleCnt="3"/>
      <dgm:spPr/>
    </dgm:pt>
    <dgm:pt modelId="{0DEFF477-941D-43B2-83E5-32B5A4DEE979}" type="pres">
      <dgm:prSet presAssocID="{C7FCC499-0DBA-4B6D-9E24-2134470743A5}" presName="hierChild6" presStyleCnt="0"/>
      <dgm:spPr/>
    </dgm:pt>
    <dgm:pt modelId="{A78A1AE7-5E87-4504-B2D9-5908E1672522}" type="pres">
      <dgm:prSet presAssocID="{C7FCC499-0DBA-4B6D-9E24-2134470743A5}" presName="hierChild7" presStyleCnt="0"/>
      <dgm:spPr/>
    </dgm:pt>
    <dgm:pt modelId="{B566C7C1-EB81-4D9E-AB20-E8E9994C129F}" type="pres">
      <dgm:prSet presAssocID="{80D87F15-A52A-428D-AC69-F80CE103E2CA}" presName="Name111" presStyleLbl="parChTrans1D3" presStyleIdx="7" presStyleCnt="8"/>
      <dgm:spPr/>
    </dgm:pt>
    <dgm:pt modelId="{E93E9B7E-5AD5-49DA-AAF6-6699BA0752C3}" type="pres">
      <dgm:prSet presAssocID="{8A2E38F8-DBE8-4EA1-806E-BCF20BB99E98}" presName="hierRoot3" presStyleCnt="0">
        <dgm:presLayoutVars>
          <dgm:hierBranch val="init"/>
        </dgm:presLayoutVars>
      </dgm:prSet>
      <dgm:spPr/>
    </dgm:pt>
    <dgm:pt modelId="{DF486ACC-2C5D-4225-83CC-ACEF0BD602A7}" type="pres">
      <dgm:prSet presAssocID="{8A2E38F8-DBE8-4EA1-806E-BCF20BB99E98}" presName="rootComposite3" presStyleCnt="0"/>
      <dgm:spPr/>
    </dgm:pt>
    <dgm:pt modelId="{78FA0216-22F9-48A5-8F9F-13770B2A1D79}" type="pres">
      <dgm:prSet presAssocID="{8A2E38F8-DBE8-4EA1-806E-BCF20BB99E98}" presName="rootText3" presStyleLbl="asst1" presStyleIdx="1" presStyleCnt="3" custScaleX="109349">
        <dgm:presLayoutVars>
          <dgm:chPref val="3"/>
        </dgm:presLayoutVars>
      </dgm:prSet>
      <dgm:spPr/>
    </dgm:pt>
    <dgm:pt modelId="{FC14775E-8516-412C-816B-79CCC21E286F}" type="pres">
      <dgm:prSet presAssocID="{8A2E38F8-DBE8-4EA1-806E-BCF20BB99E98}" presName="rootConnector3" presStyleLbl="asst1" presStyleIdx="1" presStyleCnt="3"/>
      <dgm:spPr/>
    </dgm:pt>
    <dgm:pt modelId="{5026CF4A-8C5F-40CA-8D94-56190F53FB86}" type="pres">
      <dgm:prSet presAssocID="{8A2E38F8-DBE8-4EA1-806E-BCF20BB99E98}" presName="hierChild6" presStyleCnt="0"/>
      <dgm:spPr/>
    </dgm:pt>
    <dgm:pt modelId="{798E26D4-F2B1-43C9-9413-E18069FAFCED}" type="pres">
      <dgm:prSet presAssocID="{8A2E38F8-DBE8-4EA1-806E-BCF20BB99E98}" presName="hierChild7" presStyleCnt="0"/>
      <dgm:spPr/>
    </dgm:pt>
    <dgm:pt modelId="{99D18FAA-A6EB-4873-AB27-97FDEE661447}" type="pres">
      <dgm:prSet presAssocID="{5E8F0871-F497-4C5C-AAB3-FBCC307DD7BD}" presName="Name111" presStyleLbl="parChTrans1D2" presStyleIdx="6" presStyleCnt="7"/>
      <dgm:spPr/>
    </dgm:pt>
    <dgm:pt modelId="{A0247602-FC04-4180-868F-D8D54F71CDDC}" type="pres">
      <dgm:prSet presAssocID="{39D0BA11-3141-4ABD-9B63-A7532D779E15}" presName="hierRoot3" presStyleCnt="0">
        <dgm:presLayoutVars>
          <dgm:hierBranch val="init"/>
        </dgm:presLayoutVars>
      </dgm:prSet>
      <dgm:spPr/>
    </dgm:pt>
    <dgm:pt modelId="{E6612B57-3A84-473A-AC18-24F2DBFBC541}" type="pres">
      <dgm:prSet presAssocID="{39D0BA11-3141-4ABD-9B63-A7532D779E15}" presName="rootComposite3" presStyleCnt="0"/>
      <dgm:spPr/>
    </dgm:pt>
    <dgm:pt modelId="{3C8C5701-3086-489E-85CE-1D70419FB3D0}" type="pres">
      <dgm:prSet presAssocID="{39D0BA11-3141-4ABD-9B63-A7532D779E15}" presName="rootText3" presStyleLbl="asst1" presStyleIdx="2" presStyleCnt="3" custScaleX="114956" custLinFactNeighborX="44861">
        <dgm:presLayoutVars>
          <dgm:chPref val="3"/>
        </dgm:presLayoutVars>
      </dgm:prSet>
      <dgm:spPr/>
    </dgm:pt>
    <dgm:pt modelId="{B2439597-9089-4FD8-B464-203EFF23AC0C}" type="pres">
      <dgm:prSet presAssocID="{39D0BA11-3141-4ABD-9B63-A7532D779E15}" presName="rootConnector3" presStyleLbl="asst1" presStyleIdx="2" presStyleCnt="3"/>
      <dgm:spPr/>
    </dgm:pt>
    <dgm:pt modelId="{4E35EE08-652A-4DBA-8F92-0A6B167677A8}" type="pres">
      <dgm:prSet presAssocID="{39D0BA11-3141-4ABD-9B63-A7532D779E15}" presName="hierChild6" presStyleCnt="0"/>
      <dgm:spPr/>
    </dgm:pt>
    <dgm:pt modelId="{A24336D0-CF3E-443C-8437-585AF59074C0}" type="pres">
      <dgm:prSet presAssocID="{39D0BA11-3141-4ABD-9B63-A7532D779E15}" presName="hierChild7" presStyleCnt="0"/>
      <dgm:spPr/>
    </dgm:pt>
  </dgm:ptLst>
  <dgm:cxnLst>
    <dgm:cxn modelId="{B14F8F08-1878-4145-94AA-7EBE3F384E94}" type="presOf" srcId="{3CA580D5-4C75-4D17-9555-EA87E21876DE}" destId="{6E6D28FB-3DB8-40C1-9A9D-69E21743658F}" srcOrd="0" destOrd="0" presId="urn:microsoft.com/office/officeart/2005/8/layout/orgChart1"/>
    <dgm:cxn modelId="{19FBE40E-F1EC-4E01-9E0A-32EF72B78D88}" type="presOf" srcId="{39D0BA11-3141-4ABD-9B63-A7532D779E15}" destId="{3C8C5701-3086-489E-85CE-1D70419FB3D0}" srcOrd="0" destOrd="0" presId="urn:microsoft.com/office/officeart/2005/8/layout/orgChart1"/>
    <dgm:cxn modelId="{41BFB711-93E2-4265-A813-A43C20E1C0F2}" type="presOf" srcId="{FB05708B-FA99-48EB-88E6-288A8DD71E81}" destId="{F927E597-F8FB-41FE-92B7-202554F8DD06}" srcOrd="0" destOrd="0" presId="urn:microsoft.com/office/officeart/2005/8/layout/orgChart1"/>
    <dgm:cxn modelId="{979B151A-9525-4BE1-A93F-327378CFB755}" type="presOf" srcId="{E0F4A33D-93FE-4C4E-8688-49D40F37C0AF}" destId="{87F186E7-2A94-427A-9B38-FA7CEB3B30D8}" srcOrd="0" destOrd="0" presId="urn:microsoft.com/office/officeart/2005/8/layout/orgChart1"/>
    <dgm:cxn modelId="{9995411B-31C1-42B1-8551-4423285C106A}" srcId="{FB70BD47-63DE-4499-8F37-9F65E35725F9}" destId="{B44DB1E4-B8B3-4BA3-8957-F57BF51BB56B}" srcOrd="2" destOrd="0" parTransId="{430A565C-C89C-4AA9-B419-7FB1E516D83E}" sibTransId="{9024CB83-2D07-4495-AE32-031C07FD9DC0}"/>
    <dgm:cxn modelId="{AB22D81F-0D1F-4AE1-8E14-5299369401CB}" type="presOf" srcId="{430A565C-C89C-4AA9-B419-7FB1E516D83E}" destId="{13EBA551-5489-4E7E-B37C-5458D533E620}" srcOrd="0" destOrd="0" presId="urn:microsoft.com/office/officeart/2005/8/layout/orgChart1"/>
    <dgm:cxn modelId="{919F4220-777A-B64D-AA10-BBCFACF77000}" srcId="{A661B15C-BDB9-4665-9759-BC1AD1CF38CD}" destId="{F28EBA9E-848F-CC4D-87B4-DCBBA0FF6ED4}" srcOrd="1" destOrd="0" parTransId="{1F5D5D6C-0A70-CD49-AC42-4EFCD63B945E}" sibTransId="{9FBE5AE7-725B-9241-8CB4-D16F4A35B5D6}"/>
    <dgm:cxn modelId="{94043F28-79DB-4709-A983-A71F22614471}" type="presOf" srcId="{01161A1E-10A3-4D52-9E50-B91461AC1DB4}" destId="{A0C23A28-18F1-455E-B613-834F7EC85213}" srcOrd="0" destOrd="0" presId="urn:microsoft.com/office/officeart/2005/8/layout/orgChart1"/>
    <dgm:cxn modelId="{A4A23F2A-D146-4252-AFDF-BA5A37FD0013}" srcId="{B8E5F427-A3FF-46F3-9CFD-229476D71851}" destId="{2D4901A3-425E-4E86-A8C4-48D89E77EE4D}" srcOrd="0" destOrd="0" parTransId="{FB05708B-FA99-48EB-88E6-288A8DD71E81}" sibTransId="{CC6134F5-BB64-45C1-9595-CB25DB6CE9C9}"/>
    <dgm:cxn modelId="{8DCE9130-57CF-4219-9EEE-C9FFA1E72EB5}" type="presOf" srcId="{A661B15C-BDB9-4665-9759-BC1AD1CF38CD}" destId="{44B44C84-0D10-45D9-A4A2-6D0D2C175834}" srcOrd="1" destOrd="0" presId="urn:microsoft.com/office/officeart/2005/8/layout/orgChart1"/>
    <dgm:cxn modelId="{ED7BCC39-FE6E-7642-9CF1-BD0DEAFA30A2}" type="presOf" srcId="{F28EBA9E-848F-CC4D-87B4-DCBBA0FF6ED4}" destId="{9541BF6B-0DD5-D741-86D3-323BB281BA67}" srcOrd="0" destOrd="0" presId="urn:microsoft.com/office/officeart/2005/8/layout/orgChart1"/>
    <dgm:cxn modelId="{C3422A3E-FC33-496B-8C7E-6BE437E9BDED}" type="presOf" srcId="{2D4901A3-425E-4E86-A8C4-48D89E77EE4D}" destId="{6815554B-164E-45F2-8C07-8BF056474EA6}" srcOrd="1" destOrd="0" presId="urn:microsoft.com/office/officeart/2005/8/layout/orgChart1"/>
    <dgm:cxn modelId="{5B65783E-B2E5-499A-92B9-CC7AACF4F4A7}" type="presOf" srcId="{723A97A9-3233-430C-B17A-B402D5FE9E60}" destId="{AE46F4D9-BDA4-4076-BACC-0E67C2E80E89}" srcOrd="0" destOrd="0" presId="urn:microsoft.com/office/officeart/2005/8/layout/orgChart1"/>
    <dgm:cxn modelId="{F06DA241-38FF-4832-92B1-881685194284}" srcId="{E78E2F0A-A84C-4DA9-A843-F4823E87A492}" destId="{5322A1F0-7284-4A46-A701-9D638EF67120}" srcOrd="1" destOrd="0" parTransId="{07BC45C2-2EF3-4B88-9F61-2CF9AD27365D}" sibTransId="{3EDBEB40-4EBE-4BC1-A293-0DCC91D01227}"/>
    <dgm:cxn modelId="{671C3345-F2AD-4559-B559-3982C89CAC1E}" type="presOf" srcId="{D755569C-3E17-482E-A18C-7B995703FACB}" destId="{94CDC080-6643-4AB7-B12E-947BF4C2AD51}" srcOrd="0" destOrd="0" presId="urn:microsoft.com/office/officeart/2005/8/layout/orgChart1"/>
    <dgm:cxn modelId="{850F6347-1817-4071-8D1C-30C01591C34E}" type="presOf" srcId="{5322A1F0-7284-4A46-A701-9D638EF67120}" destId="{1C0D5E2F-E726-4DDC-81F9-9FCBBFEEAE98}" srcOrd="1" destOrd="0" presId="urn:microsoft.com/office/officeart/2005/8/layout/orgChart1"/>
    <dgm:cxn modelId="{08AAC04D-49BB-4A1C-AE99-EB33F5E96EBD}" type="presOf" srcId="{80D87F15-A52A-428D-AC69-F80CE103E2CA}" destId="{B566C7C1-EB81-4D9E-AB20-E8E9994C129F}" srcOrd="0" destOrd="0" presId="urn:microsoft.com/office/officeart/2005/8/layout/orgChart1"/>
    <dgm:cxn modelId="{A0FA7451-638C-4B5D-AC06-4BFDE680A4C7}" srcId="{FB70BD47-63DE-4499-8F37-9F65E35725F9}" destId="{39D0BA11-3141-4ABD-9B63-A7532D779E15}" srcOrd="6" destOrd="0" parTransId="{5E8F0871-F497-4C5C-AAB3-FBCC307DD7BD}" sibTransId="{A4D9BE21-9F69-46C8-808E-FEF0687272AD}"/>
    <dgm:cxn modelId="{EDB51A52-8AEF-4FC2-BF4F-39CED67CA7FE}" type="presOf" srcId="{07BC45C2-2EF3-4B88-9F61-2CF9AD27365D}" destId="{91991C1B-B898-4C50-AE78-B6D3FE271DAC}" srcOrd="0" destOrd="0" presId="urn:microsoft.com/office/officeart/2005/8/layout/orgChart1"/>
    <dgm:cxn modelId="{C9B54953-24F1-4EB2-8CBD-09D479F5E857}" type="presOf" srcId="{E0F4A33D-93FE-4C4E-8688-49D40F37C0AF}" destId="{7EFA2FF7-DED8-419E-A1C4-D86DE24EB522}" srcOrd="1" destOrd="0" presId="urn:microsoft.com/office/officeart/2005/8/layout/orgChart1"/>
    <dgm:cxn modelId="{7BD54054-75EC-4131-AC7B-5B354791AF5F}" srcId="{18D2A685-3E09-417F-B65D-37858DFE25F1}" destId="{FB70BD47-63DE-4499-8F37-9F65E35725F9}" srcOrd="0" destOrd="0" parTransId="{9966EE90-73B0-4E21-A84B-C387AE61233A}" sibTransId="{CB528E39-EC42-47DE-A85E-CAFF19196EB8}"/>
    <dgm:cxn modelId="{D4D77B54-04BB-462C-B7DE-01FB435E0309}" type="presOf" srcId="{A643217A-B51B-48DE-8EDA-4C0FBB3F38CD}" destId="{1E62088D-65D8-4F61-AB8A-8576A2224098}" srcOrd="0" destOrd="0" presId="urn:microsoft.com/office/officeart/2005/8/layout/orgChart1"/>
    <dgm:cxn modelId="{FF81455F-1D9C-41CA-ABA0-F8A500FF9A47}" type="presOf" srcId="{01161A1E-10A3-4D52-9E50-B91461AC1DB4}" destId="{D239629C-7D63-48E4-B7FA-FDB554AF5F1B}" srcOrd="1" destOrd="0" presId="urn:microsoft.com/office/officeart/2005/8/layout/orgChart1"/>
    <dgm:cxn modelId="{EFF59562-F83E-46D3-A4D7-DA0AAEC8DC85}" type="presOf" srcId="{B44DB1E4-B8B3-4BA3-8957-F57BF51BB56B}" destId="{22BD2B97-8A5C-4F26-A45A-F4BB06E35952}" srcOrd="0" destOrd="0" presId="urn:microsoft.com/office/officeart/2005/8/layout/orgChart1"/>
    <dgm:cxn modelId="{A1A4CD64-D50B-4D14-B728-3AA49EB01EA5}" type="presOf" srcId="{8A2E38F8-DBE8-4EA1-806E-BCF20BB99E98}" destId="{78FA0216-22F9-48A5-8F9F-13770B2A1D79}" srcOrd="0" destOrd="0" presId="urn:microsoft.com/office/officeart/2005/8/layout/orgChart1"/>
    <dgm:cxn modelId="{78D5CE6F-25BB-4858-984B-4E753FC79248}" type="presOf" srcId="{44E56723-7D3A-4381-999F-B46D1A8BA391}" destId="{17A6E5EE-2AF9-482B-8EA4-8A82A5AE0282}" srcOrd="1" destOrd="0" presId="urn:microsoft.com/office/officeart/2005/8/layout/orgChart1"/>
    <dgm:cxn modelId="{D20C4E70-A26A-4AF5-BD44-C283457E5270}" srcId="{FB70BD47-63DE-4499-8F37-9F65E35725F9}" destId="{723A97A9-3233-430C-B17A-B402D5FE9E60}" srcOrd="0" destOrd="0" parTransId="{09C62102-3AC7-492C-A04F-06255E555C56}" sibTransId="{60456793-ED59-4411-AF6E-4E9C5C3C5B90}"/>
    <dgm:cxn modelId="{0A675171-0D9F-4FE5-8FBD-B6750691BE66}" srcId="{44E56723-7D3A-4381-999F-B46D1A8BA391}" destId="{462732B8-9DD3-4C56-91DA-DBACF0971594}" srcOrd="0" destOrd="0" parTransId="{2CBB7AD4-C14C-4D7A-9B8C-A1A3B49B438B}" sibTransId="{8D1388F0-F6BE-4AD7-9C54-1FBC07181965}"/>
    <dgm:cxn modelId="{ED142175-2237-4142-88F8-93F6ECFD24EF}" type="presOf" srcId="{E78E2F0A-A84C-4DA9-A843-F4823E87A492}" destId="{BFAB945D-FFA1-48F4-99FB-9EC92EED9BC5}" srcOrd="0" destOrd="0" presId="urn:microsoft.com/office/officeart/2005/8/layout/orgChart1"/>
    <dgm:cxn modelId="{3D87FD75-1237-4EFB-B1C7-94D927BBA906}" srcId="{FB70BD47-63DE-4499-8F37-9F65E35725F9}" destId="{44E56723-7D3A-4381-999F-B46D1A8BA391}" srcOrd="1" destOrd="0" parTransId="{53815B8B-4A51-4A21-ADF2-59D83F05210A}" sibTransId="{EED62BA5-C12B-4E1F-873D-2982EF6DA4BE}"/>
    <dgm:cxn modelId="{B5D09876-5618-4609-B7CB-9F64E3D9CF79}" srcId="{FB70BD47-63DE-4499-8F37-9F65E35725F9}" destId="{A661B15C-BDB9-4665-9759-BC1AD1CF38CD}" srcOrd="4" destOrd="0" parTransId="{F85A396C-377D-4118-B872-3D2F25D5E10B}" sibTransId="{9998FCE4-F688-49C1-8FFA-B28E3E32CC79}"/>
    <dgm:cxn modelId="{2ECF3178-75DC-4F9C-8531-745A73911255}" srcId="{FB70BD47-63DE-4499-8F37-9F65E35725F9}" destId="{C7FCC499-0DBA-4B6D-9E24-2134470743A5}" srcOrd="5" destOrd="0" parTransId="{3CA580D5-4C75-4D17-9555-EA87E21876DE}" sibTransId="{7098DE5B-4255-48E2-98BC-7B46A52394FE}"/>
    <dgm:cxn modelId="{ADB8327A-3FDF-44BD-AA53-C6FAE61B3E9E}" type="presOf" srcId="{00581824-03FE-41C7-ADEB-659975C33232}" destId="{4AAB3398-8513-47D7-B8E2-6B8A9D7EBAC9}" srcOrd="0" destOrd="0" presId="urn:microsoft.com/office/officeart/2005/8/layout/orgChart1"/>
    <dgm:cxn modelId="{09B1C27A-3415-4069-B7D4-6E22E08837CA}" srcId="{FB70BD47-63DE-4499-8F37-9F65E35725F9}" destId="{E78E2F0A-A84C-4DA9-A843-F4823E87A492}" srcOrd="3" destOrd="0" parTransId="{1EDA6630-B9D7-4B63-B74B-5C58A1793C09}" sibTransId="{B5545D74-016F-4814-8335-E33C9A669A43}"/>
    <dgm:cxn modelId="{83CE4E7C-D54B-431D-9056-2B43F1C6E380}" type="presOf" srcId="{FB70BD47-63DE-4499-8F37-9F65E35725F9}" destId="{96A82F52-3D1A-4C6F-B407-76F580B18397}" srcOrd="0" destOrd="0" presId="urn:microsoft.com/office/officeart/2005/8/layout/orgChart1"/>
    <dgm:cxn modelId="{24445080-EA41-45B9-A2AA-702C1F114707}" srcId="{B44DB1E4-B8B3-4BA3-8957-F57BF51BB56B}" destId="{01161A1E-10A3-4D52-9E50-B91461AC1DB4}" srcOrd="0" destOrd="0" parTransId="{00581824-03FE-41C7-ADEB-659975C33232}" sibTransId="{0881EEA0-1C7A-45BA-86F8-022E63B71977}"/>
    <dgm:cxn modelId="{AA8C4582-06B9-4754-9CE5-C8C5CD047165}" type="presOf" srcId="{B44DB1E4-B8B3-4BA3-8957-F57BF51BB56B}" destId="{3286B55C-348E-4B18-8E90-1557C3294315}" srcOrd="1" destOrd="0" presId="urn:microsoft.com/office/officeart/2005/8/layout/orgChart1"/>
    <dgm:cxn modelId="{23545082-A212-45A6-A7FB-0CF45F115608}" type="presOf" srcId="{A661B15C-BDB9-4665-9759-BC1AD1CF38CD}" destId="{A134A9DC-0756-4847-ABF0-149633316DD3}" srcOrd="0" destOrd="0" presId="urn:microsoft.com/office/officeart/2005/8/layout/orgChart1"/>
    <dgm:cxn modelId="{D76F7E84-D25A-4053-8278-BB50D7F61700}" srcId="{E78E2F0A-A84C-4DA9-A843-F4823E87A492}" destId="{D755569C-3E17-482E-A18C-7B995703FACB}" srcOrd="0" destOrd="0" parTransId="{A643217A-B51B-48DE-8EDA-4C0FBB3F38CD}" sibTransId="{EE7F10FA-07AF-48DA-B9BB-882A946D71CF}"/>
    <dgm:cxn modelId="{11170186-85BB-4E18-979C-70B5681FEEEF}" type="presOf" srcId="{E78E2F0A-A84C-4DA9-A843-F4823E87A492}" destId="{CECECB69-9F3C-4EB6-A3F7-3E7CEAD1504B}" srcOrd="1" destOrd="0" presId="urn:microsoft.com/office/officeart/2005/8/layout/orgChart1"/>
    <dgm:cxn modelId="{1AED8F89-2488-4F91-8FAE-0DC6C775487D}" type="presOf" srcId="{462732B8-9DD3-4C56-91DA-DBACF0971594}" destId="{2114FB95-3398-4291-B05C-25756FD99F73}" srcOrd="0" destOrd="0" presId="urn:microsoft.com/office/officeart/2005/8/layout/orgChart1"/>
    <dgm:cxn modelId="{6A75838E-9B8D-4FAD-AB3C-694ECF12C4EF}" srcId="{C7FCC499-0DBA-4B6D-9E24-2134470743A5}" destId="{8A2E38F8-DBE8-4EA1-806E-BCF20BB99E98}" srcOrd="0" destOrd="0" parTransId="{80D87F15-A52A-428D-AC69-F80CE103E2CA}" sibTransId="{A6251432-8318-49DF-B95D-DB9C4212EE53}"/>
    <dgm:cxn modelId="{99098C93-A4C0-40E0-8283-F8729A9CC2F3}" type="presOf" srcId="{2CBB7AD4-C14C-4D7A-9B8C-A1A3B49B438B}" destId="{232C279C-500A-4174-A663-F2481BDAF5BC}" srcOrd="0" destOrd="0" presId="urn:microsoft.com/office/officeart/2005/8/layout/orgChart1"/>
    <dgm:cxn modelId="{18156B97-89BC-4B3A-9751-D72F1E94795D}" type="presOf" srcId="{B8E5F427-A3FF-46F3-9CFD-229476D71851}" destId="{D9166AE3-8003-4B43-B72F-6E4762FD8462}" srcOrd="0" destOrd="0" presId="urn:microsoft.com/office/officeart/2005/8/layout/orgChart1"/>
    <dgm:cxn modelId="{C48CEF9C-D322-6A42-B8AD-D74318BB7F0B}" type="presOf" srcId="{1F5D5D6C-0A70-CD49-AC42-4EFCD63B945E}" destId="{C0D7E01D-49F4-C846-846D-070DFED5B2B0}" srcOrd="0" destOrd="0" presId="urn:microsoft.com/office/officeart/2005/8/layout/orgChart1"/>
    <dgm:cxn modelId="{3A51479F-E028-49CF-AF6B-7742F868F7BE}" srcId="{A661B15C-BDB9-4665-9759-BC1AD1CF38CD}" destId="{B8E5F427-A3FF-46F3-9CFD-229476D71851}" srcOrd="0" destOrd="0" parTransId="{538C714A-55A9-4BAE-A37A-7416828BB5B7}" sibTransId="{8DCB766E-77CC-49A8-AF91-FD9C76C5728F}"/>
    <dgm:cxn modelId="{159311A2-5C45-40AE-9EF0-0D69575AEA02}" type="presOf" srcId="{D755569C-3E17-482E-A18C-7B995703FACB}" destId="{A69FCB12-141F-4C95-B2EA-F237F658C2B6}" srcOrd="1" destOrd="0" presId="urn:microsoft.com/office/officeart/2005/8/layout/orgChart1"/>
    <dgm:cxn modelId="{381036A2-5D24-4CF2-96D8-5D5354C83747}" type="presOf" srcId="{44E56723-7D3A-4381-999F-B46D1A8BA391}" destId="{074FE7DF-01CE-4BA2-AF20-E4448C2E8A2F}" srcOrd="0" destOrd="0" presId="urn:microsoft.com/office/officeart/2005/8/layout/orgChart1"/>
    <dgm:cxn modelId="{49C237A7-5ABF-4EFD-BEF9-CC365254342D}" type="presOf" srcId="{538C714A-55A9-4BAE-A37A-7416828BB5B7}" destId="{5820BCAA-ECF1-4E75-9FEF-BC5EC20145B1}" srcOrd="0" destOrd="0" presId="urn:microsoft.com/office/officeart/2005/8/layout/orgChart1"/>
    <dgm:cxn modelId="{928DC8A8-702C-4951-923B-6F729F7F5795}" type="presOf" srcId="{1EDA6630-B9D7-4B63-B74B-5C58A1793C09}" destId="{24E7BC4B-0C53-4A69-A58C-0D0830EE8A34}" srcOrd="0" destOrd="0" presId="urn:microsoft.com/office/officeart/2005/8/layout/orgChart1"/>
    <dgm:cxn modelId="{11A14BAF-BC27-47A1-8F9A-59BADFEF92D5}" type="presOf" srcId="{53815B8B-4A51-4A21-ADF2-59D83F05210A}" destId="{CE73A013-201F-4981-8509-1A1D87F443E0}" srcOrd="0" destOrd="0" presId="urn:microsoft.com/office/officeart/2005/8/layout/orgChart1"/>
    <dgm:cxn modelId="{D78532B7-7699-473C-B06F-4AFB142962D0}" type="presOf" srcId="{5E8F0871-F497-4C5C-AAB3-FBCC307DD7BD}" destId="{99D18FAA-A6EB-4873-AB27-97FDEE661447}" srcOrd="0" destOrd="0" presId="urn:microsoft.com/office/officeart/2005/8/layout/orgChart1"/>
    <dgm:cxn modelId="{A419F6B9-1444-4F51-9936-706012732EB9}" type="presOf" srcId="{18D2A685-3E09-417F-B65D-37858DFE25F1}" destId="{E6B992C1-B67F-4E62-A1B1-E9B22D4A1E2A}" srcOrd="0" destOrd="0" presId="urn:microsoft.com/office/officeart/2005/8/layout/orgChart1"/>
    <dgm:cxn modelId="{DAE8D6BC-17A7-4FC9-A3E6-E1A6D89986B0}" type="presOf" srcId="{C7FCC499-0DBA-4B6D-9E24-2134470743A5}" destId="{188DE880-FA7F-47CA-813A-1482644498A4}" srcOrd="0" destOrd="0" presId="urn:microsoft.com/office/officeart/2005/8/layout/orgChart1"/>
    <dgm:cxn modelId="{67DC6DC0-4FC3-4090-85B2-1723BA2165EA}" type="presOf" srcId="{723A97A9-3233-430C-B17A-B402D5FE9E60}" destId="{63FD6EEA-7A50-43C2-9707-820DDD660746}" srcOrd="1" destOrd="0" presId="urn:microsoft.com/office/officeart/2005/8/layout/orgChart1"/>
    <dgm:cxn modelId="{F939EEC1-1CCC-482C-AB87-B4C8159FE7B8}" type="presOf" srcId="{D6CB96BC-D44E-4B36-BF37-ED4D3DE385CF}" destId="{99842B8D-9FD7-4D30-AF1E-7F2FB6ECF398}" srcOrd="0" destOrd="0" presId="urn:microsoft.com/office/officeart/2005/8/layout/orgChart1"/>
    <dgm:cxn modelId="{192242C3-327A-4FFE-BF13-73CE268852E1}" type="presOf" srcId="{39D0BA11-3141-4ABD-9B63-A7532D779E15}" destId="{B2439597-9089-4FD8-B464-203EFF23AC0C}" srcOrd="1" destOrd="0" presId="urn:microsoft.com/office/officeart/2005/8/layout/orgChart1"/>
    <dgm:cxn modelId="{14287AC9-51C4-4F2D-BA0B-C3316E76863F}" srcId="{723A97A9-3233-430C-B17A-B402D5FE9E60}" destId="{E0F4A33D-93FE-4C4E-8688-49D40F37C0AF}" srcOrd="0" destOrd="0" parTransId="{D6CB96BC-D44E-4B36-BF37-ED4D3DE385CF}" sibTransId="{1287A9D8-D04B-4DCA-9592-B0FE7DCD2E16}"/>
    <dgm:cxn modelId="{056E21CE-B219-44DF-A0CB-A9386265D6F9}" type="presOf" srcId="{2D4901A3-425E-4E86-A8C4-48D89E77EE4D}" destId="{E205056D-13E1-45D2-A099-851129953577}" srcOrd="0" destOrd="0" presId="urn:microsoft.com/office/officeart/2005/8/layout/orgChart1"/>
    <dgm:cxn modelId="{82244FDF-50ED-4A4D-A2D1-6110F11B4E29}" type="presOf" srcId="{09C62102-3AC7-492C-A04F-06255E555C56}" destId="{1CBF9938-A342-49D4-8F25-AA1E6B7CC603}" srcOrd="0" destOrd="0" presId="urn:microsoft.com/office/officeart/2005/8/layout/orgChart1"/>
    <dgm:cxn modelId="{F1DD3BE2-77C3-41A7-8C41-1C415C81143C}" type="presOf" srcId="{8A2E38F8-DBE8-4EA1-806E-BCF20BB99E98}" destId="{FC14775E-8516-412C-816B-79CCC21E286F}" srcOrd="1" destOrd="0" presId="urn:microsoft.com/office/officeart/2005/8/layout/orgChart1"/>
    <dgm:cxn modelId="{25194AE6-B932-446D-9C45-22BC9E4FF555}" type="presOf" srcId="{B8E5F427-A3FF-46F3-9CFD-229476D71851}" destId="{FCC64ABC-6F99-4ED3-AA09-BFCDB63D05D0}" srcOrd="1" destOrd="0" presId="urn:microsoft.com/office/officeart/2005/8/layout/orgChart1"/>
    <dgm:cxn modelId="{385E86EB-E2C5-4AB7-BAF6-19B7C7F6A93A}" type="presOf" srcId="{C7FCC499-0DBA-4B6D-9E24-2134470743A5}" destId="{B932EB71-CFA1-46D4-95C0-B190961B2ABC}" srcOrd="1" destOrd="0" presId="urn:microsoft.com/office/officeart/2005/8/layout/orgChart1"/>
    <dgm:cxn modelId="{27B89CF4-1A24-4D7A-BFE6-5A386B9083CC}" type="presOf" srcId="{F85A396C-377D-4118-B872-3D2F25D5E10B}" destId="{C147CF4A-CBED-40FD-A237-79A91F63C642}" srcOrd="0" destOrd="0" presId="urn:microsoft.com/office/officeart/2005/8/layout/orgChart1"/>
    <dgm:cxn modelId="{E3EF0AF8-2DDD-44DA-B558-E589788C6F61}" type="presOf" srcId="{5322A1F0-7284-4A46-A701-9D638EF67120}" destId="{4E9F709C-A209-4032-BA57-9696FF1899D8}" srcOrd="0" destOrd="0" presId="urn:microsoft.com/office/officeart/2005/8/layout/orgChart1"/>
    <dgm:cxn modelId="{3BEC21FB-7ECF-4CC9-96FB-585FBF5250DB}" type="presOf" srcId="{FB70BD47-63DE-4499-8F37-9F65E35725F9}" destId="{19A59200-441B-4C57-AA34-97448D51766A}" srcOrd="1" destOrd="0" presId="urn:microsoft.com/office/officeart/2005/8/layout/orgChart1"/>
    <dgm:cxn modelId="{E5254CFC-DCE5-E043-A012-39CB91F8E14C}" type="presOf" srcId="{F28EBA9E-848F-CC4D-87B4-DCBBA0FF6ED4}" destId="{5D4046AB-DEB7-A349-97E0-CD7376E469C8}" srcOrd="1" destOrd="0" presId="urn:microsoft.com/office/officeart/2005/8/layout/orgChart1"/>
    <dgm:cxn modelId="{89EAF2FE-BF23-43C1-BB3C-303F86D973DB}" type="presOf" srcId="{462732B8-9DD3-4C56-91DA-DBACF0971594}" destId="{4B5917F6-3C66-4940-B41A-D1325F160831}" srcOrd="1" destOrd="0" presId="urn:microsoft.com/office/officeart/2005/8/layout/orgChart1"/>
    <dgm:cxn modelId="{E5B3CFBC-A5F2-44B0-B8B9-406F05DAEFFE}" type="presParOf" srcId="{E6B992C1-B67F-4E62-A1B1-E9B22D4A1E2A}" destId="{AEE6F3FF-15E2-443A-BAD2-D3CB36403514}" srcOrd="0" destOrd="0" presId="urn:microsoft.com/office/officeart/2005/8/layout/orgChart1"/>
    <dgm:cxn modelId="{E00A6BE9-65BF-4521-83BC-7BCD09F7CD16}" type="presParOf" srcId="{AEE6F3FF-15E2-443A-BAD2-D3CB36403514}" destId="{B67111D4-5CA1-483F-AEC1-ACD87E1AF558}" srcOrd="0" destOrd="0" presId="urn:microsoft.com/office/officeart/2005/8/layout/orgChart1"/>
    <dgm:cxn modelId="{CE25B681-B91A-4887-9589-EF5E26F960A1}" type="presParOf" srcId="{B67111D4-5CA1-483F-AEC1-ACD87E1AF558}" destId="{96A82F52-3D1A-4C6F-B407-76F580B18397}" srcOrd="0" destOrd="0" presId="urn:microsoft.com/office/officeart/2005/8/layout/orgChart1"/>
    <dgm:cxn modelId="{5A5FF467-674D-46D7-8DE0-BA99346680B9}" type="presParOf" srcId="{B67111D4-5CA1-483F-AEC1-ACD87E1AF558}" destId="{19A59200-441B-4C57-AA34-97448D51766A}" srcOrd="1" destOrd="0" presId="urn:microsoft.com/office/officeart/2005/8/layout/orgChart1"/>
    <dgm:cxn modelId="{AFEABB92-0064-42BE-8DC6-62978D3A539F}" type="presParOf" srcId="{AEE6F3FF-15E2-443A-BAD2-D3CB36403514}" destId="{52FFDA61-A06B-4517-8D7B-291216611ED7}" srcOrd="1" destOrd="0" presId="urn:microsoft.com/office/officeart/2005/8/layout/orgChart1"/>
    <dgm:cxn modelId="{07601526-D999-4FF6-BF24-91F73032CE34}" type="presParOf" srcId="{52FFDA61-A06B-4517-8D7B-291216611ED7}" destId="{1CBF9938-A342-49D4-8F25-AA1E6B7CC603}" srcOrd="0" destOrd="0" presId="urn:microsoft.com/office/officeart/2005/8/layout/orgChart1"/>
    <dgm:cxn modelId="{A657D0BE-6A4B-48F6-8CE4-7F177C4E2F16}" type="presParOf" srcId="{52FFDA61-A06B-4517-8D7B-291216611ED7}" destId="{74819175-C0A4-40B6-8053-DDD7C9DAAD3A}" srcOrd="1" destOrd="0" presId="urn:microsoft.com/office/officeart/2005/8/layout/orgChart1"/>
    <dgm:cxn modelId="{70DF8776-4C80-4377-9A9B-442B0EFEB9D8}" type="presParOf" srcId="{74819175-C0A4-40B6-8053-DDD7C9DAAD3A}" destId="{A547628A-4A6E-4471-963E-5156447123B1}" srcOrd="0" destOrd="0" presId="urn:microsoft.com/office/officeart/2005/8/layout/orgChart1"/>
    <dgm:cxn modelId="{B2083EB8-DA01-426F-9435-615A904D682C}" type="presParOf" srcId="{A547628A-4A6E-4471-963E-5156447123B1}" destId="{AE46F4D9-BDA4-4076-BACC-0E67C2E80E89}" srcOrd="0" destOrd="0" presId="urn:microsoft.com/office/officeart/2005/8/layout/orgChart1"/>
    <dgm:cxn modelId="{9C676471-C117-4EBE-8262-BE79C8D2669F}" type="presParOf" srcId="{A547628A-4A6E-4471-963E-5156447123B1}" destId="{63FD6EEA-7A50-43C2-9707-820DDD660746}" srcOrd="1" destOrd="0" presId="urn:microsoft.com/office/officeart/2005/8/layout/orgChart1"/>
    <dgm:cxn modelId="{21369409-782A-4EAC-87AF-CC5CCFC77017}" type="presParOf" srcId="{74819175-C0A4-40B6-8053-DDD7C9DAAD3A}" destId="{35C4C5FE-2E7C-40CB-8F29-1DFC33710418}" srcOrd="1" destOrd="0" presId="urn:microsoft.com/office/officeart/2005/8/layout/orgChart1"/>
    <dgm:cxn modelId="{F51BEAF4-7F7E-4F11-97E8-CBFB7CF7963E}" type="presParOf" srcId="{35C4C5FE-2E7C-40CB-8F29-1DFC33710418}" destId="{99842B8D-9FD7-4D30-AF1E-7F2FB6ECF398}" srcOrd="0" destOrd="0" presId="urn:microsoft.com/office/officeart/2005/8/layout/orgChart1"/>
    <dgm:cxn modelId="{9F636C0C-286C-4329-9230-EC356B48AB1B}" type="presParOf" srcId="{35C4C5FE-2E7C-40CB-8F29-1DFC33710418}" destId="{666F4000-2F4D-4CAB-B70D-CE812B751F23}" srcOrd="1" destOrd="0" presId="urn:microsoft.com/office/officeart/2005/8/layout/orgChart1"/>
    <dgm:cxn modelId="{360200FF-7658-4F1F-A73C-1B13380E2C85}" type="presParOf" srcId="{666F4000-2F4D-4CAB-B70D-CE812B751F23}" destId="{75A2C906-CCE1-4427-B280-8B0DC9DCEF32}" srcOrd="0" destOrd="0" presId="urn:microsoft.com/office/officeart/2005/8/layout/orgChart1"/>
    <dgm:cxn modelId="{9DA1E6E4-E7C5-4ECB-A17F-FED3F960B484}" type="presParOf" srcId="{75A2C906-CCE1-4427-B280-8B0DC9DCEF32}" destId="{87F186E7-2A94-427A-9B38-FA7CEB3B30D8}" srcOrd="0" destOrd="0" presId="urn:microsoft.com/office/officeart/2005/8/layout/orgChart1"/>
    <dgm:cxn modelId="{909A354C-FDA2-424D-9696-DADA034EE5DD}" type="presParOf" srcId="{75A2C906-CCE1-4427-B280-8B0DC9DCEF32}" destId="{7EFA2FF7-DED8-419E-A1C4-D86DE24EB522}" srcOrd="1" destOrd="0" presId="urn:microsoft.com/office/officeart/2005/8/layout/orgChart1"/>
    <dgm:cxn modelId="{44654BFA-4F66-48CC-9A56-2577CFDCB22D}" type="presParOf" srcId="{666F4000-2F4D-4CAB-B70D-CE812B751F23}" destId="{57562831-A643-4009-A0FC-5A3234B8E467}" srcOrd="1" destOrd="0" presId="urn:microsoft.com/office/officeart/2005/8/layout/orgChart1"/>
    <dgm:cxn modelId="{2853607B-9DBF-47DF-850B-8453BC440654}" type="presParOf" srcId="{666F4000-2F4D-4CAB-B70D-CE812B751F23}" destId="{14436CF3-EA52-48F3-B1F5-C7488F0BE20D}" srcOrd="2" destOrd="0" presId="urn:microsoft.com/office/officeart/2005/8/layout/orgChart1"/>
    <dgm:cxn modelId="{9993F135-8D27-461B-A418-C3EF04483927}" type="presParOf" srcId="{74819175-C0A4-40B6-8053-DDD7C9DAAD3A}" destId="{42B5E538-DAAE-4A61-8E4C-08DF0E2FFD5E}" srcOrd="2" destOrd="0" presId="urn:microsoft.com/office/officeart/2005/8/layout/orgChart1"/>
    <dgm:cxn modelId="{BE40FA19-3125-44BB-8FFC-B34832D49CB2}" type="presParOf" srcId="{52FFDA61-A06B-4517-8D7B-291216611ED7}" destId="{CE73A013-201F-4981-8509-1A1D87F443E0}" srcOrd="2" destOrd="0" presId="urn:microsoft.com/office/officeart/2005/8/layout/orgChart1"/>
    <dgm:cxn modelId="{18A9B889-329E-4A3E-BE20-A13508AD4D90}" type="presParOf" srcId="{52FFDA61-A06B-4517-8D7B-291216611ED7}" destId="{76B32C7C-30B4-4ED8-A5BC-884FE99A8EB0}" srcOrd="3" destOrd="0" presId="urn:microsoft.com/office/officeart/2005/8/layout/orgChart1"/>
    <dgm:cxn modelId="{13519C8E-77D1-47FF-BDAF-D8F209876F8E}" type="presParOf" srcId="{76B32C7C-30B4-4ED8-A5BC-884FE99A8EB0}" destId="{2DE9AB6A-824E-4571-B304-118C64BCB159}" srcOrd="0" destOrd="0" presId="urn:microsoft.com/office/officeart/2005/8/layout/orgChart1"/>
    <dgm:cxn modelId="{0CAF03D9-5973-4ED8-BF90-C81060672C32}" type="presParOf" srcId="{2DE9AB6A-824E-4571-B304-118C64BCB159}" destId="{074FE7DF-01CE-4BA2-AF20-E4448C2E8A2F}" srcOrd="0" destOrd="0" presId="urn:microsoft.com/office/officeart/2005/8/layout/orgChart1"/>
    <dgm:cxn modelId="{48983957-10F3-48C9-93B7-75FCE488ADFD}" type="presParOf" srcId="{2DE9AB6A-824E-4571-B304-118C64BCB159}" destId="{17A6E5EE-2AF9-482B-8EA4-8A82A5AE0282}" srcOrd="1" destOrd="0" presId="urn:microsoft.com/office/officeart/2005/8/layout/orgChart1"/>
    <dgm:cxn modelId="{16868F2C-DBC3-473D-8B35-F3A5F319C612}" type="presParOf" srcId="{76B32C7C-30B4-4ED8-A5BC-884FE99A8EB0}" destId="{210B2141-5E9D-4B4D-8672-5A4B37133DBD}" srcOrd="1" destOrd="0" presId="urn:microsoft.com/office/officeart/2005/8/layout/orgChart1"/>
    <dgm:cxn modelId="{F3FC26F5-2990-4A52-8533-DEC3F55E2230}" type="presParOf" srcId="{210B2141-5E9D-4B4D-8672-5A4B37133DBD}" destId="{232C279C-500A-4174-A663-F2481BDAF5BC}" srcOrd="0" destOrd="0" presId="urn:microsoft.com/office/officeart/2005/8/layout/orgChart1"/>
    <dgm:cxn modelId="{AC805CC5-D63C-4E7D-A53D-62A450CCD3D5}" type="presParOf" srcId="{210B2141-5E9D-4B4D-8672-5A4B37133DBD}" destId="{084DDC1E-B9CA-4BA1-A395-C50425FE8D2B}" srcOrd="1" destOrd="0" presId="urn:microsoft.com/office/officeart/2005/8/layout/orgChart1"/>
    <dgm:cxn modelId="{F206A3EC-A450-470E-AC16-33B363804452}" type="presParOf" srcId="{084DDC1E-B9CA-4BA1-A395-C50425FE8D2B}" destId="{F1A81D4F-5937-4093-8559-312EAA25C68F}" srcOrd="0" destOrd="0" presId="urn:microsoft.com/office/officeart/2005/8/layout/orgChart1"/>
    <dgm:cxn modelId="{5462E71D-4E99-4240-AC4E-8C87E9A5338B}" type="presParOf" srcId="{F1A81D4F-5937-4093-8559-312EAA25C68F}" destId="{2114FB95-3398-4291-B05C-25756FD99F73}" srcOrd="0" destOrd="0" presId="urn:microsoft.com/office/officeart/2005/8/layout/orgChart1"/>
    <dgm:cxn modelId="{CA35047F-61FB-4DBA-B6EA-E0D99C37DF4D}" type="presParOf" srcId="{F1A81D4F-5937-4093-8559-312EAA25C68F}" destId="{4B5917F6-3C66-4940-B41A-D1325F160831}" srcOrd="1" destOrd="0" presId="urn:microsoft.com/office/officeart/2005/8/layout/orgChart1"/>
    <dgm:cxn modelId="{27142E28-E405-4ECE-B2FE-F88D21C5735B}" type="presParOf" srcId="{084DDC1E-B9CA-4BA1-A395-C50425FE8D2B}" destId="{30E606AC-048C-441C-AB05-1C0FC39AE126}" srcOrd="1" destOrd="0" presId="urn:microsoft.com/office/officeart/2005/8/layout/orgChart1"/>
    <dgm:cxn modelId="{81368602-8A26-4EE4-A284-6E3ACB6254DE}" type="presParOf" srcId="{084DDC1E-B9CA-4BA1-A395-C50425FE8D2B}" destId="{74800A20-049A-4625-99D1-3C9EAC0B6ABA}" srcOrd="2" destOrd="0" presId="urn:microsoft.com/office/officeart/2005/8/layout/orgChart1"/>
    <dgm:cxn modelId="{25442118-03B1-4835-8B11-E502055DCF39}" type="presParOf" srcId="{76B32C7C-30B4-4ED8-A5BC-884FE99A8EB0}" destId="{027172F7-26A8-44E6-AC03-0644E87FCDFD}" srcOrd="2" destOrd="0" presId="urn:microsoft.com/office/officeart/2005/8/layout/orgChart1"/>
    <dgm:cxn modelId="{EFF779A7-7075-4EAA-8E70-B0D58874DC0B}" type="presParOf" srcId="{52FFDA61-A06B-4517-8D7B-291216611ED7}" destId="{13EBA551-5489-4E7E-B37C-5458D533E620}" srcOrd="4" destOrd="0" presId="urn:microsoft.com/office/officeart/2005/8/layout/orgChart1"/>
    <dgm:cxn modelId="{A8F58046-940C-42E1-ACD0-2BA3F2B74569}" type="presParOf" srcId="{52FFDA61-A06B-4517-8D7B-291216611ED7}" destId="{7731F32A-A82E-4CB9-B1D2-7D400F6E2B4A}" srcOrd="5" destOrd="0" presId="urn:microsoft.com/office/officeart/2005/8/layout/orgChart1"/>
    <dgm:cxn modelId="{67D3B7DB-E4B5-4A20-93A9-B705A3CD3294}" type="presParOf" srcId="{7731F32A-A82E-4CB9-B1D2-7D400F6E2B4A}" destId="{D09C8897-297A-4A06-85FB-1248122E7797}" srcOrd="0" destOrd="0" presId="urn:microsoft.com/office/officeart/2005/8/layout/orgChart1"/>
    <dgm:cxn modelId="{B7CDCC13-5CAD-4700-A78A-27AAA87F9F53}" type="presParOf" srcId="{D09C8897-297A-4A06-85FB-1248122E7797}" destId="{22BD2B97-8A5C-4F26-A45A-F4BB06E35952}" srcOrd="0" destOrd="0" presId="urn:microsoft.com/office/officeart/2005/8/layout/orgChart1"/>
    <dgm:cxn modelId="{09BC6A13-C5EC-4377-9082-09A45B8E976E}" type="presParOf" srcId="{D09C8897-297A-4A06-85FB-1248122E7797}" destId="{3286B55C-348E-4B18-8E90-1557C3294315}" srcOrd="1" destOrd="0" presId="urn:microsoft.com/office/officeart/2005/8/layout/orgChart1"/>
    <dgm:cxn modelId="{30DFF5A1-78A4-4EA1-BDDF-7DBD48A0ED87}" type="presParOf" srcId="{7731F32A-A82E-4CB9-B1D2-7D400F6E2B4A}" destId="{6C18CCA5-E3B6-47D9-A91D-F41B6932AC15}" srcOrd="1" destOrd="0" presId="urn:microsoft.com/office/officeart/2005/8/layout/orgChart1"/>
    <dgm:cxn modelId="{4296EC16-9512-4F1F-8293-7EE42FA53FBA}" type="presParOf" srcId="{6C18CCA5-E3B6-47D9-A91D-F41B6932AC15}" destId="{4AAB3398-8513-47D7-B8E2-6B8A9D7EBAC9}" srcOrd="0" destOrd="0" presId="urn:microsoft.com/office/officeart/2005/8/layout/orgChart1"/>
    <dgm:cxn modelId="{F8D90803-892E-4E3F-AA86-90C646D3EB99}" type="presParOf" srcId="{6C18CCA5-E3B6-47D9-A91D-F41B6932AC15}" destId="{A35ED0C4-1DAB-4540-8C16-EF7917E22DD0}" srcOrd="1" destOrd="0" presId="urn:microsoft.com/office/officeart/2005/8/layout/orgChart1"/>
    <dgm:cxn modelId="{D6CC0B7E-EA67-4EDA-A380-401DBC8E5484}" type="presParOf" srcId="{A35ED0C4-1DAB-4540-8C16-EF7917E22DD0}" destId="{75EA7990-E372-45E7-B196-1C88A74DADB5}" srcOrd="0" destOrd="0" presId="urn:microsoft.com/office/officeart/2005/8/layout/orgChart1"/>
    <dgm:cxn modelId="{E5092DBD-B297-4E7E-8717-551140B2AD6F}" type="presParOf" srcId="{75EA7990-E372-45E7-B196-1C88A74DADB5}" destId="{A0C23A28-18F1-455E-B613-834F7EC85213}" srcOrd="0" destOrd="0" presId="urn:microsoft.com/office/officeart/2005/8/layout/orgChart1"/>
    <dgm:cxn modelId="{4A2CD414-3922-4D46-99F1-CDDBE343DF70}" type="presParOf" srcId="{75EA7990-E372-45E7-B196-1C88A74DADB5}" destId="{D239629C-7D63-48E4-B7FA-FDB554AF5F1B}" srcOrd="1" destOrd="0" presId="urn:microsoft.com/office/officeart/2005/8/layout/orgChart1"/>
    <dgm:cxn modelId="{C39148CF-A69D-46FF-BAF3-ED19E113B4E0}" type="presParOf" srcId="{A35ED0C4-1DAB-4540-8C16-EF7917E22DD0}" destId="{E3DE3C90-7FD7-4C0A-94C4-4D322A9DE6D8}" srcOrd="1" destOrd="0" presId="urn:microsoft.com/office/officeart/2005/8/layout/orgChart1"/>
    <dgm:cxn modelId="{1AF5CD23-9252-46AE-B804-BDA51E0D1C19}" type="presParOf" srcId="{A35ED0C4-1DAB-4540-8C16-EF7917E22DD0}" destId="{834212C2-307B-4CC7-807E-DCDFF72D3D39}" srcOrd="2" destOrd="0" presId="urn:microsoft.com/office/officeart/2005/8/layout/orgChart1"/>
    <dgm:cxn modelId="{FA41176D-4F23-43A6-8381-C6A16252A04A}" type="presParOf" srcId="{7731F32A-A82E-4CB9-B1D2-7D400F6E2B4A}" destId="{E7CA82E6-6DB4-4EF5-B821-F1ADBFE9D325}" srcOrd="2" destOrd="0" presId="urn:microsoft.com/office/officeart/2005/8/layout/orgChart1"/>
    <dgm:cxn modelId="{AE06B961-8672-4BA9-BBEF-30EFD41D0F66}" type="presParOf" srcId="{52FFDA61-A06B-4517-8D7B-291216611ED7}" destId="{24E7BC4B-0C53-4A69-A58C-0D0830EE8A34}" srcOrd="6" destOrd="0" presId="urn:microsoft.com/office/officeart/2005/8/layout/orgChart1"/>
    <dgm:cxn modelId="{175996EA-01E1-495E-91D9-86E1E997C8CC}" type="presParOf" srcId="{52FFDA61-A06B-4517-8D7B-291216611ED7}" destId="{5CE8FACC-7993-4CCC-A4E1-01D95970A8EA}" srcOrd="7" destOrd="0" presId="urn:microsoft.com/office/officeart/2005/8/layout/orgChart1"/>
    <dgm:cxn modelId="{59742FD7-DE32-4DB5-A35B-929099DC59E7}" type="presParOf" srcId="{5CE8FACC-7993-4CCC-A4E1-01D95970A8EA}" destId="{5B97A4C3-0E52-4D50-9CD8-D60B4BB75317}" srcOrd="0" destOrd="0" presId="urn:microsoft.com/office/officeart/2005/8/layout/orgChart1"/>
    <dgm:cxn modelId="{B32AD489-5D9F-4BD5-9F29-730F9E8EB654}" type="presParOf" srcId="{5B97A4C3-0E52-4D50-9CD8-D60B4BB75317}" destId="{BFAB945D-FFA1-48F4-99FB-9EC92EED9BC5}" srcOrd="0" destOrd="0" presId="urn:microsoft.com/office/officeart/2005/8/layout/orgChart1"/>
    <dgm:cxn modelId="{A46B48DE-4E85-4DBE-981B-A71F5ED8307B}" type="presParOf" srcId="{5B97A4C3-0E52-4D50-9CD8-D60B4BB75317}" destId="{CECECB69-9F3C-4EB6-A3F7-3E7CEAD1504B}" srcOrd="1" destOrd="0" presId="urn:microsoft.com/office/officeart/2005/8/layout/orgChart1"/>
    <dgm:cxn modelId="{5BC8C32C-4979-48C0-86B7-5152962155CE}" type="presParOf" srcId="{5CE8FACC-7993-4CCC-A4E1-01D95970A8EA}" destId="{9E042BEB-61A8-4AFA-A963-D000361CBFF5}" srcOrd="1" destOrd="0" presId="urn:microsoft.com/office/officeart/2005/8/layout/orgChart1"/>
    <dgm:cxn modelId="{9E407A29-E132-433C-AD9B-57C4311362D6}" type="presParOf" srcId="{9E042BEB-61A8-4AFA-A963-D000361CBFF5}" destId="{1E62088D-65D8-4F61-AB8A-8576A2224098}" srcOrd="0" destOrd="0" presId="urn:microsoft.com/office/officeart/2005/8/layout/orgChart1"/>
    <dgm:cxn modelId="{1D84AE39-866B-488D-830D-51401B198F53}" type="presParOf" srcId="{9E042BEB-61A8-4AFA-A963-D000361CBFF5}" destId="{CB866FD6-6DD5-483E-82F7-866FDC5AA624}" srcOrd="1" destOrd="0" presId="urn:microsoft.com/office/officeart/2005/8/layout/orgChart1"/>
    <dgm:cxn modelId="{FF995063-A8B0-41A5-A8EC-885E8BE1A71A}" type="presParOf" srcId="{CB866FD6-6DD5-483E-82F7-866FDC5AA624}" destId="{7275DE50-6038-497D-AD32-E53ADB7C4ABA}" srcOrd="0" destOrd="0" presId="urn:microsoft.com/office/officeart/2005/8/layout/orgChart1"/>
    <dgm:cxn modelId="{838DDE48-DF71-4A2F-B8B7-7A835FA8A358}" type="presParOf" srcId="{7275DE50-6038-497D-AD32-E53ADB7C4ABA}" destId="{94CDC080-6643-4AB7-B12E-947BF4C2AD51}" srcOrd="0" destOrd="0" presId="urn:microsoft.com/office/officeart/2005/8/layout/orgChart1"/>
    <dgm:cxn modelId="{5F30F506-113C-4C5E-9F11-9FAB536742D9}" type="presParOf" srcId="{7275DE50-6038-497D-AD32-E53ADB7C4ABA}" destId="{A69FCB12-141F-4C95-B2EA-F237F658C2B6}" srcOrd="1" destOrd="0" presId="urn:microsoft.com/office/officeart/2005/8/layout/orgChart1"/>
    <dgm:cxn modelId="{E42BAC98-5C20-4A3B-8002-CD6F07AEB1A1}" type="presParOf" srcId="{CB866FD6-6DD5-483E-82F7-866FDC5AA624}" destId="{C5D12D21-6529-4C4B-8D72-FDED5F4A0FDE}" srcOrd="1" destOrd="0" presId="urn:microsoft.com/office/officeart/2005/8/layout/orgChart1"/>
    <dgm:cxn modelId="{089CC5AC-A7EA-4882-8011-20016C76D02B}" type="presParOf" srcId="{CB866FD6-6DD5-483E-82F7-866FDC5AA624}" destId="{CCC0797D-15F0-4510-978A-F3FD25FE19F0}" srcOrd="2" destOrd="0" presId="urn:microsoft.com/office/officeart/2005/8/layout/orgChart1"/>
    <dgm:cxn modelId="{4087A9ED-C451-460B-8F45-E32ABCC2E06E}" type="presParOf" srcId="{9E042BEB-61A8-4AFA-A963-D000361CBFF5}" destId="{91991C1B-B898-4C50-AE78-B6D3FE271DAC}" srcOrd="2" destOrd="0" presId="urn:microsoft.com/office/officeart/2005/8/layout/orgChart1"/>
    <dgm:cxn modelId="{B35FC5E2-7266-4C3F-8666-6697C9BB9D9A}" type="presParOf" srcId="{9E042BEB-61A8-4AFA-A963-D000361CBFF5}" destId="{132FD86E-FE06-41EA-A3D1-B96BB0363992}" srcOrd="3" destOrd="0" presId="urn:microsoft.com/office/officeart/2005/8/layout/orgChart1"/>
    <dgm:cxn modelId="{3F3E4B0B-DCF4-4DC3-898A-4CF584673198}" type="presParOf" srcId="{132FD86E-FE06-41EA-A3D1-B96BB0363992}" destId="{B680A06D-D242-44B1-AA46-6AB73AA7ED6E}" srcOrd="0" destOrd="0" presId="urn:microsoft.com/office/officeart/2005/8/layout/orgChart1"/>
    <dgm:cxn modelId="{E6881D89-72F2-4E5F-89CA-AFFA0840EB7B}" type="presParOf" srcId="{B680A06D-D242-44B1-AA46-6AB73AA7ED6E}" destId="{4E9F709C-A209-4032-BA57-9696FF1899D8}" srcOrd="0" destOrd="0" presId="urn:microsoft.com/office/officeart/2005/8/layout/orgChart1"/>
    <dgm:cxn modelId="{0AC395BF-924A-46CD-8DB0-FDC49E49BA50}" type="presParOf" srcId="{B680A06D-D242-44B1-AA46-6AB73AA7ED6E}" destId="{1C0D5E2F-E726-4DDC-81F9-9FCBBFEEAE98}" srcOrd="1" destOrd="0" presId="urn:microsoft.com/office/officeart/2005/8/layout/orgChart1"/>
    <dgm:cxn modelId="{B6DC040F-C6C1-496F-B0F5-1BD6DAF158D8}" type="presParOf" srcId="{132FD86E-FE06-41EA-A3D1-B96BB0363992}" destId="{1963E7F3-6A25-4940-8E4E-DD1012CE760D}" srcOrd="1" destOrd="0" presId="urn:microsoft.com/office/officeart/2005/8/layout/orgChart1"/>
    <dgm:cxn modelId="{FE57BF10-8C81-4991-85FC-C489AF10D699}" type="presParOf" srcId="{132FD86E-FE06-41EA-A3D1-B96BB0363992}" destId="{15D273AE-F872-4C31-B5B5-5DDDE14946A3}" srcOrd="2" destOrd="0" presId="urn:microsoft.com/office/officeart/2005/8/layout/orgChart1"/>
    <dgm:cxn modelId="{95B8BF14-83CE-41CF-A15C-62B3484DCBD5}" type="presParOf" srcId="{5CE8FACC-7993-4CCC-A4E1-01D95970A8EA}" destId="{4295CA26-3DF9-4E75-9840-E0FA9507697C}" srcOrd="2" destOrd="0" presId="urn:microsoft.com/office/officeart/2005/8/layout/orgChart1"/>
    <dgm:cxn modelId="{5E16A448-1007-483E-9628-437C43B1541A}" type="presParOf" srcId="{52FFDA61-A06B-4517-8D7B-291216611ED7}" destId="{C147CF4A-CBED-40FD-A237-79A91F63C642}" srcOrd="8" destOrd="0" presId="urn:microsoft.com/office/officeart/2005/8/layout/orgChart1"/>
    <dgm:cxn modelId="{4EF4487C-39D4-4510-857D-67B649BEFA0A}" type="presParOf" srcId="{52FFDA61-A06B-4517-8D7B-291216611ED7}" destId="{5EDE1F0B-5E74-482C-B813-53FD9E33F795}" srcOrd="9" destOrd="0" presId="urn:microsoft.com/office/officeart/2005/8/layout/orgChart1"/>
    <dgm:cxn modelId="{A0DA7A7D-A901-40C4-A838-D70B2A313FDA}" type="presParOf" srcId="{5EDE1F0B-5E74-482C-B813-53FD9E33F795}" destId="{6A50C2D3-A3D5-4260-8DC1-5F6272C7CEF2}" srcOrd="0" destOrd="0" presId="urn:microsoft.com/office/officeart/2005/8/layout/orgChart1"/>
    <dgm:cxn modelId="{AF93C941-278F-485E-8B13-CD7F5390A018}" type="presParOf" srcId="{6A50C2D3-A3D5-4260-8DC1-5F6272C7CEF2}" destId="{A134A9DC-0756-4847-ABF0-149633316DD3}" srcOrd="0" destOrd="0" presId="urn:microsoft.com/office/officeart/2005/8/layout/orgChart1"/>
    <dgm:cxn modelId="{004D78FB-53EF-484D-B599-B299EC11CAA0}" type="presParOf" srcId="{6A50C2D3-A3D5-4260-8DC1-5F6272C7CEF2}" destId="{44B44C84-0D10-45D9-A4A2-6D0D2C175834}" srcOrd="1" destOrd="0" presId="urn:microsoft.com/office/officeart/2005/8/layout/orgChart1"/>
    <dgm:cxn modelId="{B2C0E63F-473B-4D83-8FE2-0055AF6FE0E2}" type="presParOf" srcId="{5EDE1F0B-5E74-482C-B813-53FD9E33F795}" destId="{A1A35788-99A6-4A5F-A0CC-9421CFBF373B}" srcOrd="1" destOrd="0" presId="urn:microsoft.com/office/officeart/2005/8/layout/orgChart1"/>
    <dgm:cxn modelId="{33733C6B-A889-4389-9DD9-4DBFD1B32876}" type="presParOf" srcId="{A1A35788-99A6-4A5F-A0CC-9421CFBF373B}" destId="{5820BCAA-ECF1-4E75-9FEF-BC5EC20145B1}" srcOrd="0" destOrd="0" presId="urn:microsoft.com/office/officeart/2005/8/layout/orgChart1"/>
    <dgm:cxn modelId="{48AA55D3-3901-4E23-830B-731A0E283F73}" type="presParOf" srcId="{A1A35788-99A6-4A5F-A0CC-9421CFBF373B}" destId="{467F3BEB-2D66-4AF0-A550-06AAC1D96FCF}" srcOrd="1" destOrd="0" presId="urn:microsoft.com/office/officeart/2005/8/layout/orgChart1"/>
    <dgm:cxn modelId="{EA1368D3-60FA-4F8E-9233-58F079A60229}" type="presParOf" srcId="{467F3BEB-2D66-4AF0-A550-06AAC1D96FCF}" destId="{9577207C-000B-46A9-80A4-E7ABA9329D6D}" srcOrd="0" destOrd="0" presId="urn:microsoft.com/office/officeart/2005/8/layout/orgChart1"/>
    <dgm:cxn modelId="{D6D9B547-AD91-41CE-B218-E610C3C4A256}" type="presParOf" srcId="{9577207C-000B-46A9-80A4-E7ABA9329D6D}" destId="{D9166AE3-8003-4B43-B72F-6E4762FD8462}" srcOrd="0" destOrd="0" presId="urn:microsoft.com/office/officeart/2005/8/layout/orgChart1"/>
    <dgm:cxn modelId="{CDE0A872-DD23-4533-9BE6-8F069323DD88}" type="presParOf" srcId="{9577207C-000B-46A9-80A4-E7ABA9329D6D}" destId="{FCC64ABC-6F99-4ED3-AA09-BFCDB63D05D0}" srcOrd="1" destOrd="0" presId="urn:microsoft.com/office/officeart/2005/8/layout/orgChart1"/>
    <dgm:cxn modelId="{7BD4411B-588E-4C0D-9035-B1835916B844}" type="presParOf" srcId="{467F3BEB-2D66-4AF0-A550-06AAC1D96FCF}" destId="{E58A2E69-7757-4697-BED3-E807C149755E}" srcOrd="1" destOrd="0" presId="urn:microsoft.com/office/officeart/2005/8/layout/orgChart1"/>
    <dgm:cxn modelId="{6AFD9160-A86D-47F3-ACCA-3D97E49469BA}" type="presParOf" srcId="{467F3BEB-2D66-4AF0-A550-06AAC1D96FCF}" destId="{B44F1484-A4C8-48D9-81F6-9A9853C4B0D2}" srcOrd="2" destOrd="0" presId="urn:microsoft.com/office/officeart/2005/8/layout/orgChart1"/>
    <dgm:cxn modelId="{C128DBC2-FA20-4444-B638-F0F243CF5094}" type="presParOf" srcId="{B44F1484-A4C8-48D9-81F6-9A9853C4B0D2}" destId="{F927E597-F8FB-41FE-92B7-202554F8DD06}" srcOrd="0" destOrd="0" presId="urn:microsoft.com/office/officeart/2005/8/layout/orgChart1"/>
    <dgm:cxn modelId="{939FE69C-E20F-40E7-91E9-9E2D5175E022}" type="presParOf" srcId="{B44F1484-A4C8-48D9-81F6-9A9853C4B0D2}" destId="{E5B3648B-DAB4-4CB0-AF67-B783FDB9BA2E}" srcOrd="1" destOrd="0" presId="urn:microsoft.com/office/officeart/2005/8/layout/orgChart1"/>
    <dgm:cxn modelId="{94D5B2C9-EB87-4B63-8297-83F075339991}" type="presParOf" srcId="{E5B3648B-DAB4-4CB0-AF67-B783FDB9BA2E}" destId="{B8753FF4-52F3-4A51-818E-8686204D6886}" srcOrd="0" destOrd="0" presId="urn:microsoft.com/office/officeart/2005/8/layout/orgChart1"/>
    <dgm:cxn modelId="{3D91928A-DF86-41A0-81BE-96E144C654BA}" type="presParOf" srcId="{B8753FF4-52F3-4A51-818E-8686204D6886}" destId="{E205056D-13E1-45D2-A099-851129953577}" srcOrd="0" destOrd="0" presId="urn:microsoft.com/office/officeart/2005/8/layout/orgChart1"/>
    <dgm:cxn modelId="{B3A33C9E-8E53-49C7-A0F3-B6042A9F199E}" type="presParOf" srcId="{B8753FF4-52F3-4A51-818E-8686204D6886}" destId="{6815554B-164E-45F2-8C07-8BF056474EA6}" srcOrd="1" destOrd="0" presId="urn:microsoft.com/office/officeart/2005/8/layout/orgChart1"/>
    <dgm:cxn modelId="{41B91560-D10A-46FE-AD8B-4951032D5C21}" type="presParOf" srcId="{E5B3648B-DAB4-4CB0-AF67-B783FDB9BA2E}" destId="{B91B6F40-3EC2-4560-B58B-11862C0D284C}" srcOrd="1" destOrd="0" presId="urn:microsoft.com/office/officeart/2005/8/layout/orgChart1"/>
    <dgm:cxn modelId="{BD39F38E-A8FB-4594-BD75-0B5D01A0EDA4}" type="presParOf" srcId="{E5B3648B-DAB4-4CB0-AF67-B783FDB9BA2E}" destId="{496E5DC4-28AD-451D-90E7-4031BC41FFDD}" srcOrd="2" destOrd="0" presId="urn:microsoft.com/office/officeart/2005/8/layout/orgChart1"/>
    <dgm:cxn modelId="{477338FE-8D09-6A46-8B4C-690A45BF00FA}" type="presParOf" srcId="{A1A35788-99A6-4A5F-A0CC-9421CFBF373B}" destId="{C0D7E01D-49F4-C846-846D-070DFED5B2B0}" srcOrd="2" destOrd="0" presId="urn:microsoft.com/office/officeart/2005/8/layout/orgChart1"/>
    <dgm:cxn modelId="{744AF5CA-37B6-C84A-A474-6C15B4AFC4F4}" type="presParOf" srcId="{A1A35788-99A6-4A5F-A0CC-9421CFBF373B}" destId="{4FCF00CD-D0AF-3946-B666-5146DDC21CB6}" srcOrd="3" destOrd="0" presId="urn:microsoft.com/office/officeart/2005/8/layout/orgChart1"/>
    <dgm:cxn modelId="{B6E822DD-2084-3944-A278-B30BF6FAF2BB}" type="presParOf" srcId="{4FCF00CD-D0AF-3946-B666-5146DDC21CB6}" destId="{04430E44-6536-4544-BBD6-45A18EA3EBA1}" srcOrd="0" destOrd="0" presId="urn:microsoft.com/office/officeart/2005/8/layout/orgChart1"/>
    <dgm:cxn modelId="{1E3C353B-E8F5-7847-8C54-40040A98BDF7}" type="presParOf" srcId="{04430E44-6536-4544-BBD6-45A18EA3EBA1}" destId="{9541BF6B-0DD5-D741-86D3-323BB281BA67}" srcOrd="0" destOrd="0" presId="urn:microsoft.com/office/officeart/2005/8/layout/orgChart1"/>
    <dgm:cxn modelId="{96EBADAC-6900-B640-87AA-FB5FE0C71A7F}" type="presParOf" srcId="{04430E44-6536-4544-BBD6-45A18EA3EBA1}" destId="{5D4046AB-DEB7-A349-97E0-CD7376E469C8}" srcOrd="1" destOrd="0" presId="urn:microsoft.com/office/officeart/2005/8/layout/orgChart1"/>
    <dgm:cxn modelId="{75C7DA96-87F7-5241-BB65-7A9F4B67CAB8}" type="presParOf" srcId="{4FCF00CD-D0AF-3946-B666-5146DDC21CB6}" destId="{583AAB13-8DAB-FC42-961A-F32B4ACACCCB}" srcOrd="1" destOrd="0" presId="urn:microsoft.com/office/officeart/2005/8/layout/orgChart1"/>
    <dgm:cxn modelId="{FF0D82A6-5AA1-F645-9256-DDAF2C73FFF1}" type="presParOf" srcId="{4FCF00CD-D0AF-3946-B666-5146DDC21CB6}" destId="{0EDF3772-FEE4-134A-9DE5-D174DF78E08D}" srcOrd="2" destOrd="0" presId="urn:microsoft.com/office/officeart/2005/8/layout/orgChart1"/>
    <dgm:cxn modelId="{5AAC5C61-A37F-4291-BCAF-1F0650FB5FD3}" type="presParOf" srcId="{5EDE1F0B-5E74-482C-B813-53FD9E33F795}" destId="{C8897B0D-EB97-4872-A807-779C1E0E0596}" srcOrd="2" destOrd="0" presId="urn:microsoft.com/office/officeart/2005/8/layout/orgChart1"/>
    <dgm:cxn modelId="{ADDA75ED-7E93-42D3-8F30-8BF8CF652610}" type="presParOf" srcId="{AEE6F3FF-15E2-443A-BAD2-D3CB36403514}" destId="{8C08218B-B817-4DF5-8639-BE0EA9731079}" srcOrd="2" destOrd="0" presId="urn:microsoft.com/office/officeart/2005/8/layout/orgChart1"/>
    <dgm:cxn modelId="{91E87137-3F3C-4371-9025-B52B873DD2C1}" type="presParOf" srcId="{8C08218B-B817-4DF5-8639-BE0EA9731079}" destId="{6E6D28FB-3DB8-40C1-9A9D-69E21743658F}" srcOrd="0" destOrd="0" presId="urn:microsoft.com/office/officeart/2005/8/layout/orgChart1"/>
    <dgm:cxn modelId="{6702A2F3-41F3-4AEA-BA82-A34B67AABB11}" type="presParOf" srcId="{8C08218B-B817-4DF5-8639-BE0EA9731079}" destId="{4EEFA209-87D1-4AC9-9EE9-1B61CCC87335}" srcOrd="1" destOrd="0" presId="urn:microsoft.com/office/officeart/2005/8/layout/orgChart1"/>
    <dgm:cxn modelId="{95F23350-D44E-4BEA-A2DA-EACB4071050C}" type="presParOf" srcId="{4EEFA209-87D1-4AC9-9EE9-1B61CCC87335}" destId="{BAACAB7D-8CDF-4222-A23F-8CB6B38555F7}" srcOrd="0" destOrd="0" presId="urn:microsoft.com/office/officeart/2005/8/layout/orgChart1"/>
    <dgm:cxn modelId="{BC75DBFB-A39B-45A5-B723-4E7D52D3DFBF}" type="presParOf" srcId="{BAACAB7D-8CDF-4222-A23F-8CB6B38555F7}" destId="{188DE880-FA7F-47CA-813A-1482644498A4}" srcOrd="0" destOrd="0" presId="urn:microsoft.com/office/officeart/2005/8/layout/orgChart1"/>
    <dgm:cxn modelId="{27204D00-7643-4EB2-B880-4236B4245515}" type="presParOf" srcId="{BAACAB7D-8CDF-4222-A23F-8CB6B38555F7}" destId="{B932EB71-CFA1-46D4-95C0-B190961B2ABC}" srcOrd="1" destOrd="0" presId="urn:microsoft.com/office/officeart/2005/8/layout/orgChart1"/>
    <dgm:cxn modelId="{459A9C96-01EB-4064-9FC1-FACFBF0220F8}" type="presParOf" srcId="{4EEFA209-87D1-4AC9-9EE9-1B61CCC87335}" destId="{0DEFF477-941D-43B2-83E5-32B5A4DEE979}" srcOrd="1" destOrd="0" presId="urn:microsoft.com/office/officeart/2005/8/layout/orgChart1"/>
    <dgm:cxn modelId="{A3F5901D-F6D1-4FA7-9A71-EFD889F24E2F}" type="presParOf" srcId="{4EEFA209-87D1-4AC9-9EE9-1B61CCC87335}" destId="{A78A1AE7-5E87-4504-B2D9-5908E1672522}" srcOrd="2" destOrd="0" presId="urn:microsoft.com/office/officeart/2005/8/layout/orgChart1"/>
    <dgm:cxn modelId="{BA860C39-A173-4329-9183-F35B8C62F4F5}" type="presParOf" srcId="{A78A1AE7-5E87-4504-B2D9-5908E1672522}" destId="{B566C7C1-EB81-4D9E-AB20-E8E9994C129F}" srcOrd="0" destOrd="0" presId="urn:microsoft.com/office/officeart/2005/8/layout/orgChart1"/>
    <dgm:cxn modelId="{24421C1E-1814-4414-8C69-D62C14D958AB}" type="presParOf" srcId="{A78A1AE7-5E87-4504-B2D9-5908E1672522}" destId="{E93E9B7E-5AD5-49DA-AAF6-6699BA0752C3}" srcOrd="1" destOrd="0" presId="urn:microsoft.com/office/officeart/2005/8/layout/orgChart1"/>
    <dgm:cxn modelId="{9485B9BC-7644-4F20-8409-614C92EC6417}" type="presParOf" srcId="{E93E9B7E-5AD5-49DA-AAF6-6699BA0752C3}" destId="{DF486ACC-2C5D-4225-83CC-ACEF0BD602A7}" srcOrd="0" destOrd="0" presId="urn:microsoft.com/office/officeart/2005/8/layout/orgChart1"/>
    <dgm:cxn modelId="{74137AB3-AB5B-4572-8EC9-1389E8358C26}" type="presParOf" srcId="{DF486ACC-2C5D-4225-83CC-ACEF0BD602A7}" destId="{78FA0216-22F9-48A5-8F9F-13770B2A1D79}" srcOrd="0" destOrd="0" presId="urn:microsoft.com/office/officeart/2005/8/layout/orgChart1"/>
    <dgm:cxn modelId="{A5F6FABA-93F7-47DA-854D-014C289A865B}" type="presParOf" srcId="{DF486ACC-2C5D-4225-83CC-ACEF0BD602A7}" destId="{FC14775E-8516-412C-816B-79CCC21E286F}" srcOrd="1" destOrd="0" presId="urn:microsoft.com/office/officeart/2005/8/layout/orgChart1"/>
    <dgm:cxn modelId="{DC0D7956-F0DB-4520-B650-4792127BA9F4}" type="presParOf" srcId="{E93E9B7E-5AD5-49DA-AAF6-6699BA0752C3}" destId="{5026CF4A-8C5F-40CA-8D94-56190F53FB86}" srcOrd="1" destOrd="0" presId="urn:microsoft.com/office/officeart/2005/8/layout/orgChart1"/>
    <dgm:cxn modelId="{DF6AF4E7-5552-4A2E-B08D-3881DED0886F}" type="presParOf" srcId="{E93E9B7E-5AD5-49DA-AAF6-6699BA0752C3}" destId="{798E26D4-F2B1-43C9-9413-E18069FAFCED}" srcOrd="2" destOrd="0" presId="urn:microsoft.com/office/officeart/2005/8/layout/orgChart1"/>
    <dgm:cxn modelId="{695C8BBE-AB32-4072-9E90-55A92BAB2268}" type="presParOf" srcId="{8C08218B-B817-4DF5-8639-BE0EA9731079}" destId="{99D18FAA-A6EB-4873-AB27-97FDEE661447}" srcOrd="2" destOrd="0" presId="urn:microsoft.com/office/officeart/2005/8/layout/orgChart1"/>
    <dgm:cxn modelId="{128B4354-F4C7-4DAB-9A68-9C9F338B3BEF}" type="presParOf" srcId="{8C08218B-B817-4DF5-8639-BE0EA9731079}" destId="{A0247602-FC04-4180-868F-D8D54F71CDDC}" srcOrd="3" destOrd="0" presId="urn:microsoft.com/office/officeart/2005/8/layout/orgChart1"/>
    <dgm:cxn modelId="{0FBD04E8-EFE1-4482-9105-46766509AB25}" type="presParOf" srcId="{A0247602-FC04-4180-868F-D8D54F71CDDC}" destId="{E6612B57-3A84-473A-AC18-24F2DBFBC541}" srcOrd="0" destOrd="0" presId="urn:microsoft.com/office/officeart/2005/8/layout/orgChart1"/>
    <dgm:cxn modelId="{61DE35E1-D263-4906-80FD-DDBDAB5C766C}" type="presParOf" srcId="{E6612B57-3A84-473A-AC18-24F2DBFBC541}" destId="{3C8C5701-3086-489E-85CE-1D70419FB3D0}" srcOrd="0" destOrd="0" presId="urn:microsoft.com/office/officeart/2005/8/layout/orgChart1"/>
    <dgm:cxn modelId="{1D215318-65A7-40A6-841A-1DD3F5BE4D36}" type="presParOf" srcId="{E6612B57-3A84-473A-AC18-24F2DBFBC541}" destId="{B2439597-9089-4FD8-B464-203EFF23AC0C}" srcOrd="1" destOrd="0" presId="urn:microsoft.com/office/officeart/2005/8/layout/orgChart1"/>
    <dgm:cxn modelId="{7A3A9F44-231D-4232-ABED-187923484344}" type="presParOf" srcId="{A0247602-FC04-4180-868F-D8D54F71CDDC}" destId="{4E35EE08-652A-4DBA-8F92-0A6B167677A8}" srcOrd="1" destOrd="0" presId="urn:microsoft.com/office/officeart/2005/8/layout/orgChart1"/>
    <dgm:cxn modelId="{57494FD3-5160-44F4-B359-65BEAA465CC6}" type="presParOf" srcId="{A0247602-FC04-4180-868F-D8D54F71CDDC}" destId="{A24336D0-CF3E-443C-8437-585AF59074C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D18FAA-A6EB-4873-AB27-97FDEE661447}">
      <dsp:nvSpPr>
        <dsp:cNvPr id="0" name=""/>
        <dsp:cNvSpPr/>
      </dsp:nvSpPr>
      <dsp:spPr>
        <a:xfrm>
          <a:off x="8556094" y="2008311"/>
          <a:ext cx="971977" cy="908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8332"/>
              </a:lnTo>
              <a:lnTo>
                <a:pt x="971977" y="90833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66C7C1-EB81-4D9E-AB20-E8E9994C129F}">
      <dsp:nvSpPr>
        <dsp:cNvPr id="0" name=""/>
        <dsp:cNvSpPr/>
      </dsp:nvSpPr>
      <dsp:spPr>
        <a:xfrm>
          <a:off x="6896934" y="3418874"/>
          <a:ext cx="275953" cy="908332"/>
        </a:xfrm>
        <a:custGeom>
          <a:avLst/>
          <a:gdLst/>
          <a:ahLst/>
          <a:cxnLst/>
          <a:rect l="0" t="0" r="0" b="0"/>
          <a:pathLst>
            <a:path>
              <a:moveTo>
                <a:pt x="275953" y="0"/>
              </a:moveTo>
              <a:lnTo>
                <a:pt x="275953" y="908332"/>
              </a:lnTo>
              <a:lnTo>
                <a:pt x="0" y="9083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6D28FB-3DB8-40C1-9A9D-69E21743658F}">
      <dsp:nvSpPr>
        <dsp:cNvPr id="0" name=""/>
        <dsp:cNvSpPr/>
      </dsp:nvSpPr>
      <dsp:spPr>
        <a:xfrm>
          <a:off x="8286954" y="2008311"/>
          <a:ext cx="269139" cy="913885"/>
        </a:xfrm>
        <a:custGeom>
          <a:avLst/>
          <a:gdLst/>
          <a:ahLst/>
          <a:cxnLst/>
          <a:rect l="0" t="0" r="0" b="0"/>
          <a:pathLst>
            <a:path>
              <a:moveTo>
                <a:pt x="269139" y="0"/>
              </a:moveTo>
              <a:lnTo>
                <a:pt x="269139" y="913885"/>
              </a:lnTo>
              <a:lnTo>
                <a:pt x="0" y="91388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D7E01D-49F4-C846-846D-070DFED5B2B0}">
      <dsp:nvSpPr>
        <dsp:cNvPr id="0" name=""/>
        <dsp:cNvSpPr/>
      </dsp:nvSpPr>
      <dsp:spPr>
        <a:xfrm>
          <a:off x="15665559" y="6243546"/>
          <a:ext cx="1397311" cy="438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060"/>
              </a:lnTo>
              <a:lnTo>
                <a:pt x="1397311" y="230060"/>
              </a:lnTo>
              <a:lnTo>
                <a:pt x="1397311" y="43866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7E597-F8FB-41FE-92B7-202554F8DD06}">
      <dsp:nvSpPr>
        <dsp:cNvPr id="0" name=""/>
        <dsp:cNvSpPr/>
      </dsp:nvSpPr>
      <dsp:spPr>
        <a:xfrm>
          <a:off x="12125324" y="7688369"/>
          <a:ext cx="1168959" cy="876664"/>
        </a:xfrm>
        <a:custGeom>
          <a:avLst/>
          <a:gdLst/>
          <a:ahLst/>
          <a:cxnLst/>
          <a:rect l="0" t="0" r="0" b="0"/>
          <a:pathLst>
            <a:path>
              <a:moveTo>
                <a:pt x="1168959" y="0"/>
              </a:moveTo>
              <a:lnTo>
                <a:pt x="0" y="87666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0BCAA-ECF1-4E75-9FEF-BC5EC20145B1}">
      <dsp:nvSpPr>
        <dsp:cNvPr id="0" name=""/>
        <dsp:cNvSpPr/>
      </dsp:nvSpPr>
      <dsp:spPr>
        <a:xfrm>
          <a:off x="13294283" y="6243546"/>
          <a:ext cx="2371275" cy="451469"/>
        </a:xfrm>
        <a:custGeom>
          <a:avLst/>
          <a:gdLst/>
          <a:ahLst/>
          <a:cxnLst/>
          <a:rect l="0" t="0" r="0" b="0"/>
          <a:pathLst>
            <a:path>
              <a:moveTo>
                <a:pt x="2371275" y="0"/>
              </a:moveTo>
              <a:lnTo>
                <a:pt x="2371275" y="242865"/>
              </a:lnTo>
              <a:lnTo>
                <a:pt x="0" y="242865"/>
              </a:lnTo>
              <a:lnTo>
                <a:pt x="0" y="45146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7CF4A-CBED-40FD-A237-79A91F63C642}">
      <dsp:nvSpPr>
        <dsp:cNvPr id="0" name=""/>
        <dsp:cNvSpPr/>
      </dsp:nvSpPr>
      <dsp:spPr>
        <a:xfrm>
          <a:off x="8556094" y="2008311"/>
          <a:ext cx="7109464" cy="3211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2720"/>
              </a:lnTo>
              <a:lnTo>
                <a:pt x="7109464" y="3002720"/>
              </a:lnTo>
              <a:lnTo>
                <a:pt x="7109464" y="321132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991C1B-B898-4C50-AE78-B6D3FE271DAC}">
      <dsp:nvSpPr>
        <dsp:cNvPr id="0" name=""/>
        <dsp:cNvSpPr/>
      </dsp:nvSpPr>
      <dsp:spPr>
        <a:xfrm>
          <a:off x="8718386" y="6217252"/>
          <a:ext cx="334871" cy="2087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7593"/>
              </a:lnTo>
              <a:lnTo>
                <a:pt x="334871" y="20875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2088D-65D8-4F61-AB8A-8576A2224098}">
      <dsp:nvSpPr>
        <dsp:cNvPr id="0" name=""/>
        <dsp:cNvSpPr/>
      </dsp:nvSpPr>
      <dsp:spPr>
        <a:xfrm>
          <a:off x="8718386" y="6217252"/>
          <a:ext cx="341705" cy="793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3819"/>
              </a:lnTo>
              <a:lnTo>
                <a:pt x="341705" y="79381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E7BC4B-0C53-4A69-A58C-0D0830EE8A34}">
      <dsp:nvSpPr>
        <dsp:cNvPr id="0" name=""/>
        <dsp:cNvSpPr/>
      </dsp:nvSpPr>
      <dsp:spPr>
        <a:xfrm>
          <a:off x="8556094" y="2008311"/>
          <a:ext cx="1120394" cy="32155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6982"/>
              </a:lnTo>
              <a:lnTo>
                <a:pt x="1120394" y="3006982"/>
              </a:lnTo>
              <a:lnTo>
                <a:pt x="1120394" y="321558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AB3398-8513-47D7-B8E2-6B8A9D7EBAC9}">
      <dsp:nvSpPr>
        <dsp:cNvPr id="0" name=""/>
        <dsp:cNvSpPr/>
      </dsp:nvSpPr>
      <dsp:spPr>
        <a:xfrm>
          <a:off x="5529997" y="6234447"/>
          <a:ext cx="311368" cy="931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080"/>
              </a:lnTo>
              <a:lnTo>
                <a:pt x="311368" y="93108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BA551-5489-4E7E-B37C-5458D533E620}">
      <dsp:nvSpPr>
        <dsp:cNvPr id="0" name=""/>
        <dsp:cNvSpPr/>
      </dsp:nvSpPr>
      <dsp:spPr>
        <a:xfrm>
          <a:off x="6488099" y="2008311"/>
          <a:ext cx="2067994" cy="3232781"/>
        </a:xfrm>
        <a:custGeom>
          <a:avLst/>
          <a:gdLst/>
          <a:ahLst/>
          <a:cxnLst/>
          <a:rect l="0" t="0" r="0" b="0"/>
          <a:pathLst>
            <a:path>
              <a:moveTo>
                <a:pt x="2067994" y="0"/>
              </a:moveTo>
              <a:lnTo>
                <a:pt x="2067994" y="3024177"/>
              </a:lnTo>
              <a:lnTo>
                <a:pt x="0" y="3024177"/>
              </a:lnTo>
              <a:lnTo>
                <a:pt x="0" y="323278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2C279C-500A-4174-A663-F2481BDAF5BC}">
      <dsp:nvSpPr>
        <dsp:cNvPr id="0" name=""/>
        <dsp:cNvSpPr/>
      </dsp:nvSpPr>
      <dsp:spPr>
        <a:xfrm>
          <a:off x="2548425" y="6227702"/>
          <a:ext cx="237940" cy="920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0630"/>
              </a:lnTo>
              <a:lnTo>
                <a:pt x="237940" y="92063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73A013-201F-4981-8509-1A1D87F443E0}">
      <dsp:nvSpPr>
        <dsp:cNvPr id="0" name=""/>
        <dsp:cNvSpPr/>
      </dsp:nvSpPr>
      <dsp:spPr>
        <a:xfrm>
          <a:off x="3506527" y="2008311"/>
          <a:ext cx="5049566" cy="3226036"/>
        </a:xfrm>
        <a:custGeom>
          <a:avLst/>
          <a:gdLst/>
          <a:ahLst/>
          <a:cxnLst/>
          <a:rect l="0" t="0" r="0" b="0"/>
          <a:pathLst>
            <a:path>
              <a:moveTo>
                <a:pt x="5049566" y="0"/>
              </a:moveTo>
              <a:lnTo>
                <a:pt x="5049566" y="3017432"/>
              </a:lnTo>
              <a:lnTo>
                <a:pt x="0" y="3017432"/>
              </a:lnTo>
              <a:lnTo>
                <a:pt x="0" y="322603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842B8D-9FD7-4D30-AF1E-7F2FB6ECF398}">
      <dsp:nvSpPr>
        <dsp:cNvPr id="0" name=""/>
        <dsp:cNvSpPr/>
      </dsp:nvSpPr>
      <dsp:spPr>
        <a:xfrm>
          <a:off x="0" y="6240228"/>
          <a:ext cx="239525" cy="913885"/>
        </a:xfrm>
        <a:custGeom>
          <a:avLst/>
          <a:gdLst/>
          <a:ahLst/>
          <a:cxnLst/>
          <a:rect l="0" t="0" r="0" b="0"/>
          <a:pathLst>
            <a:path>
              <a:moveTo>
                <a:pt x="239525" y="0"/>
              </a:moveTo>
              <a:lnTo>
                <a:pt x="0" y="91388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BF9938-A342-49D4-8F25-AA1E6B7CC603}">
      <dsp:nvSpPr>
        <dsp:cNvPr id="0" name=""/>
        <dsp:cNvSpPr/>
      </dsp:nvSpPr>
      <dsp:spPr>
        <a:xfrm>
          <a:off x="1197627" y="2008311"/>
          <a:ext cx="7358466" cy="3238562"/>
        </a:xfrm>
        <a:custGeom>
          <a:avLst/>
          <a:gdLst/>
          <a:ahLst/>
          <a:cxnLst/>
          <a:rect l="0" t="0" r="0" b="0"/>
          <a:pathLst>
            <a:path>
              <a:moveTo>
                <a:pt x="7358466" y="0"/>
              </a:moveTo>
              <a:lnTo>
                <a:pt x="7358466" y="3029958"/>
              </a:lnTo>
              <a:lnTo>
                <a:pt x="0" y="3029958"/>
              </a:lnTo>
              <a:lnTo>
                <a:pt x="0" y="323856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A82F52-3D1A-4C6F-B407-76F580B18397}">
      <dsp:nvSpPr>
        <dsp:cNvPr id="0" name=""/>
        <dsp:cNvSpPr/>
      </dsp:nvSpPr>
      <dsp:spPr>
        <a:xfrm>
          <a:off x="7358466" y="1014957"/>
          <a:ext cx="2395254" cy="9933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358466" y="1014957"/>
        <a:ext cx="2395254" cy="993354"/>
      </dsp:txXfrm>
    </dsp:sp>
    <dsp:sp modelId="{AE46F4D9-BDA4-4076-BACC-0E67C2E80E89}">
      <dsp:nvSpPr>
        <dsp:cNvPr id="0" name=""/>
        <dsp:cNvSpPr/>
      </dsp:nvSpPr>
      <dsp:spPr>
        <a:xfrm>
          <a:off x="0" y="5246874"/>
          <a:ext cx="2395254" cy="9933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00" kern="12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rPr>
            <a:t>KARLA AMOZURRUTIA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00" kern="12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rPr>
            <a:t>SECRETARIA TÉCNICA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00" b="1" kern="1200" dirty="0">
              <a:latin typeface="Arial" panose="020B0604020202020204" pitchFamily="34" charset="0"/>
              <a:cs typeface="Arial" panose="020B0604020202020204" pitchFamily="34" charset="0"/>
            </a:rPr>
            <a:t>karlamozurrutia_igualdad@unam.mx</a:t>
          </a:r>
          <a:endParaRPr lang="es-ES" sz="600" b="1" kern="1200" dirty="0">
            <a:highlight>
              <a:srgbClr val="FFFF00"/>
            </a:highlight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600" kern="1200" dirty="0">
            <a:highlight>
              <a:srgbClr val="FFFF00"/>
            </a:highligh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5246874"/>
        <a:ext cx="2395254" cy="993354"/>
      </dsp:txXfrm>
    </dsp:sp>
    <dsp:sp modelId="{87F186E7-2A94-427A-9B38-FA7CEB3B30D8}">
      <dsp:nvSpPr>
        <dsp:cNvPr id="0" name=""/>
        <dsp:cNvSpPr/>
      </dsp:nvSpPr>
      <dsp:spPr>
        <a:xfrm>
          <a:off x="0" y="6657437"/>
          <a:ext cx="2395254" cy="9933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MX" sz="600" kern="1200" dirty="0">
              <a:latin typeface="Arial" panose="020B0604020202020204" pitchFamily="34" charset="0"/>
              <a:cs typeface="Arial" panose="020B0604020202020204" pitchFamily="34" charset="0"/>
            </a:rPr>
            <a:t>JEFE DE UNIDAD 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MX" sz="600" kern="1200" dirty="0">
              <a:latin typeface="Arial" panose="020B0604020202020204" pitchFamily="34" charset="0"/>
              <a:cs typeface="Arial" panose="020B0604020202020204" pitchFamily="34" charset="0"/>
            </a:rPr>
            <a:t>CONTRERAS RAMÍREZ CECILIA PAZ 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MX" sz="600" b="1" kern="1200" dirty="0">
              <a:latin typeface="Arial" panose="020B0604020202020204" pitchFamily="34" charset="0"/>
              <a:cs typeface="Arial" panose="020B0604020202020204" pitchFamily="34" charset="0"/>
            </a:rPr>
            <a:t>ceciliapaz@unam.mx</a:t>
          </a:r>
        </a:p>
      </dsp:txBody>
      <dsp:txXfrm>
        <a:off x="0" y="6657437"/>
        <a:ext cx="2395254" cy="993354"/>
      </dsp:txXfrm>
    </dsp:sp>
    <dsp:sp modelId="{074FE7DF-01CE-4BA2-AF20-E4448C2E8A2F}">
      <dsp:nvSpPr>
        <dsp:cNvPr id="0" name=""/>
        <dsp:cNvSpPr/>
      </dsp:nvSpPr>
      <dsp:spPr>
        <a:xfrm>
          <a:off x="2308900" y="5234348"/>
          <a:ext cx="2395254" cy="9933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00" b="0" kern="1200" dirty="0">
              <a:latin typeface="Arial" panose="020B0604020202020204" pitchFamily="34" charset="0"/>
              <a:cs typeface="Arial" panose="020B0604020202020204" pitchFamily="34" charset="0"/>
            </a:rPr>
            <a:t>DIRECCIÓN DE POLÍTICAS UNIVERSITARIAS Y EQUIDAD (O MEDIDAS AFIRMATIVAS)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00" kern="1200" dirty="0">
              <a:latin typeface="Arial" panose="020B0604020202020204" pitchFamily="34" charset="0"/>
              <a:cs typeface="Arial" panose="020B0604020202020204" pitchFamily="34" charset="0"/>
            </a:rPr>
            <a:t>RUBÉN HERNÁNDEZ DUARTE</a:t>
          </a:r>
          <a:endParaRPr lang="es-ES" sz="6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00" b="1" kern="1200" dirty="0">
              <a:latin typeface="Arial" panose="020B0604020202020204" pitchFamily="34" charset="0"/>
              <a:cs typeface="Arial" panose="020B0604020202020204" pitchFamily="34" charset="0"/>
            </a:rPr>
            <a:t>rubenhd@unam.mx</a:t>
          </a:r>
        </a:p>
      </dsp:txBody>
      <dsp:txXfrm>
        <a:off x="2308900" y="5234348"/>
        <a:ext cx="2395254" cy="993354"/>
      </dsp:txXfrm>
    </dsp:sp>
    <dsp:sp modelId="{2114FB95-3398-4291-B05C-25756FD99F73}">
      <dsp:nvSpPr>
        <dsp:cNvPr id="0" name=""/>
        <dsp:cNvSpPr/>
      </dsp:nvSpPr>
      <dsp:spPr>
        <a:xfrm>
          <a:off x="2786365" y="6651655"/>
          <a:ext cx="2395254" cy="9933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MX" sz="600" kern="1200" dirty="0">
              <a:latin typeface="Arial" panose="020B0604020202020204" pitchFamily="34" charset="0"/>
              <a:cs typeface="Arial" panose="020B0604020202020204" pitchFamily="34" charset="0"/>
            </a:rPr>
            <a:t>ASISTENTE EJECUTIVO 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MX" sz="600" kern="1200" dirty="0">
              <a:latin typeface="Arial" panose="020B0604020202020204" pitchFamily="34" charset="0"/>
              <a:cs typeface="Arial" panose="020B0604020202020204" pitchFamily="34" charset="0"/>
            </a:rPr>
            <a:t>LÓPEZ </a:t>
          </a:r>
          <a:r>
            <a:rPr lang="es-MX" sz="600" kern="1200" dirty="0" err="1">
              <a:latin typeface="Arial" panose="020B0604020202020204" pitchFamily="34" charset="0"/>
              <a:cs typeface="Arial" panose="020B0604020202020204" pitchFamily="34" charset="0"/>
            </a:rPr>
            <a:t>LÓPEZ</a:t>
          </a:r>
          <a:r>
            <a:rPr lang="es-MX" sz="600" kern="1200" dirty="0">
              <a:latin typeface="Arial" panose="020B0604020202020204" pitchFamily="34" charset="0"/>
              <a:cs typeface="Arial" panose="020B0604020202020204" pitchFamily="34" charset="0"/>
            </a:rPr>
            <a:t> MARÍA FERNANDA 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MX" sz="600" b="1" kern="1200" dirty="0">
              <a:latin typeface="Arial" panose="020B0604020202020204" pitchFamily="34" charset="0"/>
              <a:cs typeface="Arial" panose="020B0604020202020204" pitchFamily="34" charset="0"/>
            </a:rPr>
            <a:t>mflopez@unam.mx</a:t>
          </a:r>
        </a:p>
      </dsp:txBody>
      <dsp:txXfrm>
        <a:off x="2786365" y="6651655"/>
        <a:ext cx="2395254" cy="993354"/>
      </dsp:txXfrm>
    </dsp:sp>
    <dsp:sp modelId="{22BD2B97-8A5C-4F26-A45A-F4BB06E35952}">
      <dsp:nvSpPr>
        <dsp:cNvPr id="0" name=""/>
        <dsp:cNvSpPr/>
      </dsp:nvSpPr>
      <dsp:spPr>
        <a:xfrm>
          <a:off x="5290472" y="5241093"/>
          <a:ext cx="2395254" cy="9933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00" kern="1200" dirty="0">
              <a:latin typeface="Arial" panose="020B0604020202020204" pitchFamily="34" charset="0"/>
              <a:cs typeface="Arial" panose="020B0604020202020204" pitchFamily="34" charset="0"/>
            </a:rPr>
            <a:t>DIRECCIÓN DE EDUCACIÓN PARA LA IGUALDAD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00" kern="1200" dirty="0">
              <a:latin typeface="Arial" panose="020B0604020202020204" pitchFamily="34" charset="0"/>
              <a:cs typeface="Arial" panose="020B0604020202020204" pitchFamily="34" charset="0"/>
            </a:rPr>
            <a:t>MÓNICA QUIJANO VELASCO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b="1" kern="1200" dirty="0">
              <a:latin typeface="Arial" panose="020B0604020202020204" pitchFamily="34" charset="0"/>
              <a:cs typeface="Arial" panose="020B0604020202020204" pitchFamily="34" charset="0"/>
            </a:rPr>
            <a:t>mquijano@unam.mx</a:t>
          </a:r>
          <a:endParaRPr lang="es-MX" sz="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90472" y="5241093"/>
        <a:ext cx="2395254" cy="993354"/>
      </dsp:txXfrm>
    </dsp:sp>
    <dsp:sp modelId="{A0C23A28-18F1-455E-B613-834F7EC85213}">
      <dsp:nvSpPr>
        <dsp:cNvPr id="0" name=""/>
        <dsp:cNvSpPr/>
      </dsp:nvSpPr>
      <dsp:spPr>
        <a:xfrm>
          <a:off x="5841366" y="6668850"/>
          <a:ext cx="2395254" cy="9933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00" kern="1200" dirty="0">
              <a:latin typeface="Arial" panose="020B0604020202020204" pitchFamily="34" charset="0"/>
              <a:cs typeface="Arial" panose="020B0604020202020204" pitchFamily="34" charset="0"/>
            </a:rPr>
            <a:t>JEFE DE UNIDAD EDUCACIÓN 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00" kern="1200" dirty="0">
              <a:latin typeface="Arial" panose="020B0604020202020204" pitchFamily="34" charset="0"/>
              <a:cs typeface="Arial" panose="020B0604020202020204" pitchFamily="34" charset="0"/>
            </a:rPr>
            <a:t>PARA LA IGUALDAD 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00" kern="1200" dirty="0">
              <a:latin typeface="Arial" panose="020B0604020202020204" pitchFamily="34" charset="0"/>
              <a:cs typeface="Arial" panose="020B0604020202020204" pitchFamily="34" charset="0"/>
            </a:rPr>
            <a:t>GUTIÉRREZ MENDOZA GABRIELA 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00" kern="1200" dirty="0">
              <a:latin typeface="Arial" panose="020B0604020202020204" pitchFamily="34" charset="0"/>
              <a:cs typeface="Arial" panose="020B0604020202020204" pitchFamily="34" charset="0"/>
            </a:rPr>
            <a:t>GABRIELA GUTIERREZ </a:t>
          </a:r>
          <a:r>
            <a:rPr lang="es-MX" sz="600" b="1" kern="1200" dirty="0">
              <a:latin typeface="Arial" panose="020B0604020202020204" pitchFamily="34" charset="0"/>
              <a:cs typeface="Arial" panose="020B0604020202020204" pitchFamily="34" charset="0"/>
            </a:rPr>
            <a:t>gabygume@comunidad.unam.mx</a:t>
          </a:r>
        </a:p>
      </dsp:txBody>
      <dsp:txXfrm>
        <a:off x="5841366" y="6668850"/>
        <a:ext cx="2395254" cy="993354"/>
      </dsp:txXfrm>
    </dsp:sp>
    <dsp:sp modelId="{BFAB945D-FFA1-48F4-99FB-9EC92EED9BC5}">
      <dsp:nvSpPr>
        <dsp:cNvPr id="0" name=""/>
        <dsp:cNvSpPr/>
      </dsp:nvSpPr>
      <dsp:spPr>
        <a:xfrm>
          <a:off x="8478860" y="5223898"/>
          <a:ext cx="2395254" cy="9933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00" kern="1200" dirty="0">
              <a:latin typeface="Arial" panose="020B0604020202020204" pitchFamily="34" charset="0"/>
              <a:cs typeface="Arial" panose="020B0604020202020204" pitchFamily="34" charset="0"/>
            </a:rPr>
            <a:t>DIRECCIÓN DE CULTURA Y COMUNICACIÓN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LORENZANO SCHIFRIN SANDRA SILVINA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00" b="1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sandra.lorenzano@unam.mx</a:t>
          </a:r>
          <a:endParaRPr lang="es-MX" sz="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478860" y="5223898"/>
        <a:ext cx="2395254" cy="993354"/>
      </dsp:txXfrm>
    </dsp:sp>
    <dsp:sp modelId="{94CDC080-6643-4AB7-B12E-947BF4C2AD51}">
      <dsp:nvSpPr>
        <dsp:cNvPr id="0" name=""/>
        <dsp:cNvSpPr/>
      </dsp:nvSpPr>
      <dsp:spPr>
        <a:xfrm>
          <a:off x="9060092" y="6514394"/>
          <a:ext cx="2395254" cy="9933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00" kern="1200" dirty="0">
              <a:latin typeface="Arial" panose="020B0604020202020204" pitchFamily="34" charset="0"/>
              <a:cs typeface="Arial" panose="020B0604020202020204" pitchFamily="34" charset="0"/>
            </a:rPr>
            <a:t>JEFE DE UNIDAD COMUNICACIÓN NÚÑEZ MARTÍNEZ CECILIA MARIEL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00" b="1" kern="1200" dirty="0">
              <a:latin typeface="Arial" panose="020B0604020202020204" pitchFamily="34" charset="0"/>
              <a:cs typeface="Arial" panose="020B0604020202020204" pitchFamily="34" charset="0"/>
            </a:rPr>
            <a:t>cecilia.nunez@unam.mx</a:t>
          </a:r>
        </a:p>
      </dsp:txBody>
      <dsp:txXfrm>
        <a:off x="9060092" y="6514394"/>
        <a:ext cx="2395254" cy="993354"/>
      </dsp:txXfrm>
    </dsp:sp>
    <dsp:sp modelId="{4E9F709C-A209-4032-BA57-9696FF1899D8}">
      <dsp:nvSpPr>
        <dsp:cNvPr id="0" name=""/>
        <dsp:cNvSpPr/>
      </dsp:nvSpPr>
      <dsp:spPr>
        <a:xfrm>
          <a:off x="9053257" y="7808168"/>
          <a:ext cx="2395254" cy="9933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ASISTENTE EJECUTIVO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RUIZ CARDENAS RUT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rut.ruiz@unam.mx</a:t>
          </a:r>
          <a:endParaRPr lang="es-MX" sz="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053257" y="7808168"/>
        <a:ext cx="2395254" cy="993354"/>
      </dsp:txXfrm>
    </dsp:sp>
    <dsp:sp modelId="{A134A9DC-0756-4847-ABF0-149633316DD3}">
      <dsp:nvSpPr>
        <dsp:cNvPr id="0" name=""/>
        <dsp:cNvSpPr/>
      </dsp:nvSpPr>
      <dsp:spPr>
        <a:xfrm>
          <a:off x="14467931" y="5219636"/>
          <a:ext cx="2395254" cy="10239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00" kern="1200" dirty="0">
              <a:latin typeface="Arial" panose="020B0604020202020204" pitchFamily="34" charset="0"/>
              <a:cs typeface="Arial" panose="020B0604020202020204" pitchFamily="34" charset="0"/>
            </a:rPr>
            <a:t>DIRECCIÓN DE PLANEACIÓN, VINCULACIÓN Y PROYECTOS ESPECIALES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VICTOR HUGO ANAYA MUÑOZ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00" b="1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victor.anaya@unam.mx</a:t>
          </a:r>
        </a:p>
      </dsp:txBody>
      <dsp:txXfrm>
        <a:off x="14467931" y="5219636"/>
        <a:ext cx="2395254" cy="1023909"/>
      </dsp:txXfrm>
    </dsp:sp>
    <dsp:sp modelId="{D9166AE3-8003-4B43-B72F-6E4762FD8462}">
      <dsp:nvSpPr>
        <dsp:cNvPr id="0" name=""/>
        <dsp:cNvSpPr/>
      </dsp:nvSpPr>
      <dsp:spPr>
        <a:xfrm>
          <a:off x="12096656" y="6695015"/>
          <a:ext cx="2395254" cy="9933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00" b="0" kern="1200" dirty="0">
              <a:latin typeface="Arial" panose="020B0604020202020204" pitchFamily="34" charset="0"/>
              <a:cs typeface="Arial" panose="020B0604020202020204" pitchFamily="34" charset="0"/>
            </a:rPr>
            <a:t>SUBDIRECTOR 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00" b="0" kern="1200" dirty="0">
              <a:latin typeface="Arial" panose="020B0604020202020204" pitchFamily="34" charset="0"/>
              <a:cs typeface="Arial" panose="020B0604020202020204" pitchFamily="34" charset="0"/>
            </a:rPr>
            <a:t>BARRANCO GARCÍA SANDRA 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00" b="1" kern="1200" dirty="0">
              <a:latin typeface="Arial" panose="020B0604020202020204" pitchFamily="34" charset="0"/>
              <a:cs typeface="Arial" panose="020B0604020202020204" pitchFamily="34" charset="0"/>
            </a:rPr>
            <a:t>sbarranco@unam.mx</a:t>
          </a:r>
          <a:endParaRPr lang="es-MX" sz="600" kern="1200" dirty="0">
            <a:highlight>
              <a:srgbClr val="00FF00"/>
            </a:highligh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096656" y="6695015"/>
        <a:ext cx="2395254" cy="993354"/>
      </dsp:txXfrm>
    </dsp:sp>
    <dsp:sp modelId="{E205056D-13E1-45D2-A099-851129953577}">
      <dsp:nvSpPr>
        <dsp:cNvPr id="0" name=""/>
        <dsp:cNvSpPr/>
      </dsp:nvSpPr>
      <dsp:spPr>
        <a:xfrm>
          <a:off x="12125324" y="8068357"/>
          <a:ext cx="2395254" cy="9933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ASISTENTE EJECUTIVO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JARA LÓPEZ IRMA GUADALUPE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irma_jara@unam.mx</a:t>
          </a:r>
          <a:endParaRPr lang="es-ES" sz="6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highlight>
              <a:srgbClr val="00FF00"/>
            </a:highlight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12125324" y="8068357"/>
        <a:ext cx="2395254" cy="993354"/>
      </dsp:txXfrm>
    </dsp:sp>
    <dsp:sp modelId="{9541BF6B-0DD5-D741-86D3-323BB281BA67}">
      <dsp:nvSpPr>
        <dsp:cNvPr id="0" name=""/>
        <dsp:cNvSpPr/>
      </dsp:nvSpPr>
      <dsp:spPr>
        <a:xfrm>
          <a:off x="16069516" y="6682211"/>
          <a:ext cx="1986708" cy="9933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JEFE DE UNIDAD ANALISIS Y ESTADISTICA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ZAMALVIDE TORTT JOSÉ MARTÍN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martinzamalvide@unam.mx</a:t>
          </a:r>
          <a:endParaRPr lang="es-MX" sz="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16069516" y="6682211"/>
        <a:ext cx="1986708" cy="993354"/>
      </dsp:txXfrm>
    </dsp:sp>
    <dsp:sp modelId="{188DE880-FA7F-47CA-813A-1482644498A4}">
      <dsp:nvSpPr>
        <dsp:cNvPr id="0" name=""/>
        <dsp:cNvSpPr/>
      </dsp:nvSpPr>
      <dsp:spPr>
        <a:xfrm>
          <a:off x="6058821" y="2425520"/>
          <a:ext cx="2228132" cy="9933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00" kern="1200" dirty="0">
              <a:latin typeface="Arial" panose="020B0604020202020204" pitchFamily="34" charset="0"/>
              <a:cs typeface="Arial" panose="020B0604020202020204" pitchFamily="34" charset="0"/>
            </a:rPr>
            <a:t>COORDINADOR DE GESTIÓN 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00" kern="1200" dirty="0">
              <a:latin typeface="Arial" panose="020B0604020202020204" pitchFamily="34" charset="0"/>
              <a:cs typeface="Arial" panose="020B0604020202020204" pitchFamily="34" charset="0"/>
            </a:rPr>
            <a:t>LARA MORALES MAYELA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00" b="1" kern="1200" dirty="0">
              <a:latin typeface="Arial" panose="020B0604020202020204" pitchFamily="34" charset="0"/>
              <a:cs typeface="Arial" panose="020B0604020202020204" pitchFamily="34" charset="0"/>
            </a:rPr>
            <a:t>mlaramor@unam.mx</a:t>
          </a:r>
        </a:p>
      </dsp:txBody>
      <dsp:txXfrm>
        <a:off x="6058821" y="2425520"/>
        <a:ext cx="2228132" cy="993354"/>
      </dsp:txXfrm>
    </dsp:sp>
    <dsp:sp modelId="{78FA0216-22F9-48A5-8F9F-13770B2A1D79}">
      <dsp:nvSpPr>
        <dsp:cNvPr id="0" name=""/>
        <dsp:cNvSpPr/>
      </dsp:nvSpPr>
      <dsp:spPr>
        <a:xfrm>
          <a:off x="4724489" y="3830530"/>
          <a:ext cx="2172445" cy="9933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00" b="1" kern="1200" dirty="0">
            <a:highlight>
              <a:srgbClr val="00FF00"/>
            </a:highlight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00" b="0" kern="1200" dirty="0">
              <a:latin typeface="Arial" panose="020B0604020202020204" pitchFamily="34" charset="0"/>
              <a:cs typeface="Arial" panose="020B0604020202020204" pitchFamily="34" charset="0"/>
            </a:rPr>
            <a:t>JEFE DE DEPARTAMENTO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00" b="0" kern="1200" dirty="0">
              <a:latin typeface="Arial" panose="020B0604020202020204" pitchFamily="34" charset="0"/>
              <a:cs typeface="Arial" panose="020B0604020202020204" pitchFamily="34" charset="0"/>
            </a:rPr>
            <a:t>GODFREY MORALES DANA HEYWYN 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00" b="1" kern="1200" dirty="0">
              <a:latin typeface="Arial" panose="020B0604020202020204" pitchFamily="34" charset="0"/>
              <a:cs typeface="Arial" panose="020B0604020202020204" pitchFamily="34" charset="0"/>
            </a:rPr>
            <a:t>dana77@comunidad.unam.mx</a:t>
          </a:r>
        </a:p>
      </dsp:txBody>
      <dsp:txXfrm>
        <a:off x="4724489" y="3830530"/>
        <a:ext cx="2172445" cy="993354"/>
      </dsp:txXfrm>
    </dsp:sp>
    <dsp:sp modelId="{3C8C5701-3086-489E-85CE-1D70419FB3D0}">
      <dsp:nvSpPr>
        <dsp:cNvPr id="0" name=""/>
        <dsp:cNvSpPr/>
      </dsp:nvSpPr>
      <dsp:spPr>
        <a:xfrm>
          <a:off x="9528071" y="2419967"/>
          <a:ext cx="2283840" cy="9933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00" kern="1200" dirty="0">
              <a:latin typeface="Arial" panose="020B0604020202020204" pitchFamily="34" charset="0"/>
              <a:cs typeface="Arial" panose="020B0604020202020204" pitchFamily="34" charset="0"/>
            </a:rPr>
            <a:t>SECRETARIA AUXILIAR GEOVANNI AVELINA NIETO SÁNCHEZ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00" b="1" kern="1200" dirty="0">
              <a:latin typeface="Arial" panose="020B0604020202020204" pitchFamily="34" charset="0"/>
              <a:cs typeface="Arial" panose="020B0604020202020204" pitchFamily="34" charset="0"/>
            </a:rPr>
            <a:t>geovanni.nieto@unam.mx</a:t>
          </a:r>
        </a:p>
      </dsp:txBody>
      <dsp:txXfrm>
        <a:off x="9528071" y="2419967"/>
        <a:ext cx="2283840" cy="9933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4930" y="1461151"/>
            <a:ext cx="13769579" cy="3108301"/>
          </a:xfrm>
        </p:spPr>
        <p:txBody>
          <a:bodyPr anchor="b"/>
          <a:lstStyle>
            <a:lvl1pPr algn="ctr">
              <a:defRPr sz="781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4930" y="4689320"/>
            <a:ext cx="13769579" cy="2155557"/>
          </a:xfrm>
        </p:spPr>
        <p:txBody>
          <a:bodyPr/>
          <a:lstStyle>
            <a:lvl1pPr marL="0" indent="0" algn="ctr">
              <a:buNone/>
              <a:defRPr sz="3125"/>
            </a:lvl1pPr>
            <a:lvl2pPr marL="595229" indent="0" algn="ctr">
              <a:buNone/>
              <a:defRPr sz="2604"/>
            </a:lvl2pPr>
            <a:lvl3pPr marL="1190457" indent="0" algn="ctr">
              <a:buNone/>
              <a:defRPr sz="2343"/>
            </a:lvl3pPr>
            <a:lvl4pPr marL="1785686" indent="0" algn="ctr">
              <a:buNone/>
              <a:defRPr sz="2083"/>
            </a:lvl4pPr>
            <a:lvl5pPr marL="2380915" indent="0" algn="ctr">
              <a:buNone/>
              <a:defRPr sz="2083"/>
            </a:lvl5pPr>
            <a:lvl6pPr marL="2976143" indent="0" algn="ctr">
              <a:buNone/>
              <a:defRPr sz="2083"/>
            </a:lvl6pPr>
            <a:lvl7pPr marL="3571372" indent="0" algn="ctr">
              <a:buNone/>
              <a:defRPr sz="2083"/>
            </a:lvl7pPr>
            <a:lvl8pPr marL="4166601" indent="0" algn="ctr">
              <a:buNone/>
              <a:defRPr sz="2083"/>
            </a:lvl8pPr>
            <a:lvl9pPr marL="4761829" indent="0" algn="ctr">
              <a:buNone/>
              <a:defRPr sz="208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F75B-76BB-448C-81F2-2E91D19C19FF}" type="datetimeFigureOut">
              <a:rPr lang="es-MX" smtClean="0"/>
              <a:t>06/01/22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0047-360C-477C-A410-D870DDCE2C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51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F75B-76BB-448C-81F2-2E91D19C19FF}" type="datetimeFigureOut">
              <a:rPr lang="es-MX" smtClean="0"/>
              <a:t>06/01/22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0047-360C-477C-A410-D870DDCE2C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153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38473" y="475339"/>
            <a:ext cx="3958754" cy="756615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2212" y="475339"/>
            <a:ext cx="11646768" cy="756615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F75B-76BB-448C-81F2-2E91D19C19FF}" type="datetimeFigureOut">
              <a:rPr lang="es-MX" smtClean="0"/>
              <a:t>06/01/22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0047-360C-477C-A410-D870DDCE2C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583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F75B-76BB-448C-81F2-2E91D19C19FF}" type="datetimeFigureOut">
              <a:rPr lang="es-MX" smtClean="0"/>
              <a:t>06/01/22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0047-360C-477C-A410-D870DDCE2C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096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49" y="2225826"/>
            <a:ext cx="15835015" cy="3713841"/>
          </a:xfrm>
        </p:spPr>
        <p:txBody>
          <a:bodyPr anchor="b"/>
          <a:lstStyle>
            <a:lvl1pPr>
              <a:defRPr sz="781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2649" y="5974802"/>
            <a:ext cx="15835015" cy="1953021"/>
          </a:xfrm>
        </p:spPr>
        <p:txBody>
          <a:bodyPr/>
          <a:lstStyle>
            <a:lvl1pPr marL="0" indent="0">
              <a:buNone/>
              <a:defRPr sz="3125">
                <a:solidFill>
                  <a:schemeClr val="tx1">
                    <a:tint val="75000"/>
                  </a:schemeClr>
                </a:solidFill>
              </a:defRPr>
            </a:lvl1pPr>
            <a:lvl2pPr marL="595229" indent="0">
              <a:buNone/>
              <a:defRPr sz="2604">
                <a:solidFill>
                  <a:schemeClr val="tx1">
                    <a:tint val="75000"/>
                  </a:schemeClr>
                </a:solidFill>
              </a:defRPr>
            </a:lvl2pPr>
            <a:lvl3pPr marL="1190457" indent="0">
              <a:buNone/>
              <a:defRPr sz="2343">
                <a:solidFill>
                  <a:schemeClr val="tx1">
                    <a:tint val="75000"/>
                  </a:schemeClr>
                </a:solidFill>
              </a:defRPr>
            </a:lvl3pPr>
            <a:lvl4pPr marL="1785686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4pPr>
            <a:lvl5pPr marL="2380915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5pPr>
            <a:lvl6pPr marL="2976143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6pPr>
            <a:lvl7pPr marL="3571372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7pPr>
            <a:lvl8pPr marL="4166601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8pPr>
            <a:lvl9pPr marL="4761829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F75B-76BB-448C-81F2-2E91D19C19FF}" type="datetimeFigureOut">
              <a:rPr lang="es-MX" smtClean="0"/>
              <a:t>06/01/22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0047-360C-477C-A410-D870DDCE2C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388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2211" y="2376694"/>
            <a:ext cx="7802761" cy="566479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4466" y="2376694"/>
            <a:ext cx="7802761" cy="566479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F75B-76BB-448C-81F2-2E91D19C19FF}" type="datetimeFigureOut">
              <a:rPr lang="es-MX" smtClean="0"/>
              <a:t>06/01/22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0047-360C-477C-A410-D870DDCE2C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31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603" y="475339"/>
            <a:ext cx="15835015" cy="172568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4603" y="2188625"/>
            <a:ext cx="7766902" cy="1072611"/>
          </a:xfrm>
        </p:spPr>
        <p:txBody>
          <a:bodyPr anchor="b"/>
          <a:lstStyle>
            <a:lvl1pPr marL="0" indent="0">
              <a:buNone/>
              <a:defRPr sz="3125" b="1"/>
            </a:lvl1pPr>
            <a:lvl2pPr marL="595229" indent="0">
              <a:buNone/>
              <a:defRPr sz="2604" b="1"/>
            </a:lvl2pPr>
            <a:lvl3pPr marL="1190457" indent="0">
              <a:buNone/>
              <a:defRPr sz="2343" b="1"/>
            </a:lvl3pPr>
            <a:lvl4pPr marL="1785686" indent="0">
              <a:buNone/>
              <a:defRPr sz="2083" b="1"/>
            </a:lvl4pPr>
            <a:lvl5pPr marL="2380915" indent="0">
              <a:buNone/>
              <a:defRPr sz="2083" b="1"/>
            </a:lvl5pPr>
            <a:lvl6pPr marL="2976143" indent="0">
              <a:buNone/>
              <a:defRPr sz="2083" b="1"/>
            </a:lvl6pPr>
            <a:lvl7pPr marL="3571372" indent="0">
              <a:buNone/>
              <a:defRPr sz="2083" b="1"/>
            </a:lvl7pPr>
            <a:lvl8pPr marL="4166601" indent="0">
              <a:buNone/>
              <a:defRPr sz="2083" b="1"/>
            </a:lvl8pPr>
            <a:lvl9pPr marL="4761829" indent="0">
              <a:buNone/>
              <a:defRPr sz="208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4603" y="3261236"/>
            <a:ext cx="7766902" cy="47967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4466" y="2188625"/>
            <a:ext cx="7805152" cy="1072611"/>
          </a:xfrm>
        </p:spPr>
        <p:txBody>
          <a:bodyPr anchor="b"/>
          <a:lstStyle>
            <a:lvl1pPr marL="0" indent="0">
              <a:buNone/>
              <a:defRPr sz="3125" b="1"/>
            </a:lvl1pPr>
            <a:lvl2pPr marL="595229" indent="0">
              <a:buNone/>
              <a:defRPr sz="2604" b="1"/>
            </a:lvl2pPr>
            <a:lvl3pPr marL="1190457" indent="0">
              <a:buNone/>
              <a:defRPr sz="2343" b="1"/>
            </a:lvl3pPr>
            <a:lvl4pPr marL="1785686" indent="0">
              <a:buNone/>
              <a:defRPr sz="2083" b="1"/>
            </a:lvl4pPr>
            <a:lvl5pPr marL="2380915" indent="0">
              <a:buNone/>
              <a:defRPr sz="2083" b="1"/>
            </a:lvl5pPr>
            <a:lvl6pPr marL="2976143" indent="0">
              <a:buNone/>
              <a:defRPr sz="2083" b="1"/>
            </a:lvl6pPr>
            <a:lvl7pPr marL="3571372" indent="0">
              <a:buNone/>
              <a:defRPr sz="2083" b="1"/>
            </a:lvl7pPr>
            <a:lvl8pPr marL="4166601" indent="0">
              <a:buNone/>
              <a:defRPr sz="2083" b="1"/>
            </a:lvl8pPr>
            <a:lvl9pPr marL="4761829" indent="0">
              <a:buNone/>
              <a:defRPr sz="208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4466" y="3261236"/>
            <a:ext cx="7805152" cy="47967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F75B-76BB-448C-81F2-2E91D19C19FF}" type="datetimeFigureOut">
              <a:rPr lang="es-MX" smtClean="0"/>
              <a:t>06/01/22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0047-360C-477C-A410-D870DDCE2C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141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F75B-76BB-448C-81F2-2E91D19C19FF}" type="datetimeFigureOut">
              <a:rPr lang="es-MX" smtClean="0"/>
              <a:t>06/01/22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0047-360C-477C-A410-D870DDCE2C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262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F75B-76BB-448C-81F2-2E91D19C19FF}" type="datetimeFigureOut">
              <a:rPr lang="es-MX" smtClean="0"/>
              <a:t>06/01/22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0047-360C-477C-A410-D870DDCE2C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07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603" y="595207"/>
            <a:ext cx="5921396" cy="2083223"/>
          </a:xfrm>
        </p:spPr>
        <p:txBody>
          <a:bodyPr anchor="b"/>
          <a:lstStyle>
            <a:lvl1pPr>
              <a:defRPr sz="416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5153" y="1285482"/>
            <a:ext cx="9294465" cy="6344738"/>
          </a:xfrm>
        </p:spPr>
        <p:txBody>
          <a:bodyPr/>
          <a:lstStyle>
            <a:lvl1pPr>
              <a:defRPr sz="4166"/>
            </a:lvl1pPr>
            <a:lvl2pPr>
              <a:defRPr sz="3645"/>
            </a:lvl2pPr>
            <a:lvl3pPr>
              <a:defRPr sz="3125"/>
            </a:lvl3pPr>
            <a:lvl4pPr>
              <a:defRPr sz="2604"/>
            </a:lvl4pPr>
            <a:lvl5pPr>
              <a:defRPr sz="2604"/>
            </a:lvl5pPr>
            <a:lvl6pPr>
              <a:defRPr sz="2604"/>
            </a:lvl6pPr>
            <a:lvl7pPr>
              <a:defRPr sz="2604"/>
            </a:lvl7pPr>
            <a:lvl8pPr>
              <a:defRPr sz="2604"/>
            </a:lvl8pPr>
            <a:lvl9pPr>
              <a:defRPr sz="260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4603" y="2678430"/>
            <a:ext cx="5921396" cy="4962123"/>
          </a:xfrm>
        </p:spPr>
        <p:txBody>
          <a:bodyPr/>
          <a:lstStyle>
            <a:lvl1pPr marL="0" indent="0">
              <a:buNone/>
              <a:defRPr sz="2083"/>
            </a:lvl1pPr>
            <a:lvl2pPr marL="595229" indent="0">
              <a:buNone/>
              <a:defRPr sz="1823"/>
            </a:lvl2pPr>
            <a:lvl3pPr marL="1190457" indent="0">
              <a:buNone/>
              <a:defRPr sz="1562"/>
            </a:lvl3pPr>
            <a:lvl4pPr marL="1785686" indent="0">
              <a:buNone/>
              <a:defRPr sz="1302"/>
            </a:lvl4pPr>
            <a:lvl5pPr marL="2380915" indent="0">
              <a:buNone/>
              <a:defRPr sz="1302"/>
            </a:lvl5pPr>
            <a:lvl6pPr marL="2976143" indent="0">
              <a:buNone/>
              <a:defRPr sz="1302"/>
            </a:lvl6pPr>
            <a:lvl7pPr marL="3571372" indent="0">
              <a:buNone/>
              <a:defRPr sz="1302"/>
            </a:lvl7pPr>
            <a:lvl8pPr marL="4166601" indent="0">
              <a:buNone/>
              <a:defRPr sz="1302"/>
            </a:lvl8pPr>
            <a:lvl9pPr marL="4761829" indent="0">
              <a:buNone/>
              <a:defRPr sz="13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F75B-76BB-448C-81F2-2E91D19C19FF}" type="datetimeFigureOut">
              <a:rPr lang="es-MX" smtClean="0"/>
              <a:t>06/01/22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0047-360C-477C-A410-D870DDCE2C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650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603" y="595207"/>
            <a:ext cx="5921396" cy="2083223"/>
          </a:xfrm>
        </p:spPr>
        <p:txBody>
          <a:bodyPr anchor="b"/>
          <a:lstStyle>
            <a:lvl1pPr>
              <a:defRPr sz="416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05153" y="1285482"/>
            <a:ext cx="9294465" cy="6344738"/>
          </a:xfrm>
        </p:spPr>
        <p:txBody>
          <a:bodyPr anchor="t"/>
          <a:lstStyle>
            <a:lvl1pPr marL="0" indent="0">
              <a:buNone/>
              <a:defRPr sz="4166"/>
            </a:lvl1pPr>
            <a:lvl2pPr marL="595229" indent="0">
              <a:buNone/>
              <a:defRPr sz="3645"/>
            </a:lvl2pPr>
            <a:lvl3pPr marL="1190457" indent="0">
              <a:buNone/>
              <a:defRPr sz="3125"/>
            </a:lvl3pPr>
            <a:lvl4pPr marL="1785686" indent="0">
              <a:buNone/>
              <a:defRPr sz="2604"/>
            </a:lvl4pPr>
            <a:lvl5pPr marL="2380915" indent="0">
              <a:buNone/>
              <a:defRPr sz="2604"/>
            </a:lvl5pPr>
            <a:lvl6pPr marL="2976143" indent="0">
              <a:buNone/>
              <a:defRPr sz="2604"/>
            </a:lvl6pPr>
            <a:lvl7pPr marL="3571372" indent="0">
              <a:buNone/>
              <a:defRPr sz="2604"/>
            </a:lvl7pPr>
            <a:lvl8pPr marL="4166601" indent="0">
              <a:buNone/>
              <a:defRPr sz="2604"/>
            </a:lvl8pPr>
            <a:lvl9pPr marL="4761829" indent="0">
              <a:buNone/>
              <a:defRPr sz="260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4603" y="2678430"/>
            <a:ext cx="5921396" cy="4962123"/>
          </a:xfrm>
        </p:spPr>
        <p:txBody>
          <a:bodyPr/>
          <a:lstStyle>
            <a:lvl1pPr marL="0" indent="0">
              <a:buNone/>
              <a:defRPr sz="2083"/>
            </a:lvl1pPr>
            <a:lvl2pPr marL="595229" indent="0">
              <a:buNone/>
              <a:defRPr sz="1823"/>
            </a:lvl2pPr>
            <a:lvl3pPr marL="1190457" indent="0">
              <a:buNone/>
              <a:defRPr sz="1562"/>
            </a:lvl3pPr>
            <a:lvl4pPr marL="1785686" indent="0">
              <a:buNone/>
              <a:defRPr sz="1302"/>
            </a:lvl4pPr>
            <a:lvl5pPr marL="2380915" indent="0">
              <a:buNone/>
              <a:defRPr sz="1302"/>
            </a:lvl5pPr>
            <a:lvl6pPr marL="2976143" indent="0">
              <a:buNone/>
              <a:defRPr sz="1302"/>
            </a:lvl6pPr>
            <a:lvl7pPr marL="3571372" indent="0">
              <a:buNone/>
              <a:defRPr sz="1302"/>
            </a:lvl7pPr>
            <a:lvl8pPr marL="4166601" indent="0">
              <a:buNone/>
              <a:defRPr sz="1302"/>
            </a:lvl8pPr>
            <a:lvl9pPr marL="4761829" indent="0">
              <a:buNone/>
              <a:defRPr sz="13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F75B-76BB-448C-81F2-2E91D19C19FF}" type="datetimeFigureOut">
              <a:rPr lang="es-MX" smtClean="0"/>
              <a:t>06/01/22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0047-360C-477C-A410-D870DDCE2C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843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2212" y="475339"/>
            <a:ext cx="15835015" cy="1725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2212" y="2376694"/>
            <a:ext cx="15835015" cy="5664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2211" y="8275026"/>
            <a:ext cx="4130874" cy="4753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6F75B-76BB-448C-81F2-2E91D19C19FF}" type="datetimeFigureOut">
              <a:rPr lang="es-MX" smtClean="0"/>
              <a:t>06/01/22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564" y="8275026"/>
            <a:ext cx="6196310" cy="4753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66353" y="8275026"/>
            <a:ext cx="4130874" cy="4753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40047-360C-477C-A410-D870DDCE2C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281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90457" rtl="0" eaLnBrk="1" latinLnBrk="0" hangingPunct="1">
        <a:lnSpc>
          <a:spcPct val="90000"/>
        </a:lnSpc>
        <a:spcBef>
          <a:spcPct val="0"/>
        </a:spcBef>
        <a:buNone/>
        <a:defRPr sz="5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614" indent="-297614" algn="l" defTabSz="1190457" rtl="0" eaLnBrk="1" latinLnBrk="0" hangingPunct="1">
        <a:lnSpc>
          <a:spcPct val="90000"/>
        </a:lnSpc>
        <a:spcBef>
          <a:spcPts val="1302"/>
        </a:spcBef>
        <a:buFont typeface="Arial" panose="020B0604020202020204" pitchFamily="34" charset="0"/>
        <a:buChar char="•"/>
        <a:defRPr sz="3645" kern="1200">
          <a:solidFill>
            <a:schemeClr val="tx1"/>
          </a:solidFill>
          <a:latin typeface="+mn-lt"/>
          <a:ea typeface="+mn-ea"/>
          <a:cs typeface="+mn-cs"/>
        </a:defRPr>
      </a:lvl1pPr>
      <a:lvl2pPr marL="892843" indent="-297614" algn="l" defTabSz="1190457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3125" kern="1200">
          <a:solidFill>
            <a:schemeClr val="tx1"/>
          </a:solidFill>
          <a:latin typeface="+mn-lt"/>
          <a:ea typeface="+mn-ea"/>
          <a:cs typeface="+mn-cs"/>
        </a:defRPr>
      </a:lvl2pPr>
      <a:lvl3pPr marL="1488072" indent="-297614" algn="l" defTabSz="1190457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2604" kern="1200">
          <a:solidFill>
            <a:schemeClr val="tx1"/>
          </a:solidFill>
          <a:latin typeface="+mn-lt"/>
          <a:ea typeface="+mn-ea"/>
          <a:cs typeface="+mn-cs"/>
        </a:defRPr>
      </a:lvl3pPr>
      <a:lvl4pPr marL="2083300" indent="-297614" algn="l" defTabSz="1190457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2343" kern="1200">
          <a:solidFill>
            <a:schemeClr val="tx1"/>
          </a:solidFill>
          <a:latin typeface="+mn-lt"/>
          <a:ea typeface="+mn-ea"/>
          <a:cs typeface="+mn-cs"/>
        </a:defRPr>
      </a:lvl4pPr>
      <a:lvl5pPr marL="2678529" indent="-297614" algn="l" defTabSz="1190457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2343" kern="1200">
          <a:solidFill>
            <a:schemeClr val="tx1"/>
          </a:solidFill>
          <a:latin typeface="+mn-lt"/>
          <a:ea typeface="+mn-ea"/>
          <a:cs typeface="+mn-cs"/>
        </a:defRPr>
      </a:lvl5pPr>
      <a:lvl6pPr marL="3273758" indent="-297614" algn="l" defTabSz="1190457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2343" kern="1200">
          <a:solidFill>
            <a:schemeClr val="tx1"/>
          </a:solidFill>
          <a:latin typeface="+mn-lt"/>
          <a:ea typeface="+mn-ea"/>
          <a:cs typeface="+mn-cs"/>
        </a:defRPr>
      </a:lvl6pPr>
      <a:lvl7pPr marL="3868986" indent="-297614" algn="l" defTabSz="1190457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2343" kern="1200">
          <a:solidFill>
            <a:schemeClr val="tx1"/>
          </a:solidFill>
          <a:latin typeface="+mn-lt"/>
          <a:ea typeface="+mn-ea"/>
          <a:cs typeface="+mn-cs"/>
        </a:defRPr>
      </a:lvl7pPr>
      <a:lvl8pPr marL="4464215" indent="-297614" algn="l" defTabSz="1190457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2343" kern="1200">
          <a:solidFill>
            <a:schemeClr val="tx1"/>
          </a:solidFill>
          <a:latin typeface="+mn-lt"/>
          <a:ea typeface="+mn-ea"/>
          <a:cs typeface="+mn-cs"/>
        </a:defRPr>
      </a:lvl8pPr>
      <a:lvl9pPr marL="5059444" indent="-297614" algn="l" defTabSz="1190457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23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1pPr>
      <a:lvl2pPr marL="595229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2pPr>
      <a:lvl3pPr marL="1190457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3pPr>
      <a:lvl4pPr marL="1785686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4pPr>
      <a:lvl5pPr marL="2380915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5pPr>
      <a:lvl6pPr marL="2976143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6pPr>
      <a:lvl7pPr marL="3571372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7pPr>
      <a:lvl8pPr marL="4166601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8pPr>
      <a:lvl9pPr marL="4761829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2DF6D21D-3EDE-4C7D-8787-7DC456E36B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9501727"/>
              </p:ext>
            </p:extLst>
          </p:nvPr>
        </p:nvGraphicFramePr>
        <p:xfrm>
          <a:off x="301060" y="196783"/>
          <a:ext cx="18058378" cy="10095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8904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71027F4B4C5140B67746D18250BD85" ma:contentTypeVersion="11" ma:contentTypeDescription="Create a new document." ma:contentTypeScope="" ma:versionID="2a8c2ea4dcdbb055dfa57e61f353ad3c">
  <xsd:schema xmlns:xsd="http://www.w3.org/2001/XMLSchema" xmlns:xs="http://www.w3.org/2001/XMLSchema" xmlns:p="http://schemas.microsoft.com/office/2006/metadata/properties" xmlns:ns3="ae4c011b-bb9a-43f8-993d-178452502ba6" xmlns:ns4="9d7f71ab-54a4-45f8-a9c1-0c0a0e2dd8f6" targetNamespace="http://schemas.microsoft.com/office/2006/metadata/properties" ma:root="true" ma:fieldsID="b43fe6a9fe977bf21a97f7225c44ee67" ns3:_="" ns4:_="">
    <xsd:import namespace="ae4c011b-bb9a-43f8-993d-178452502ba6"/>
    <xsd:import namespace="9d7f71ab-54a4-45f8-a9c1-0c0a0e2dd8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4c011b-bb9a-43f8-993d-178452502b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7f71ab-54a4-45f8-a9c1-0c0a0e2dd8f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916D2F-F00F-4990-A1D3-027756DBD6F3}">
  <ds:schemaRefs>
    <ds:schemaRef ds:uri="http://schemas.openxmlformats.org/package/2006/metadata/core-properties"/>
    <ds:schemaRef ds:uri="http://purl.org/dc/dcmitype/"/>
    <ds:schemaRef ds:uri="9d7f71ab-54a4-45f8-a9c1-0c0a0e2dd8f6"/>
    <ds:schemaRef ds:uri="http://purl.org/dc/elements/1.1/"/>
    <ds:schemaRef ds:uri="http://schemas.microsoft.com/office/2006/documentManagement/types"/>
    <ds:schemaRef ds:uri="ae4c011b-bb9a-43f8-993d-178452502ba6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D360003-6A4F-4733-96B9-6FC6164734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7407C0-0074-4331-940A-CFB5D3E803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4c011b-bb9a-43f8-993d-178452502ba6"/>
    <ds:schemaRef ds:uri="9d7f71ab-54a4-45f8-a9c1-0c0a0e2dd8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663</TotalTime>
  <Words>223</Words>
  <Application>Microsoft Macintosh PowerPoint</Application>
  <PresentationFormat>Personalizado</PresentationFormat>
  <Paragraphs>48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DANA HEYWYN GODFREY MORALES</dc:creator>
  <cp:lastModifiedBy>moraman</cp:lastModifiedBy>
  <cp:revision>10</cp:revision>
  <dcterms:created xsi:type="dcterms:W3CDTF">2021-03-26T18:07:29Z</dcterms:created>
  <dcterms:modified xsi:type="dcterms:W3CDTF">2022-01-07T00:57:13Z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0x010100A471027F4B4C5140B67746D18250BD85</vt:lpwstr>
  </property>
</Properties>
</file>