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Título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cxnSp>
        <p:nvCxnSpPr>
          <p:cNvPr id="8" name="7 Conector recto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3 Elipse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D2FB8-4093-4E56-98B6-997166FC2BD9}" type="datetimeFigureOut">
              <a:rPr lang="es-ES" smtClean="0"/>
              <a:t>04/04/2017</a:t>
            </a:fld>
            <a:endParaRPr lang="es-ES"/>
          </a:p>
        </p:txBody>
      </p:sp>
      <p:sp>
        <p:nvSpPr>
          <p:cNvPr id="16" name="15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4196D5C-ECF0-48A6-BC03-9FF7D6CB64A5}" type="slidenum">
              <a:rPr lang="es-ES" smtClean="0"/>
              <a:t>‹Nº›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D2FB8-4093-4E56-98B6-997166FC2BD9}" type="datetimeFigureOut">
              <a:rPr lang="es-ES" smtClean="0"/>
              <a:t>04/04/2017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96D5C-ECF0-48A6-BC03-9FF7D6CB64A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D2FB8-4093-4E56-98B6-997166FC2BD9}" type="datetimeFigureOut">
              <a:rPr lang="es-ES" smtClean="0"/>
              <a:t>04/04/2017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96D5C-ECF0-48A6-BC03-9FF7D6CB64A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Marcador de contenido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75D2FB8-4093-4E56-98B6-997166FC2BD9}" type="datetimeFigureOut">
              <a:rPr lang="es-ES" smtClean="0"/>
              <a:t>04/04/2017</a:t>
            </a:fld>
            <a:endParaRPr lang="es-ES"/>
          </a:p>
        </p:txBody>
      </p:sp>
      <p:sp>
        <p:nvSpPr>
          <p:cNvPr id="15" name="14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F4196D5C-ECF0-48A6-BC03-9FF7D6CB64A5}" type="slidenum">
              <a:rPr lang="es-ES" smtClean="0"/>
              <a:t>‹Nº›</a:t>
            </a:fld>
            <a:endParaRPr lang="es-ES"/>
          </a:p>
        </p:txBody>
      </p:sp>
      <p:sp>
        <p:nvSpPr>
          <p:cNvPr id="16" name="15 Marcador de pie de página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7" name="16 Título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D2FB8-4093-4E56-98B6-997166FC2BD9}" type="datetimeFigureOut">
              <a:rPr lang="es-ES" smtClean="0"/>
              <a:t>04/04/2017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96D5C-ECF0-48A6-BC03-9FF7D6CB64A5}" type="slidenum">
              <a:rPr lang="es-ES" smtClean="0"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cxnSp>
        <p:nvCxnSpPr>
          <p:cNvPr id="7" name="6 Conector recto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D2FB8-4093-4E56-98B6-997166FC2BD9}" type="datetimeFigureOut">
              <a:rPr lang="es-ES" smtClean="0"/>
              <a:t>04/04/2017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96D5C-ECF0-48A6-BC03-9FF7D6CB64A5}" type="slidenum">
              <a:rPr lang="es-ES" smtClean="0"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96D5C-ECF0-48A6-BC03-9FF7D6CB64A5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D2FB8-4093-4E56-98B6-997166FC2BD9}" type="datetimeFigureOut">
              <a:rPr lang="es-ES" smtClean="0"/>
              <a:t>04/04/2017</a:t>
            </a:fld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2" name="31 Marcador de contenido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34" name="33 Marcador de contenido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2" name="11 Marcador de texto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cxnSp>
        <p:nvCxnSpPr>
          <p:cNvPr id="10" name="9 Conector recto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D2FB8-4093-4E56-98B6-997166FC2BD9}" type="datetimeFigureOut">
              <a:rPr lang="es-ES" smtClean="0"/>
              <a:t>04/04/2017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96D5C-ECF0-48A6-BC03-9FF7D6CB64A5}" type="slidenum">
              <a:rPr lang="es-ES" smtClean="0"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D2FB8-4093-4E56-98B6-997166FC2BD9}" type="datetimeFigureOut">
              <a:rPr lang="es-ES" smtClean="0"/>
              <a:t>04/04/2017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96D5C-ECF0-48A6-BC03-9FF7D6CB64A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28 Marcador de contenido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1" name="30 Título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Marcador de fecha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75D2FB8-4093-4E56-98B6-997166FC2BD9}" type="datetimeFigureOut">
              <a:rPr lang="es-ES" smtClean="0"/>
              <a:t>04/04/2017</a:t>
            </a:fld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4196D5C-ECF0-48A6-BC03-9FF7D6CB64A5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D2FB8-4093-4E56-98B6-997166FC2BD9}" type="datetimeFigureOut">
              <a:rPr lang="es-ES" smtClean="0"/>
              <a:t>04/04/2017</a:t>
            </a:fld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4196D5C-ECF0-48A6-BC03-9FF7D6CB64A5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Marcador de texto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24" name="23 Marcador de fecha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275D2FB8-4093-4E56-98B6-997166FC2BD9}" type="datetimeFigureOut">
              <a:rPr lang="es-ES" smtClean="0"/>
              <a:t>04/04/2017</a:t>
            </a:fld>
            <a:endParaRPr lang="es-E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F4196D5C-ECF0-48A6-BC03-9FF7D6CB64A5}" type="slidenum">
              <a:rPr lang="es-ES" smtClean="0"/>
              <a:t>‹Nº›</a:t>
            </a:fld>
            <a:endParaRPr lang="es-ES"/>
          </a:p>
        </p:txBody>
      </p:sp>
      <p:sp>
        <p:nvSpPr>
          <p:cNvPr id="5" name="4 Marcador de título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31640" y="2204864"/>
            <a:ext cx="6400800" cy="1752600"/>
          </a:xfrm>
        </p:spPr>
        <p:txBody>
          <a:bodyPr/>
          <a:lstStyle/>
          <a:p>
            <a:r>
              <a:rPr lang="es-ES" dirty="0" smtClean="0">
                <a:latin typeface="Bookman Old Style" pitchFamily="18" charset="0"/>
              </a:rPr>
              <a:t>Proyecto </a:t>
            </a:r>
            <a:r>
              <a:rPr lang="es-ES" dirty="0" err="1" smtClean="0">
                <a:latin typeface="Bookman Old Style" pitchFamily="18" charset="0"/>
              </a:rPr>
              <a:t>Valkyria</a:t>
            </a:r>
            <a:r>
              <a:rPr lang="es-ES" dirty="0" smtClean="0">
                <a:latin typeface="Bookman Old Style" pitchFamily="18" charset="0"/>
              </a:rPr>
              <a:t/>
            </a:r>
            <a:br>
              <a:rPr lang="es-ES" dirty="0" smtClean="0">
                <a:latin typeface="Bookman Old Style" pitchFamily="18" charset="0"/>
              </a:rPr>
            </a:br>
            <a:r>
              <a:rPr lang="es-ES" dirty="0" smtClean="0">
                <a:latin typeface="Bookman Old Style" pitchFamily="18" charset="0"/>
              </a:rPr>
              <a:t>Iteración nº 2</a:t>
            </a:r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692696"/>
            <a:ext cx="7772400" cy="1470025"/>
          </a:xfrm>
        </p:spPr>
        <p:txBody>
          <a:bodyPr>
            <a:noAutofit/>
          </a:bodyPr>
          <a:lstStyle/>
          <a:p>
            <a:r>
              <a:rPr lang="es-ES" dirty="0" smtClean="0">
                <a:latin typeface="Bookman Old Style" pitchFamily="18" charset="0"/>
              </a:rPr>
              <a:t>Ingeniería de Software 1</a:t>
            </a:r>
            <a:endParaRPr lang="es-ES" dirty="0">
              <a:latin typeface="Bookman Old Style" pitchFamily="18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3491880" y="3789040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WSRuralHouse-2017</a:t>
            </a:r>
            <a:endParaRPr lang="es-ES" dirty="0"/>
          </a:p>
        </p:txBody>
      </p:sp>
      <p:pic>
        <p:nvPicPr>
          <p:cNvPr id="146434" name="Picture 2" descr="Resultado de imagen de upv ehu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24128" y="4005064"/>
            <a:ext cx="5715000" cy="3810000"/>
          </a:xfrm>
          <a:prstGeom prst="rect">
            <a:avLst/>
          </a:prstGeom>
          <a:noFill/>
        </p:spPr>
      </p:pic>
      <p:sp>
        <p:nvSpPr>
          <p:cNvPr id="6" name="5 CuadroTexto"/>
          <p:cNvSpPr txBox="1"/>
          <p:nvPr/>
        </p:nvSpPr>
        <p:spPr>
          <a:xfrm>
            <a:off x="467544" y="4365104"/>
            <a:ext cx="3312368" cy="19236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700" dirty="0" smtClean="0"/>
              <a:t>Desarrollado por:</a:t>
            </a:r>
          </a:p>
          <a:p>
            <a:r>
              <a:rPr lang="es-ES" sz="1700" dirty="0" err="1" smtClean="0"/>
              <a:t>Ferran</a:t>
            </a:r>
            <a:r>
              <a:rPr lang="es-ES" sz="1700" dirty="0" smtClean="0"/>
              <a:t> Tudela García</a:t>
            </a:r>
          </a:p>
          <a:p>
            <a:r>
              <a:rPr lang="es-ES" sz="1700" dirty="0" smtClean="0"/>
              <a:t>Miguel Ángel Blanco Fernández</a:t>
            </a:r>
          </a:p>
          <a:p>
            <a:r>
              <a:rPr lang="es-ES" sz="1700" dirty="0" err="1"/>
              <a:t>Igone</a:t>
            </a:r>
            <a:r>
              <a:rPr lang="es-ES" sz="1700" dirty="0"/>
              <a:t> </a:t>
            </a:r>
            <a:r>
              <a:rPr lang="es-ES" sz="1700" dirty="0" err="1"/>
              <a:t>Morais</a:t>
            </a:r>
            <a:r>
              <a:rPr lang="es-ES" sz="1700" dirty="0"/>
              <a:t> </a:t>
            </a:r>
            <a:r>
              <a:rPr lang="es-ES" sz="1700" dirty="0" err="1" smtClean="0"/>
              <a:t>Quilez</a:t>
            </a:r>
            <a:endParaRPr lang="es-ES" sz="1700" dirty="0" smtClean="0"/>
          </a:p>
          <a:p>
            <a:endParaRPr lang="es-ES" sz="1700" dirty="0"/>
          </a:p>
          <a:p>
            <a:r>
              <a:rPr lang="es-ES" sz="1700" dirty="0" err="1" smtClean="0"/>
              <a:t>Scrum</a:t>
            </a:r>
            <a:r>
              <a:rPr lang="es-ES" sz="1700" dirty="0" smtClean="0"/>
              <a:t> </a:t>
            </a:r>
            <a:r>
              <a:rPr lang="es-ES" sz="1700" dirty="0" err="1" smtClean="0"/>
              <a:t>master</a:t>
            </a:r>
            <a:r>
              <a:rPr lang="es-ES" sz="1700" dirty="0" smtClean="0"/>
              <a:t> de la iteración:</a:t>
            </a:r>
          </a:p>
          <a:p>
            <a:r>
              <a:rPr lang="es-ES" sz="1700" dirty="0" err="1" smtClean="0"/>
              <a:t>Ferran</a:t>
            </a:r>
            <a:r>
              <a:rPr lang="es-ES" sz="1700" dirty="0" smtClean="0"/>
              <a:t> Tudela García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Modelo de casos de uso</a:t>
            </a:r>
          </a:p>
          <a:p>
            <a:r>
              <a:rPr lang="es-ES" dirty="0" smtClean="0"/>
              <a:t> Modelo del dominio</a:t>
            </a:r>
          </a:p>
          <a:p>
            <a:r>
              <a:rPr lang="es-ES" dirty="0" smtClean="0"/>
              <a:t>Diagrama de secuencia del caso de uso: View </a:t>
            </a:r>
            <a:r>
              <a:rPr lang="es-ES" dirty="0" err="1" smtClean="0"/>
              <a:t>Profile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Sumario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Modelo de casos de uso</a:t>
            </a:r>
            <a:endParaRPr lang="es-ES" dirty="0"/>
          </a:p>
        </p:txBody>
      </p:sp>
      <p:pic>
        <p:nvPicPr>
          <p:cNvPr id="150530" name="Picture 2" descr="C:\Users\Michel\Desktop\Ingeniería_informática\Segundo Curso\IS1\Iteración 2\WSRuralHouse-2017_Modelo de casos de us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3808" y="1412776"/>
            <a:ext cx="3384376" cy="498888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Modelo del dominio</a:t>
            </a:r>
            <a:endParaRPr lang="es-ES" dirty="0"/>
          </a:p>
        </p:txBody>
      </p:sp>
      <p:pic>
        <p:nvPicPr>
          <p:cNvPr id="149506" name="Picture 2" descr="C:\Users\Michel\Desktop\Ingeniería_informática\Segundo Curso\IS1\Iteración 2\WSRuralHouse-2017_Modelo de domini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6295" y="2204864"/>
            <a:ext cx="8914304" cy="2689307"/>
          </a:xfrm>
          <a:prstGeom prst="rect">
            <a:avLst/>
          </a:prstGeom>
          <a:noFill/>
        </p:spPr>
      </p:pic>
      <p:sp>
        <p:nvSpPr>
          <p:cNvPr id="2" name="CuadroTexto 1"/>
          <p:cNvSpPr txBox="1"/>
          <p:nvPr/>
        </p:nvSpPr>
        <p:spPr>
          <a:xfrm>
            <a:off x="5148064" y="2492896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 smtClean="0">
                <a:solidFill>
                  <a:schemeClr val="bg1"/>
                </a:solidFill>
              </a:rPr>
              <a:t>0..1</a:t>
            </a:r>
            <a:endParaRPr lang="es-ES" sz="11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ES" dirty="0" smtClean="0"/>
              <a:t>Diagrama de secuencia del caso de uso: </a:t>
            </a:r>
            <a:br>
              <a:rPr lang="es-ES" dirty="0" smtClean="0"/>
            </a:br>
            <a:r>
              <a:rPr lang="es-ES" dirty="0" smtClean="0"/>
              <a:t>View </a:t>
            </a:r>
            <a:r>
              <a:rPr lang="es-ES" dirty="0" err="1" smtClean="0"/>
              <a:t>Profile</a:t>
            </a:r>
            <a:endParaRPr lang="es-ES" dirty="0"/>
          </a:p>
        </p:txBody>
      </p:sp>
      <p:pic>
        <p:nvPicPr>
          <p:cNvPr id="151554" name="Picture 2" descr="C:\Users\Michel\Desktop\Ingeniería_informática\Segundo Curso\IS1\Iteración 2\Diagrama de secuencia de View Profil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060848"/>
            <a:ext cx="8526017" cy="316835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l">
  <a:themeElements>
    <a:clrScheme name="Papel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l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l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327</TotalTime>
  <Words>68</Words>
  <Application>Microsoft Office PowerPoint</Application>
  <PresentationFormat>Presentación en pantalla (4:3)</PresentationFormat>
  <Paragraphs>18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Bookman Old Style</vt:lpstr>
      <vt:lpstr>Constantia</vt:lpstr>
      <vt:lpstr>Wingdings 2</vt:lpstr>
      <vt:lpstr>Papel</vt:lpstr>
      <vt:lpstr>Ingeniería de Software 1</vt:lpstr>
      <vt:lpstr>Sumario</vt:lpstr>
      <vt:lpstr>Modelo de casos de uso</vt:lpstr>
      <vt:lpstr>Modelo del dominio</vt:lpstr>
      <vt:lpstr>Diagrama de secuencia del caso de uso:  View Profile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Ingeniería de Software 1</dc:title>
  <dc:creator>Michel</dc:creator>
  <cp:lastModifiedBy>Ferran Tudela García</cp:lastModifiedBy>
  <cp:revision>34</cp:revision>
  <dcterms:created xsi:type="dcterms:W3CDTF">2017-04-03T20:19:35Z</dcterms:created>
  <dcterms:modified xsi:type="dcterms:W3CDTF">2017-04-04T12:18:48Z</dcterms:modified>
</cp:coreProperties>
</file>