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8" r:id="rId5"/>
    <p:sldId id="256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CA8F7-F0E2-4888-8615-33E7084C1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50CB8-AC9B-49FE-B94A-BC9A2B58F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419DD-3F79-4FBE-9416-C69D141B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F19-629D-4B92-93AD-2D82C22E46C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B98433-6E39-4FB7-B3EC-7AE21849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EB25E9-F643-4B11-BF86-E5E75B4E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7EE-F861-448F-9B77-87FE2B58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07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324AC-9EE9-4820-BE38-B849D5D8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4E3C10-5C26-4BD4-BDD8-B104FBAC2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027322-148F-43C9-9001-8CA79962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F19-629D-4B92-93AD-2D82C22E46C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F5E02-E203-4222-8A1E-823DA7CA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0DCCEF-A581-49EA-B5DB-2E5614E0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7EE-F861-448F-9B77-87FE2B58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5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3C0903-8ECD-4ACB-AE85-6FD054541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7E7521-4359-4EAE-9853-66C288A03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7CE2E-3D13-4C9E-B86A-C73AEAF3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F19-629D-4B92-93AD-2D82C22E46C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48572-9375-447A-86D6-D11E16E5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77676-F519-4B1F-8FE5-611DF673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7EE-F861-448F-9B77-87FE2B58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4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FF2B2-7C27-4ABE-A2BD-E7431659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18A3D-2B56-4BC6-A069-031B2879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89C994-343E-4E17-814F-CE2D222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F19-629D-4B92-93AD-2D82C22E46C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65518-113B-415B-AEF2-87BAC220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15027-474D-4CCF-BA2A-45AE82CF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7EE-F861-448F-9B77-87FE2B58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80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EFD78-A76A-41CC-8E0E-2682D53A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52D03-3F23-4BBA-8E0A-72FA50B37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9D5C54-20B2-476D-9C66-49EB6196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F19-629D-4B92-93AD-2D82C22E46C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5BDE20-F628-4EA1-8EAB-53434264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0794A-5345-4700-A990-6C3865E3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7EE-F861-448F-9B77-87FE2B58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2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21F29-C81F-48C9-9CF5-25CA706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5D43C-9B9F-420C-A8A5-B0FE10EDD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B23B0E-B383-4E1A-B235-AFAF4571B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3F23B7-3DF7-4F38-8A6B-0B250A07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F19-629D-4B92-93AD-2D82C22E46C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0E2D9B-839E-4E1B-ADD2-E0DF9938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F891B4-7A1A-46FF-9A3E-EAEA541B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7EE-F861-448F-9B77-87FE2B58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03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F52FC-AF0A-40CC-8048-F7C29C44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BB6B0E-9FEE-4352-9D32-18C30FC11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DBCEB3-EC40-45D6-B7BF-3EAA015A4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1A6389-D4AE-4C8D-9BD1-5C9E6C4F4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B5A09A-E1BC-4AB1-97A3-EB73DFFE6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D8027B-5810-4BBC-B1D6-F4C0B1E7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F19-629D-4B92-93AD-2D82C22E46C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6677CB-6763-4839-B37E-8941297B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4D8BFC-7736-4F6D-AC9F-F445A903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7EE-F861-448F-9B77-87FE2B58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01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0026B-204E-4B40-A063-1CE5B71B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B065-B07D-4F98-996E-E5151E44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F19-629D-4B92-93AD-2D82C22E46C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C007BF-75AF-4C1A-B617-488D77D2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5CF792-D68C-4972-9D14-D9D4B973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7EE-F861-448F-9B77-87FE2B58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95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711801-ADC3-4B3D-8164-F0A2E01C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F19-629D-4B92-93AD-2D82C22E46C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0E260B-7363-44ED-8FD8-A6FC6E94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E48EB6-7840-423B-BF56-204B8E60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7EE-F861-448F-9B77-87FE2B58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50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3AB1-6002-42A7-9FEA-8D49489B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16B4F-B73E-483E-A46C-C79AD1AD7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75659A-0358-4A94-9D09-743418F8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ADA3F1-759F-4EA0-BE4C-A1DE6D6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F19-629D-4B92-93AD-2D82C22E46C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C31146-75CF-4E8D-9A0F-6F49EE45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257132-B58F-4DD4-97BB-A4B7DD71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7EE-F861-448F-9B77-87FE2B58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29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37992-6BB5-4E56-BE84-AAC71242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B4DCB9-AAAB-41BC-9A67-04157292F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16A0F0-35AB-4761-85B9-131FB33AB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5E2372-31D3-45B5-B9F2-BB0FFEFC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F19-629D-4B92-93AD-2D82C22E46C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8C45AD-CAAF-480D-95B0-1E5470E1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020EA1-8220-4A28-9F13-AEC4BF20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07EE-F861-448F-9B77-87FE2B58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2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69E07A-CF6F-41FB-A089-7789469C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8731D7-E43F-4888-AB36-ADB962DA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F1CA7-D6AF-408A-A425-C33D56DCD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EF19-629D-4B92-93AD-2D82C22E46C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A2025-8FD6-4821-ADA8-DEF8299E1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32D96-913A-479F-8000-C17F22DB6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807EE-F861-448F-9B77-87FE2B58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58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CEB046-8B1E-4ABB-AF09-69B0FECD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0" y="233063"/>
            <a:ext cx="10623677" cy="592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157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CC094-89E8-4CCE-8354-43CC9660C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50" y="209549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Projeto</a:t>
            </a:r>
            <a:r>
              <a:rPr lang="pt-BR" dirty="0"/>
              <a:t> Loja de </a:t>
            </a: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Produtos Esportivos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4FD58C-F574-4F90-B438-FE7396EEA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18" y="2058988"/>
            <a:ext cx="10863263" cy="39560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800" u="sng" dirty="0">
                <a:solidFill>
                  <a:srgbClr val="FF0000"/>
                </a:solidFill>
              </a:rPr>
              <a:t>1) </a:t>
            </a:r>
            <a:r>
              <a:rPr lang="pt-BR" sz="2800" u="sng" dirty="0"/>
              <a:t>Estrutura do Banco de Dados</a:t>
            </a:r>
          </a:p>
          <a:p>
            <a:pPr algn="l"/>
            <a:endParaRPr lang="pt-BR" sz="2800" dirty="0"/>
          </a:p>
          <a:p>
            <a:pPr algn="l"/>
            <a:r>
              <a:rPr lang="pt-BR" sz="2800" b="1" dirty="0" err="1"/>
              <a:t>Usuario</a:t>
            </a:r>
            <a:r>
              <a:rPr lang="pt-BR" sz="2800" b="1" dirty="0"/>
              <a:t> </a:t>
            </a:r>
            <a:r>
              <a:rPr lang="pt-BR" sz="2800" dirty="0"/>
              <a:t>(</a:t>
            </a:r>
            <a:r>
              <a:rPr lang="pt-BR" sz="2800" u="sng" dirty="0"/>
              <a:t>codigo</a:t>
            </a:r>
            <a:r>
              <a:rPr lang="pt-BR" sz="2800" dirty="0"/>
              <a:t>, nome, login, senha)</a:t>
            </a:r>
          </a:p>
          <a:p>
            <a:pPr algn="l"/>
            <a:r>
              <a:rPr lang="pt-BR" sz="2800" b="1" dirty="0"/>
              <a:t>Categoria</a:t>
            </a:r>
            <a:r>
              <a:rPr lang="pt-BR" sz="2800" dirty="0"/>
              <a:t> (</a:t>
            </a:r>
            <a:r>
              <a:rPr lang="pt-BR" sz="2800" u="sng" dirty="0"/>
              <a:t>codigo</a:t>
            </a:r>
            <a:r>
              <a:rPr lang="pt-BR" sz="2800" dirty="0"/>
              <a:t>, descricao)  </a:t>
            </a:r>
            <a:r>
              <a:rPr lang="pt-BR" sz="2000" dirty="0"/>
              <a:t>Exemplo: Roupas, calçados, Acessórios, etc.</a:t>
            </a:r>
          </a:p>
          <a:p>
            <a:pPr algn="l"/>
            <a:r>
              <a:rPr lang="pt-BR" sz="2800" b="1" dirty="0"/>
              <a:t>Classificacao</a:t>
            </a:r>
            <a:r>
              <a:rPr lang="pt-BR" sz="2800" dirty="0"/>
              <a:t> (</a:t>
            </a:r>
            <a:r>
              <a:rPr lang="pt-BR" sz="2800" u="sng" dirty="0"/>
              <a:t>codigo</a:t>
            </a:r>
            <a:r>
              <a:rPr lang="pt-BR" sz="2800" dirty="0"/>
              <a:t>, nome)   </a:t>
            </a:r>
            <a:r>
              <a:rPr lang="pt-BR" sz="2000" dirty="0"/>
              <a:t>Exemplo: Masculino, Feminino, Infantil, etc.</a:t>
            </a:r>
          </a:p>
          <a:p>
            <a:pPr algn="l"/>
            <a:r>
              <a:rPr lang="pt-BR" sz="3000" b="1" dirty="0"/>
              <a:t>Esportes </a:t>
            </a:r>
            <a:r>
              <a:rPr lang="pt-BR" sz="3000" dirty="0"/>
              <a:t>(codigo, nome)  </a:t>
            </a:r>
            <a:r>
              <a:rPr lang="pt-BR" sz="2200" dirty="0"/>
              <a:t>Exemplo: futebol, basquete, etc.</a:t>
            </a:r>
          </a:p>
          <a:p>
            <a:pPr algn="l"/>
            <a:r>
              <a:rPr lang="pt-BR" sz="2800" b="1" dirty="0"/>
              <a:t>Marca</a:t>
            </a:r>
            <a:r>
              <a:rPr lang="pt-BR" sz="2800" dirty="0"/>
              <a:t> (</a:t>
            </a:r>
            <a:r>
              <a:rPr lang="pt-BR" sz="2800" u="sng" dirty="0"/>
              <a:t>codigo</a:t>
            </a:r>
            <a:r>
              <a:rPr lang="pt-BR" sz="2800" dirty="0"/>
              <a:t>, nome)   </a:t>
            </a:r>
            <a:r>
              <a:rPr lang="pt-BR" sz="2000" dirty="0"/>
              <a:t>Exemplo:  Adidas, Nike, Puma, etc.</a:t>
            </a:r>
          </a:p>
          <a:p>
            <a:pPr algn="l"/>
            <a:r>
              <a:rPr lang="pt-BR" sz="2800" b="1" dirty="0"/>
              <a:t>Produto</a:t>
            </a:r>
            <a:r>
              <a:rPr lang="pt-BR" sz="2800" dirty="0"/>
              <a:t> (</a:t>
            </a:r>
            <a:r>
              <a:rPr lang="pt-BR" sz="2800" u="sng" dirty="0"/>
              <a:t>codigo</a:t>
            </a:r>
            <a:r>
              <a:rPr lang="pt-BR" sz="2800" dirty="0"/>
              <a:t>, descricao, codcategoria, </a:t>
            </a:r>
            <a:r>
              <a:rPr lang="pt-BR" sz="2800" dirty="0" err="1"/>
              <a:t>codclassificacao</a:t>
            </a:r>
            <a:r>
              <a:rPr lang="pt-BR" sz="2800" dirty="0"/>
              <a:t>, </a:t>
            </a:r>
            <a:r>
              <a:rPr lang="pt-BR" sz="2800" dirty="0" err="1"/>
              <a:t>codesporte</a:t>
            </a:r>
            <a:r>
              <a:rPr lang="pt-BR" sz="2800"/>
              <a:t>, codmarca</a:t>
            </a:r>
            <a:r>
              <a:rPr lang="pt-BR" sz="2800" dirty="0"/>
              <a:t>, cor, tamanho, preco, foto1, foto2, foto3)</a:t>
            </a:r>
          </a:p>
        </p:txBody>
      </p:sp>
    </p:spTree>
    <p:extLst>
      <p:ext uri="{BB962C8B-B14F-4D97-AF65-F5344CB8AC3E}">
        <p14:creationId xmlns:p14="http://schemas.microsoft.com/office/powerpoint/2010/main" val="417879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1626A63-16F9-4267-A904-5B2E30E94FD4}"/>
              </a:ext>
            </a:extLst>
          </p:cNvPr>
          <p:cNvSpPr txBox="1">
            <a:spLocks/>
          </p:cNvSpPr>
          <p:nvPr/>
        </p:nvSpPr>
        <p:spPr>
          <a:xfrm>
            <a:off x="695325" y="307976"/>
            <a:ext cx="9144000" cy="72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FF0000"/>
                </a:solidFill>
              </a:rPr>
              <a:t>2) </a:t>
            </a:r>
            <a:r>
              <a:rPr lang="pt-BR" dirty="0"/>
              <a:t>Criar Tela Menu Cadastros</a:t>
            </a:r>
          </a:p>
        </p:txBody>
      </p:sp>
      <p:sp>
        <p:nvSpPr>
          <p:cNvPr id="9" name="Texto Explicativo: Linha Dobrada com Ênfase 8">
            <a:extLst>
              <a:ext uri="{FF2B5EF4-FFF2-40B4-BE49-F238E27FC236}">
                <a16:creationId xmlns:a16="http://schemas.microsoft.com/office/drawing/2014/main" id="{40512BC0-F054-40AE-928B-784B1B1DD93C}"/>
              </a:ext>
            </a:extLst>
          </p:cNvPr>
          <p:cNvSpPr/>
          <p:nvPr/>
        </p:nvSpPr>
        <p:spPr>
          <a:xfrm>
            <a:off x="7343776" y="1733341"/>
            <a:ext cx="2495549" cy="150018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167"/>
              <a:gd name="adj6" fmla="val -111121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Menu HTML para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Links </a:t>
            </a:r>
            <a:r>
              <a:rPr lang="pt-BR" b="1" dirty="0">
                <a:solidFill>
                  <a:schemeClr val="tx1"/>
                </a:solidFill>
              </a:rPr>
              <a:t>cadastros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D6EC1D8-A783-4200-90ED-9886BFBBBE43}"/>
              </a:ext>
            </a:extLst>
          </p:cNvPr>
          <p:cNvSpPr/>
          <p:nvPr/>
        </p:nvSpPr>
        <p:spPr>
          <a:xfrm>
            <a:off x="1457325" y="1733341"/>
            <a:ext cx="3929062" cy="2757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CADASTROS: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Cadastro Categorias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Cadastro Classificação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Cadastro Marcas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1372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1626A63-16F9-4267-A904-5B2E30E94FD4}"/>
              </a:ext>
            </a:extLst>
          </p:cNvPr>
          <p:cNvSpPr txBox="1">
            <a:spLocks/>
          </p:cNvSpPr>
          <p:nvPr/>
        </p:nvSpPr>
        <p:spPr>
          <a:xfrm>
            <a:off x="695325" y="307976"/>
            <a:ext cx="9144000" cy="72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solidFill>
                  <a:srgbClr val="FF0000"/>
                </a:solidFill>
              </a:rPr>
              <a:t>3) </a:t>
            </a:r>
            <a:r>
              <a:rPr lang="pt-BR" dirty="0"/>
              <a:t>Criar Telas de cadastros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CB2AAC-1A5B-476C-B333-90341D9F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59" y="1733341"/>
            <a:ext cx="4634179" cy="3646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o Explicativo: Linha Dobrada com Ênfase 8">
            <a:extLst>
              <a:ext uri="{FF2B5EF4-FFF2-40B4-BE49-F238E27FC236}">
                <a16:creationId xmlns:a16="http://schemas.microsoft.com/office/drawing/2014/main" id="{40512BC0-F054-40AE-928B-784B1B1DD93C}"/>
              </a:ext>
            </a:extLst>
          </p:cNvPr>
          <p:cNvSpPr/>
          <p:nvPr/>
        </p:nvSpPr>
        <p:spPr>
          <a:xfrm>
            <a:off x="7343776" y="1733341"/>
            <a:ext cx="2495549" cy="150018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167"/>
              <a:gd name="adj6" fmla="val -111121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Programas HTML e PHP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Para </a:t>
            </a:r>
            <a:r>
              <a:rPr lang="pt-BR" b="1" dirty="0">
                <a:solidFill>
                  <a:schemeClr val="tx1"/>
                </a:solidFill>
              </a:rPr>
              <a:t>cadastro</a:t>
            </a:r>
            <a:r>
              <a:rPr lang="pt-BR" dirty="0">
                <a:solidFill>
                  <a:schemeClr val="tx1"/>
                </a:solidFill>
              </a:rPr>
              <a:t> Usuários</a:t>
            </a:r>
          </a:p>
        </p:txBody>
      </p:sp>
    </p:spTree>
    <p:extLst>
      <p:ext uri="{BB962C8B-B14F-4D97-AF65-F5344CB8AC3E}">
        <p14:creationId xmlns:p14="http://schemas.microsoft.com/office/powerpoint/2010/main" val="143016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75480-0AC9-4AC1-8EB9-ECF37FE83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307976"/>
            <a:ext cx="9144000" cy="720724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4) Criar Tela Inicial (HOME)</a:t>
            </a:r>
          </a:p>
        </p:txBody>
      </p:sp>
      <p:sp>
        <p:nvSpPr>
          <p:cNvPr id="7" name="Texto Explicativo: Linha Dobrada com Ênfase 6">
            <a:extLst>
              <a:ext uri="{FF2B5EF4-FFF2-40B4-BE49-F238E27FC236}">
                <a16:creationId xmlns:a16="http://schemas.microsoft.com/office/drawing/2014/main" id="{6CF1D469-04F1-48CD-AB24-E85E4DA7DBD5}"/>
              </a:ext>
            </a:extLst>
          </p:cNvPr>
          <p:cNvSpPr/>
          <p:nvPr/>
        </p:nvSpPr>
        <p:spPr>
          <a:xfrm>
            <a:off x="9286876" y="1028701"/>
            <a:ext cx="1428749" cy="150018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6309"/>
              <a:gd name="adj6" fmla="val -118121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LINK para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acessar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Tela LOGIN Usuário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353ABD-A45E-4D30-B4D3-9528FB124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00" y="1580892"/>
            <a:ext cx="7315850" cy="3696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o Explicativo: Linha Dobrada com Ênfase 8">
            <a:extLst>
              <a:ext uri="{FF2B5EF4-FFF2-40B4-BE49-F238E27FC236}">
                <a16:creationId xmlns:a16="http://schemas.microsoft.com/office/drawing/2014/main" id="{AA5E75A6-463A-4D50-BF5C-B17C1EA2C93F}"/>
              </a:ext>
            </a:extLst>
          </p:cNvPr>
          <p:cNvSpPr/>
          <p:nvPr/>
        </p:nvSpPr>
        <p:spPr>
          <a:xfrm>
            <a:off x="9329738" y="3776920"/>
            <a:ext cx="1428749" cy="150018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57"/>
              <a:gd name="adj6" fmla="val -97121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Exibir os produtos</a:t>
            </a:r>
          </a:p>
        </p:txBody>
      </p:sp>
      <p:sp>
        <p:nvSpPr>
          <p:cNvPr id="10" name="Texto Explicativo: Linha Dobrada com Ênfase 9">
            <a:extLst>
              <a:ext uri="{FF2B5EF4-FFF2-40B4-BE49-F238E27FC236}">
                <a16:creationId xmlns:a16="http://schemas.microsoft.com/office/drawing/2014/main" id="{E7CC468A-3F37-4183-AE44-F470669ADBA5}"/>
              </a:ext>
            </a:extLst>
          </p:cNvPr>
          <p:cNvSpPr/>
          <p:nvPr/>
        </p:nvSpPr>
        <p:spPr>
          <a:xfrm>
            <a:off x="523876" y="5607054"/>
            <a:ext cx="1428749" cy="97948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9717"/>
              <a:gd name="adj6" fmla="val 53879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Filtros de Pesquisas</a:t>
            </a:r>
          </a:p>
        </p:txBody>
      </p:sp>
    </p:spTree>
    <p:extLst>
      <p:ext uri="{BB962C8B-B14F-4D97-AF65-F5344CB8AC3E}">
        <p14:creationId xmlns:p14="http://schemas.microsoft.com/office/powerpoint/2010/main" val="171603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1626A63-16F9-4267-A904-5B2E30E94FD4}"/>
              </a:ext>
            </a:extLst>
          </p:cNvPr>
          <p:cNvSpPr txBox="1">
            <a:spLocks/>
          </p:cNvSpPr>
          <p:nvPr/>
        </p:nvSpPr>
        <p:spPr>
          <a:xfrm>
            <a:off x="695325" y="307976"/>
            <a:ext cx="9144000" cy="72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/>
              <a:t>Tela login usuarios</a:t>
            </a:r>
          </a:p>
        </p:txBody>
      </p:sp>
      <p:sp>
        <p:nvSpPr>
          <p:cNvPr id="9" name="Texto Explicativo: Linha Dobrada com Ênfase 8">
            <a:extLst>
              <a:ext uri="{FF2B5EF4-FFF2-40B4-BE49-F238E27FC236}">
                <a16:creationId xmlns:a16="http://schemas.microsoft.com/office/drawing/2014/main" id="{40512BC0-F054-40AE-928B-784B1B1DD93C}"/>
              </a:ext>
            </a:extLst>
          </p:cNvPr>
          <p:cNvSpPr/>
          <p:nvPr/>
        </p:nvSpPr>
        <p:spPr>
          <a:xfrm>
            <a:off x="7343776" y="1733341"/>
            <a:ext cx="3000374" cy="246718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881"/>
              <a:gd name="adj6" fmla="val -72190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Programas HTML e PHP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Para </a:t>
            </a:r>
            <a:r>
              <a:rPr lang="pt-BR" b="1" dirty="0">
                <a:solidFill>
                  <a:schemeClr val="tx1"/>
                </a:solidFill>
              </a:rPr>
              <a:t>login</a:t>
            </a:r>
            <a:r>
              <a:rPr lang="pt-BR" dirty="0">
                <a:solidFill>
                  <a:schemeClr val="tx1"/>
                </a:solidFill>
              </a:rPr>
              <a:t> Usuário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Se login autorizado, liberar acesso ao </a:t>
            </a:r>
            <a:r>
              <a:rPr lang="pt-BR" b="1" dirty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dos cadastros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Senão exibir mensagem erro.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507596D-272F-426A-8729-623C959B3B36}"/>
              </a:ext>
            </a:extLst>
          </p:cNvPr>
          <p:cNvSpPr/>
          <p:nvPr/>
        </p:nvSpPr>
        <p:spPr>
          <a:xfrm>
            <a:off x="1471613" y="1883360"/>
            <a:ext cx="4286250" cy="2700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LOGIN Usuário: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                Login: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                Senha: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EE9D329-3839-4143-8F8C-802BE73F86AD}"/>
              </a:ext>
            </a:extLst>
          </p:cNvPr>
          <p:cNvSpPr/>
          <p:nvPr/>
        </p:nvSpPr>
        <p:spPr>
          <a:xfrm>
            <a:off x="3138488" y="3028948"/>
            <a:ext cx="1847850" cy="385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Cris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B0B072-2A64-4126-BC59-19D7B8E23612}"/>
              </a:ext>
            </a:extLst>
          </p:cNvPr>
          <p:cNvSpPr/>
          <p:nvPr/>
        </p:nvSpPr>
        <p:spPr>
          <a:xfrm>
            <a:off x="3152776" y="3526629"/>
            <a:ext cx="1847850" cy="385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******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154B43B-C09F-4384-BE32-4577CAD6BE55}"/>
              </a:ext>
            </a:extLst>
          </p:cNvPr>
          <p:cNvSpPr/>
          <p:nvPr/>
        </p:nvSpPr>
        <p:spPr>
          <a:xfrm>
            <a:off x="3152776" y="4042035"/>
            <a:ext cx="1847850" cy="385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</p:spTree>
    <p:extLst>
      <p:ext uri="{BB962C8B-B14F-4D97-AF65-F5344CB8AC3E}">
        <p14:creationId xmlns:p14="http://schemas.microsoft.com/office/powerpoint/2010/main" val="26495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Projeto Loja de  Produtos Esportivos</vt:lpstr>
      <vt:lpstr>Apresentação do PowerPoint</vt:lpstr>
      <vt:lpstr>Apresentação do PowerPoint</vt:lpstr>
      <vt:lpstr>4) Criar Tela Inicial (HOME)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Inicial (HOME)</dc:title>
  <dc:creator>Cristiane Pavei Fernandes</dc:creator>
  <cp:lastModifiedBy>Fernando Menna Barreto Nogueira</cp:lastModifiedBy>
  <cp:revision>11</cp:revision>
  <dcterms:created xsi:type="dcterms:W3CDTF">2024-03-07T19:17:44Z</dcterms:created>
  <dcterms:modified xsi:type="dcterms:W3CDTF">2024-04-01T19:26:03Z</dcterms:modified>
</cp:coreProperties>
</file>