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4C1D75-D82A-4B45-95D3-110852FCB681}" type="datetimeFigureOut">
              <a:rPr lang="en-US" smtClean="0"/>
              <a:t>4/3/2018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65837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205643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326657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61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2960043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CB4C1D75-D82A-4B45-95D3-110852FCB681}"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880331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CB4C1D75-D82A-4B45-95D3-110852FCB681}"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387609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C1D75-D82A-4B45-95D3-110852FCB681}"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89795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C1D75-D82A-4B45-95D3-110852FCB681}"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372414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C1D75-D82A-4B45-95D3-110852FCB681}"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318910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B4C1D75-D82A-4B45-95D3-110852FCB681}"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33264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59878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B4C1D75-D82A-4B45-95D3-110852FCB681}"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50296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B4C1D75-D82A-4B45-95D3-110852FCB681}"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74254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C1D75-D82A-4B45-95D3-110852FCB681}"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178069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407384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B4C1D75-D82A-4B45-95D3-110852FCB681}"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B81E8-A075-4010-A635-F862CE318BF9}" type="slidenum">
              <a:rPr lang="en-US" smtClean="0"/>
              <a:t>‹Nº›</a:t>
            </a:fld>
            <a:endParaRPr lang="en-US"/>
          </a:p>
        </p:txBody>
      </p:sp>
    </p:spTree>
    <p:extLst>
      <p:ext uri="{BB962C8B-B14F-4D97-AF65-F5344CB8AC3E}">
        <p14:creationId xmlns:p14="http://schemas.microsoft.com/office/powerpoint/2010/main" val="95978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4C1D75-D82A-4B45-95D3-110852FCB681}" type="datetimeFigureOut">
              <a:rPr lang="en-US" smtClean="0"/>
              <a:t>4/3/2018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7B81E8-A075-4010-A635-F862CE318BF9}" type="slidenum">
              <a:rPr lang="en-US" smtClean="0"/>
              <a:t>‹Nº›</a:t>
            </a:fld>
            <a:endParaRPr lang="en-US"/>
          </a:p>
        </p:txBody>
      </p:sp>
    </p:spTree>
    <p:extLst>
      <p:ext uri="{BB962C8B-B14F-4D97-AF65-F5344CB8AC3E}">
        <p14:creationId xmlns:p14="http://schemas.microsoft.com/office/powerpoint/2010/main" val="12382727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erVT/Hackathon_Crip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F8DD6-8035-4022-A1C2-635193791EC1}"/>
              </a:ext>
            </a:extLst>
          </p:cNvPr>
          <p:cNvSpPr>
            <a:spLocks noGrp="1"/>
          </p:cNvSpPr>
          <p:nvPr>
            <p:ph type="ctrTitle"/>
          </p:nvPr>
        </p:nvSpPr>
        <p:spPr/>
        <p:txBody>
          <a:bodyPr/>
          <a:lstStyle/>
          <a:p>
            <a:r>
              <a:rPr lang="es-MX" dirty="0" err="1"/>
              <a:t>Schmeckles</a:t>
            </a:r>
            <a:br>
              <a:rPr lang="es-MX" dirty="0"/>
            </a:br>
            <a:r>
              <a:rPr lang="es-MX" dirty="0"/>
              <a:t>(Criptomoneda descentralizada)</a:t>
            </a:r>
            <a:endParaRPr lang="en-US" dirty="0"/>
          </a:p>
        </p:txBody>
      </p:sp>
      <p:sp>
        <p:nvSpPr>
          <p:cNvPr id="3" name="Subtítulo 2">
            <a:extLst>
              <a:ext uri="{FF2B5EF4-FFF2-40B4-BE49-F238E27FC236}">
                <a16:creationId xmlns:a16="http://schemas.microsoft.com/office/drawing/2014/main" id="{F71055DE-45F8-4DC2-8F0B-048D1D954185}"/>
              </a:ext>
            </a:extLst>
          </p:cNvPr>
          <p:cNvSpPr>
            <a:spLocks noGrp="1"/>
          </p:cNvSpPr>
          <p:nvPr>
            <p:ph type="subTitle" idx="1"/>
          </p:nvPr>
        </p:nvSpPr>
        <p:spPr/>
        <p:txBody>
          <a:bodyPr>
            <a:normAutofit fontScale="62500" lnSpcReduction="20000"/>
          </a:bodyPr>
          <a:lstStyle/>
          <a:p>
            <a:r>
              <a:rPr lang="es-MX" dirty="0"/>
              <a:t>Presentada por:</a:t>
            </a:r>
          </a:p>
          <a:p>
            <a:pPr marL="342900" indent="-342900">
              <a:buFont typeface="Arial" panose="020B0604020202020204" pitchFamily="34" charset="0"/>
              <a:buChar char="•"/>
            </a:pPr>
            <a:r>
              <a:rPr lang="es-MX" i="1" dirty="0"/>
              <a:t>Fernando Vargas Torres</a:t>
            </a:r>
          </a:p>
          <a:p>
            <a:pPr marL="342900" indent="-342900">
              <a:buFont typeface="Arial" panose="020B0604020202020204" pitchFamily="34" charset="0"/>
              <a:buChar char="•"/>
            </a:pPr>
            <a:r>
              <a:rPr lang="es-MX" i="1" dirty="0"/>
              <a:t>Luis Antonio </a:t>
            </a:r>
            <a:r>
              <a:rPr lang="es-MX" i="1" dirty="0" err="1"/>
              <a:t>Paulín</a:t>
            </a:r>
            <a:r>
              <a:rPr lang="es-MX" i="1" dirty="0"/>
              <a:t> Santiago</a:t>
            </a:r>
          </a:p>
          <a:p>
            <a:pPr marL="342900" indent="-342900">
              <a:buFont typeface="Arial" panose="020B0604020202020204" pitchFamily="34" charset="0"/>
              <a:buChar char="•"/>
            </a:pPr>
            <a:r>
              <a:rPr lang="es-MX" i="1" dirty="0"/>
              <a:t>Samuel Coral Nuño</a:t>
            </a:r>
          </a:p>
          <a:p>
            <a:pPr marL="342900" indent="-342900">
              <a:buFont typeface="Arial" panose="020B0604020202020204" pitchFamily="34" charset="0"/>
              <a:buChar char="•"/>
            </a:pPr>
            <a:r>
              <a:rPr lang="es-MX" i="1" dirty="0"/>
              <a:t>Marco Antonio Rivera Neri</a:t>
            </a:r>
            <a:endParaRPr lang="en-US" i="1" dirty="0"/>
          </a:p>
        </p:txBody>
      </p:sp>
    </p:spTree>
    <p:extLst>
      <p:ext uri="{BB962C8B-B14F-4D97-AF65-F5344CB8AC3E}">
        <p14:creationId xmlns:p14="http://schemas.microsoft.com/office/powerpoint/2010/main" val="123677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79521-6EDD-4272-9356-695EEA6D4637}"/>
              </a:ext>
            </a:extLst>
          </p:cNvPr>
          <p:cNvSpPr>
            <a:spLocks noGrp="1"/>
          </p:cNvSpPr>
          <p:nvPr>
            <p:ph type="title"/>
          </p:nvPr>
        </p:nvSpPr>
        <p:spPr/>
        <p:txBody>
          <a:bodyPr/>
          <a:lstStyle/>
          <a:p>
            <a:r>
              <a:rPr lang="es-MX" dirty="0"/>
              <a:t>objetivos</a:t>
            </a:r>
            <a:endParaRPr lang="en-US" dirty="0"/>
          </a:p>
        </p:txBody>
      </p:sp>
      <p:sp>
        <p:nvSpPr>
          <p:cNvPr id="3" name="Marcador de contenido 2">
            <a:extLst>
              <a:ext uri="{FF2B5EF4-FFF2-40B4-BE49-F238E27FC236}">
                <a16:creationId xmlns:a16="http://schemas.microsoft.com/office/drawing/2014/main" id="{F59BB839-F0F0-4008-B395-7847405995AD}"/>
              </a:ext>
            </a:extLst>
          </p:cNvPr>
          <p:cNvSpPr>
            <a:spLocks noGrp="1"/>
          </p:cNvSpPr>
          <p:nvPr>
            <p:ph idx="1"/>
          </p:nvPr>
        </p:nvSpPr>
        <p:spPr/>
        <p:txBody>
          <a:bodyPr>
            <a:normAutofit fontScale="92500"/>
          </a:bodyPr>
          <a:lstStyle/>
          <a:p>
            <a:r>
              <a:rPr lang="es-MX" dirty="0"/>
              <a:t>Desarrollar en base a tecnologías e ideas existentes un prototipo de una moneda virtual descentralizada y transparente.</a:t>
            </a:r>
          </a:p>
          <a:p>
            <a:r>
              <a:rPr lang="es-MX" dirty="0"/>
              <a:t>Aprender acerca del funcionamiento y habilidades requeridas para el desarrollo de una criptomoneda con el propósito de dejar abiertas las posibilidades de la creación de una mejor alternativa.</a:t>
            </a:r>
          </a:p>
          <a:p>
            <a:r>
              <a:rPr lang="es-MX" dirty="0"/>
              <a:t>Llegar a ayudar a jóvenes estudiantes y emprendedores a crear una criptomoneda de manera sencilla con tecnologías existentes que les permitan mejorar sus capacidades.</a:t>
            </a:r>
          </a:p>
        </p:txBody>
      </p:sp>
    </p:spTree>
    <p:extLst>
      <p:ext uri="{BB962C8B-B14F-4D97-AF65-F5344CB8AC3E}">
        <p14:creationId xmlns:p14="http://schemas.microsoft.com/office/powerpoint/2010/main" val="31527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AC323-6DF3-44A4-A55C-02BD30358E13}"/>
              </a:ext>
            </a:extLst>
          </p:cNvPr>
          <p:cNvSpPr>
            <a:spLocks noGrp="1"/>
          </p:cNvSpPr>
          <p:nvPr>
            <p:ph type="title"/>
          </p:nvPr>
        </p:nvSpPr>
        <p:spPr/>
        <p:txBody>
          <a:bodyPr/>
          <a:lstStyle/>
          <a:p>
            <a:r>
              <a:rPr lang="es-MX" dirty="0"/>
              <a:t>Propuesta</a:t>
            </a:r>
            <a:endParaRPr lang="en-US" dirty="0"/>
          </a:p>
        </p:txBody>
      </p:sp>
      <p:sp>
        <p:nvSpPr>
          <p:cNvPr id="3" name="Marcador de contenido 2">
            <a:extLst>
              <a:ext uri="{FF2B5EF4-FFF2-40B4-BE49-F238E27FC236}">
                <a16:creationId xmlns:a16="http://schemas.microsoft.com/office/drawing/2014/main" id="{2B3093C7-3436-4F97-BBD5-7388452E1B81}"/>
              </a:ext>
            </a:extLst>
          </p:cNvPr>
          <p:cNvSpPr>
            <a:spLocks noGrp="1"/>
          </p:cNvSpPr>
          <p:nvPr>
            <p:ph idx="1"/>
          </p:nvPr>
        </p:nvSpPr>
        <p:spPr/>
        <p:txBody>
          <a:bodyPr>
            <a:normAutofit lnSpcReduction="10000"/>
          </a:bodyPr>
          <a:lstStyle/>
          <a:p>
            <a:r>
              <a:rPr lang="es-MX" dirty="0"/>
              <a:t>Gran parte de las criptomonedas no son aceptadas por la mayoría de las empresas debido a la tendencia de utilizarse en actividades ilícitas debido al anonimato de las mismas.</a:t>
            </a:r>
            <a:endParaRPr lang="en-US" dirty="0"/>
          </a:p>
          <a:p>
            <a:r>
              <a:rPr lang="es-MX" dirty="0"/>
              <a:t>E</a:t>
            </a:r>
            <a:r>
              <a:rPr lang="en-US" dirty="0"/>
              <a:t>n </a:t>
            </a:r>
            <a:r>
              <a:rPr lang="es-MX" dirty="0"/>
              <a:t>este momento contamos con un prototipo de criptomoneda común, cuya vitalidad dependerá de la popularidad de entre los usuarios, por lo que proponemos agregar información adicional de los usuarios para reducir su tendencia de uso en actividades ilícitas y ser aceptada globalmente por la industria.</a:t>
            </a:r>
          </a:p>
        </p:txBody>
      </p:sp>
    </p:spTree>
    <p:extLst>
      <p:ext uri="{BB962C8B-B14F-4D97-AF65-F5344CB8AC3E}">
        <p14:creationId xmlns:p14="http://schemas.microsoft.com/office/powerpoint/2010/main" val="8410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00759-654C-4953-9ABD-7BD106CF256A}"/>
              </a:ext>
            </a:extLst>
          </p:cNvPr>
          <p:cNvSpPr>
            <a:spLocks noGrp="1"/>
          </p:cNvSpPr>
          <p:nvPr>
            <p:ph type="title"/>
          </p:nvPr>
        </p:nvSpPr>
        <p:spPr/>
        <p:txBody>
          <a:bodyPr/>
          <a:lstStyle/>
          <a:p>
            <a:r>
              <a:rPr lang="es-MX" dirty="0"/>
              <a:t>Tecnologías utilizadas</a:t>
            </a:r>
            <a:endParaRPr lang="en-US" dirty="0"/>
          </a:p>
        </p:txBody>
      </p:sp>
      <p:sp>
        <p:nvSpPr>
          <p:cNvPr id="3" name="Marcador de contenido 2">
            <a:extLst>
              <a:ext uri="{FF2B5EF4-FFF2-40B4-BE49-F238E27FC236}">
                <a16:creationId xmlns:a16="http://schemas.microsoft.com/office/drawing/2014/main" id="{7EA5FBEC-F51B-477F-9C88-C2C0BD0411D4}"/>
              </a:ext>
            </a:extLst>
          </p:cNvPr>
          <p:cNvSpPr>
            <a:spLocks noGrp="1"/>
          </p:cNvSpPr>
          <p:nvPr>
            <p:ph idx="1"/>
          </p:nvPr>
        </p:nvSpPr>
        <p:spPr/>
        <p:txBody>
          <a:bodyPr/>
          <a:lstStyle/>
          <a:p>
            <a:r>
              <a:rPr lang="es-MX" dirty="0"/>
              <a:t>Se utilizaron las instancias de Amazon ec2 para el manejo de los nodos, la creación de la criptomoneda y el minado.</a:t>
            </a:r>
          </a:p>
          <a:p>
            <a:r>
              <a:rPr lang="es-MX" dirty="0"/>
              <a:t>Se utilizó Amazon </a:t>
            </a:r>
            <a:r>
              <a:rPr lang="es-MX" dirty="0" err="1"/>
              <a:t>WorkSpaces</a:t>
            </a:r>
            <a:r>
              <a:rPr lang="es-MX" dirty="0"/>
              <a:t> para establecer la conexión SSH con los servidores</a:t>
            </a:r>
            <a:r>
              <a:rPr lang="en-US" dirty="0"/>
              <a:t>.</a:t>
            </a:r>
          </a:p>
          <a:p>
            <a:r>
              <a:rPr lang="es-MX" dirty="0"/>
              <a:t>Utilizamos </a:t>
            </a:r>
            <a:r>
              <a:rPr lang="es-MX" dirty="0" err="1"/>
              <a:t>Forknote</a:t>
            </a:r>
            <a:r>
              <a:rPr lang="es-MX" dirty="0"/>
              <a:t> y </a:t>
            </a:r>
            <a:r>
              <a:rPr lang="es-MX" dirty="0" err="1"/>
              <a:t>Cryptonote</a:t>
            </a:r>
            <a:r>
              <a:rPr lang="es-MX" dirty="0"/>
              <a:t> </a:t>
            </a:r>
            <a:r>
              <a:rPr lang="es-MX" dirty="0" err="1"/>
              <a:t>generator</a:t>
            </a:r>
            <a:r>
              <a:rPr lang="es-MX" dirty="0"/>
              <a:t> para la creación de la moneda y el </a:t>
            </a:r>
            <a:r>
              <a:rPr lang="es-MX" dirty="0" err="1"/>
              <a:t>Blockchain</a:t>
            </a:r>
            <a:r>
              <a:rPr lang="es-MX" dirty="0"/>
              <a:t>.</a:t>
            </a:r>
          </a:p>
        </p:txBody>
      </p:sp>
    </p:spTree>
    <p:extLst>
      <p:ext uri="{BB962C8B-B14F-4D97-AF65-F5344CB8AC3E}">
        <p14:creationId xmlns:p14="http://schemas.microsoft.com/office/powerpoint/2010/main" val="49702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DB417-211C-4589-903A-C297D91582D8}"/>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56F254B0-89C0-4189-9375-BB356339D7DD}"/>
              </a:ext>
            </a:extLst>
          </p:cNvPr>
          <p:cNvSpPr>
            <a:spLocks noGrp="1"/>
          </p:cNvSpPr>
          <p:nvPr>
            <p:ph idx="1"/>
          </p:nvPr>
        </p:nvSpPr>
        <p:spPr/>
        <p:txBody>
          <a:bodyPr/>
          <a:lstStyle/>
          <a:p>
            <a:endParaRPr lang="en-US"/>
          </a:p>
        </p:txBody>
      </p:sp>
      <p:pic>
        <p:nvPicPr>
          <p:cNvPr id="4" name="Imagen 3">
            <a:extLst>
              <a:ext uri="{FF2B5EF4-FFF2-40B4-BE49-F238E27FC236}">
                <a16:creationId xmlns:a16="http://schemas.microsoft.com/office/drawing/2014/main" id="{30F601B1-93BF-41B8-AD05-120F04818F0C}"/>
              </a:ext>
            </a:extLst>
          </p:cNvPr>
          <p:cNvPicPr>
            <a:picLocks noChangeAspect="1"/>
          </p:cNvPicPr>
          <p:nvPr/>
        </p:nvPicPr>
        <p:blipFill>
          <a:blip r:embed="rId2"/>
          <a:stretch>
            <a:fillRect/>
          </a:stretch>
        </p:blipFill>
        <p:spPr>
          <a:xfrm>
            <a:off x="549794" y="309259"/>
            <a:ext cx="11092412" cy="6239482"/>
          </a:xfrm>
          <a:prstGeom prst="rect">
            <a:avLst/>
          </a:prstGeom>
        </p:spPr>
      </p:pic>
    </p:spTree>
    <p:extLst>
      <p:ext uri="{BB962C8B-B14F-4D97-AF65-F5344CB8AC3E}">
        <p14:creationId xmlns:p14="http://schemas.microsoft.com/office/powerpoint/2010/main" val="269324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12E0B-A986-4BF3-9CCB-207E4D271AE4}"/>
              </a:ext>
            </a:extLst>
          </p:cNvPr>
          <p:cNvSpPr>
            <a:spLocks noGrp="1"/>
          </p:cNvSpPr>
          <p:nvPr>
            <p:ph type="title"/>
          </p:nvPr>
        </p:nvSpPr>
        <p:spPr/>
        <p:txBody>
          <a:bodyPr/>
          <a:lstStyle/>
          <a:p>
            <a:r>
              <a:rPr lang="es-MX" dirty="0"/>
              <a:t>Código fuente</a:t>
            </a:r>
            <a:endParaRPr lang="en-US" dirty="0"/>
          </a:p>
        </p:txBody>
      </p:sp>
      <p:sp>
        <p:nvSpPr>
          <p:cNvPr id="3" name="Marcador de contenido 2">
            <a:extLst>
              <a:ext uri="{FF2B5EF4-FFF2-40B4-BE49-F238E27FC236}">
                <a16:creationId xmlns:a16="http://schemas.microsoft.com/office/drawing/2014/main" id="{2812E203-D9B5-4809-81AA-5AF09D870966}"/>
              </a:ext>
            </a:extLst>
          </p:cNvPr>
          <p:cNvSpPr>
            <a:spLocks noGrp="1"/>
          </p:cNvSpPr>
          <p:nvPr>
            <p:ph idx="1"/>
          </p:nvPr>
        </p:nvSpPr>
        <p:spPr/>
        <p:txBody>
          <a:bodyPr/>
          <a:lstStyle/>
          <a:p>
            <a:r>
              <a:rPr lang="en-US" dirty="0">
                <a:hlinkClick r:id="rId2"/>
              </a:rPr>
              <a:t>https://github.com/FerVT/Hackathon_Cripto</a:t>
            </a:r>
            <a:endParaRPr lang="en-US" dirty="0"/>
          </a:p>
          <a:p>
            <a:endParaRPr lang="en-US" dirty="0"/>
          </a:p>
        </p:txBody>
      </p:sp>
    </p:spTree>
    <p:extLst>
      <p:ext uri="{BB962C8B-B14F-4D97-AF65-F5344CB8AC3E}">
        <p14:creationId xmlns:p14="http://schemas.microsoft.com/office/powerpoint/2010/main" val="786823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78</TotalTime>
  <Words>238</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Tw Cen MT</vt:lpstr>
      <vt:lpstr>Circuito</vt:lpstr>
      <vt:lpstr>Schmeckles (Criptomoneda descentralizada)</vt:lpstr>
      <vt:lpstr>objetivos</vt:lpstr>
      <vt:lpstr>Propuesta</vt:lpstr>
      <vt:lpstr>Tecnologías utilizadas</vt:lpstr>
      <vt:lpstr>Presentación de PowerPoint</vt:lpstr>
      <vt:lpstr>Código fuente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Schmeckles (Criptomoneda descentralizada)</dc:title>
  <dc:creator>MARCO ANTONIO RIVERA NERI</dc:creator>
  <cp:lastModifiedBy>MARCO ANTONIO RIVERA NERI</cp:lastModifiedBy>
  <cp:revision>11</cp:revision>
  <dcterms:created xsi:type="dcterms:W3CDTF">2018-04-03T22:41:58Z</dcterms:created>
  <dcterms:modified xsi:type="dcterms:W3CDTF">2018-04-04T00:18:10Z</dcterms:modified>
</cp:coreProperties>
</file>