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0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7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7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67388-0790-496E-9A12-37055489AF4F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7845-7437-40CD-9A4E-3871673E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3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81" y="421881"/>
            <a:ext cx="9251280" cy="57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62657" y="2131834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66433" y="2131834"/>
            <a:ext cx="1536192" cy="6752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76325" y="3034750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accounting by sub-region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80101" y="3025718"/>
            <a:ext cx="1708855" cy="10616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inter-sectoral dynamics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35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92013" y="1305229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srn.readgcam.R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2013" y="2444830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srn.chart.R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92013" y="3953743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srn.grid2poly.R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93424" y="5874025"/>
            <a:ext cx="1691097" cy="3045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srn.maps.R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71417" y="175130"/>
            <a:ext cx="1536192" cy="675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SRN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Phase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27244" y="940887"/>
            <a:ext cx="1708855" cy="3045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GCAM database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97010" y="2166022"/>
            <a:ext cx="5110739" cy="1441563"/>
            <a:chOff x="5980933" y="1955276"/>
            <a:chExt cx="5110739" cy="1441563"/>
          </a:xfrm>
        </p:grpSpPr>
        <p:grpSp>
          <p:nvGrpSpPr>
            <p:cNvPr id="27" name="Group 26"/>
            <p:cNvGrpSpPr>
              <a:grpSpLocks noChangeAspect="1"/>
            </p:cNvGrpSpPr>
            <p:nvPr/>
          </p:nvGrpSpPr>
          <p:grpSpPr>
            <a:xfrm>
              <a:off x="5980933" y="1955276"/>
              <a:ext cx="5110739" cy="1441563"/>
              <a:chOff x="5870448" y="348048"/>
              <a:chExt cx="5110739" cy="1441563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5870448" y="512763"/>
                <a:ext cx="511073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8097448" y="348048"/>
                <a:ext cx="80228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Charts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98988" y="2379420"/>
              <a:ext cx="2051833" cy="908648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6636" y="2380000"/>
              <a:ext cx="1206898" cy="90806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8405" y="2379999"/>
              <a:ext cx="1215416" cy="908069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6692960" y="691115"/>
            <a:ext cx="5232826" cy="1404084"/>
            <a:chOff x="6025896" y="533680"/>
            <a:chExt cx="5232826" cy="1404084"/>
          </a:xfrm>
        </p:grpSpPr>
        <p:grpSp>
          <p:nvGrpSpPr>
            <p:cNvPr id="21" name="Group 20"/>
            <p:cNvGrpSpPr>
              <a:grpSpLocks noChangeAspect="1"/>
            </p:cNvGrpSpPr>
            <p:nvPr/>
          </p:nvGrpSpPr>
          <p:grpSpPr>
            <a:xfrm>
              <a:off x="6025896" y="533680"/>
              <a:ext cx="5232826" cy="1404084"/>
              <a:chOff x="6062472" y="385527"/>
              <a:chExt cx="5232826" cy="1404084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6062472" y="512763"/>
                <a:ext cx="5232629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501074" y="38552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Standardized Tables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6440669" y="666937"/>
                <a:ext cx="1927996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1. Default Values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8792713" y="654656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2. Blank Template for users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007" y="1202417"/>
              <a:ext cx="2372326" cy="638524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21266" y="1196417"/>
              <a:ext cx="2372326" cy="638524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61716" y="1508265"/>
            <a:ext cx="2693273" cy="1076986"/>
            <a:chOff x="296232" y="1234871"/>
            <a:chExt cx="2693273" cy="1076986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96232" y="1234871"/>
              <a:ext cx="2693273" cy="1076986"/>
              <a:chOff x="122496" y="1483334"/>
              <a:chExt cx="2693273" cy="1076986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22496" y="1618488"/>
                <a:ext cx="2643693" cy="9418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13184" y="1483334"/>
                <a:ext cx="2502585" cy="518785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Any Standardized Table</a:t>
                </a:r>
                <a:endParaRPr lang="en-US" sz="1600" u="sng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5155" y="1618502"/>
              <a:ext cx="2372326" cy="638524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631867" y="2825275"/>
            <a:ext cx="3384404" cy="1437350"/>
            <a:chOff x="37949" y="2526164"/>
            <a:chExt cx="3384404" cy="1437350"/>
          </a:xfrm>
        </p:grpSpPr>
        <p:sp>
          <p:nvSpPr>
            <p:cNvPr id="49" name="Rounded Rectangle 48"/>
            <p:cNvSpPr/>
            <p:nvPr/>
          </p:nvSpPr>
          <p:spPr>
            <a:xfrm>
              <a:off x="37949" y="2526164"/>
              <a:ext cx="3299611" cy="143735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71392" y="2999529"/>
              <a:ext cx="893902" cy="87237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50" name="Rounded Rectangle 49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Grid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014332" y="2565580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/>
          <p:cNvGrpSpPr>
            <a:grpSpLocks noChangeAspect="1"/>
          </p:cNvGrpSpPr>
          <p:nvPr/>
        </p:nvGrpSpPr>
        <p:grpSpPr>
          <a:xfrm>
            <a:off x="6675120" y="3744424"/>
            <a:ext cx="5297126" cy="1395071"/>
            <a:chOff x="5998172" y="394540"/>
            <a:chExt cx="5297126" cy="1395071"/>
          </a:xfrm>
        </p:grpSpPr>
        <p:sp>
          <p:nvSpPr>
            <p:cNvPr id="64" name="Rounded Rectangle 63"/>
            <p:cNvSpPr/>
            <p:nvPr/>
          </p:nvSpPr>
          <p:spPr>
            <a:xfrm>
              <a:off x="5998172" y="512763"/>
              <a:ext cx="5297126" cy="12768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7364910" y="394540"/>
              <a:ext cx="262104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u="sng" dirty="0" smtClean="0">
                  <a:solidFill>
                    <a:schemeClr val="tx1"/>
                  </a:solidFill>
                </a:rPr>
                <a:t>Standardized Polygon Tables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440669" y="666937"/>
              <a:ext cx="1927996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Default Values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792713" y="654656"/>
              <a:ext cx="2502585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Blank Template for users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7231" y="4337288"/>
            <a:ext cx="2397702" cy="659486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0047" y="4342439"/>
            <a:ext cx="2397702" cy="659486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657785" y="4522740"/>
            <a:ext cx="3389190" cy="1593669"/>
            <a:chOff x="37949" y="2526163"/>
            <a:chExt cx="3389190" cy="1593669"/>
          </a:xfrm>
        </p:grpSpPr>
        <p:sp>
          <p:nvSpPr>
            <p:cNvPr id="71" name="Rounded Rectangle 70"/>
            <p:cNvSpPr/>
            <p:nvPr/>
          </p:nvSpPr>
          <p:spPr>
            <a:xfrm>
              <a:off x="37949" y="2526163"/>
              <a:ext cx="3299611" cy="1593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3" t="20175" r="33076" b="20825"/>
            <a:stretch/>
          </p:blipFill>
          <p:spPr>
            <a:xfrm>
              <a:off x="2262760" y="3157338"/>
              <a:ext cx="893902" cy="872374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048" y="3208549"/>
              <a:ext cx="1999767" cy="546105"/>
            </a:xfrm>
            <a:prstGeom prst="rect">
              <a:avLst/>
            </a:prstGeom>
          </p:spPr>
        </p:pic>
        <p:sp>
          <p:nvSpPr>
            <p:cNvPr id="74" name="Rounded Rectangle 73"/>
            <p:cNvSpPr/>
            <p:nvPr/>
          </p:nvSpPr>
          <p:spPr>
            <a:xfrm>
              <a:off x="165603" y="2650348"/>
              <a:ext cx="1702982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Any Standardized Polygon Table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019118" y="2610405"/>
              <a:ext cx="1408021" cy="5187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u="sng" dirty="0" smtClean="0">
                  <a:solidFill>
                    <a:schemeClr val="tx1"/>
                  </a:solidFill>
                </a:rPr>
                <a:t>Polygon Shapefile</a:t>
              </a:r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268636" y="5338856"/>
            <a:ext cx="2309129" cy="1324925"/>
            <a:chOff x="6454560" y="5148751"/>
            <a:chExt cx="2309129" cy="1324925"/>
          </a:xfrm>
        </p:grpSpPr>
        <p:grpSp>
          <p:nvGrpSpPr>
            <p:cNvPr id="54" name="Group 53"/>
            <p:cNvGrpSpPr>
              <a:grpSpLocks noChangeAspect="1"/>
            </p:cNvGrpSpPr>
            <p:nvPr/>
          </p:nvGrpSpPr>
          <p:grpSpPr>
            <a:xfrm>
              <a:off x="6468393" y="5148751"/>
              <a:ext cx="2200120" cy="1324925"/>
              <a:chOff x="6220835" y="464686"/>
              <a:chExt cx="2200120" cy="13249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220835" y="512763"/>
                <a:ext cx="2200120" cy="1276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7011475" y="464686"/>
                <a:ext cx="802286" cy="34439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u="sng" dirty="0" smtClean="0">
                    <a:solidFill>
                      <a:schemeClr val="tx1"/>
                    </a:solidFill>
                  </a:rPr>
                  <a:t>Maps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72142" y="5716618"/>
              <a:ext cx="720492" cy="695956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41467" y="5716618"/>
              <a:ext cx="720028" cy="688428"/>
            </a:xfrm>
            <a:prstGeom prst="rect">
              <a:avLst/>
            </a:prstGeom>
          </p:spPr>
        </p:pic>
        <p:sp>
          <p:nvSpPr>
            <p:cNvPr id="78" name="Rounded Rectangle 77"/>
            <p:cNvSpPr/>
            <p:nvPr/>
          </p:nvSpPr>
          <p:spPr>
            <a:xfrm>
              <a:off x="6454560" y="5442044"/>
              <a:ext cx="1125701" cy="32153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1. Gridded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7566119" y="5404542"/>
              <a:ext cx="1197570" cy="32848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2. Polygons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Straight Connector 81"/>
          <p:cNvCxnSpPr>
            <a:stCxn id="10" idx="2"/>
            <a:endCxn id="4" idx="0"/>
          </p:cNvCxnSpPr>
          <p:nvPr/>
        </p:nvCxnSpPr>
        <p:spPr>
          <a:xfrm flipH="1">
            <a:off x="5237562" y="850336"/>
            <a:ext cx="1951" cy="45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0" idx="1"/>
            <a:endCxn id="4" idx="3"/>
          </p:cNvCxnSpPr>
          <p:nvPr/>
        </p:nvCxnSpPr>
        <p:spPr>
          <a:xfrm flipH="1">
            <a:off x="6083110" y="1456775"/>
            <a:ext cx="609850" cy="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4" idx="2"/>
            <a:endCxn id="5" idx="0"/>
          </p:cNvCxnSpPr>
          <p:nvPr/>
        </p:nvCxnSpPr>
        <p:spPr>
          <a:xfrm>
            <a:off x="5237562" y="1609756"/>
            <a:ext cx="0" cy="835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5" idx="2"/>
            <a:endCxn id="6" idx="0"/>
          </p:cNvCxnSpPr>
          <p:nvPr/>
        </p:nvCxnSpPr>
        <p:spPr>
          <a:xfrm>
            <a:off x="5237562" y="2749357"/>
            <a:ext cx="0" cy="120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6" idx="2"/>
            <a:endCxn id="7" idx="0"/>
          </p:cNvCxnSpPr>
          <p:nvPr/>
        </p:nvCxnSpPr>
        <p:spPr>
          <a:xfrm>
            <a:off x="5237562" y="4258270"/>
            <a:ext cx="1411" cy="1615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5238972" y="1940579"/>
            <a:ext cx="144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3505410" y="2211158"/>
            <a:ext cx="1733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1" idx="3"/>
          </p:cNvCxnSpPr>
          <p:nvPr/>
        </p:nvCxnSpPr>
        <p:spPr>
          <a:xfrm flipH="1">
            <a:off x="3136099" y="1093151"/>
            <a:ext cx="2102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5" idx="3"/>
          </p:cNvCxnSpPr>
          <p:nvPr/>
        </p:nvCxnSpPr>
        <p:spPr>
          <a:xfrm flipH="1">
            <a:off x="6083110" y="2596323"/>
            <a:ext cx="713900" cy="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endCxn id="49" idx="3"/>
          </p:cNvCxnSpPr>
          <p:nvPr/>
        </p:nvCxnSpPr>
        <p:spPr>
          <a:xfrm flipH="1">
            <a:off x="3931478" y="3543950"/>
            <a:ext cx="13074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6" idx="3"/>
          </p:cNvCxnSpPr>
          <p:nvPr/>
        </p:nvCxnSpPr>
        <p:spPr>
          <a:xfrm flipH="1">
            <a:off x="6083110" y="4106006"/>
            <a:ext cx="59753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5234545" y="4645610"/>
            <a:ext cx="1443338" cy="5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endCxn id="71" idx="3"/>
          </p:cNvCxnSpPr>
          <p:nvPr/>
        </p:nvCxnSpPr>
        <p:spPr>
          <a:xfrm flipH="1">
            <a:off x="3957396" y="5319574"/>
            <a:ext cx="128157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58" idx="1"/>
            <a:endCxn id="7" idx="3"/>
          </p:cNvCxnSpPr>
          <p:nvPr/>
        </p:nvCxnSpPr>
        <p:spPr>
          <a:xfrm flipH="1">
            <a:off x="6084521" y="6025357"/>
            <a:ext cx="2197948" cy="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7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PNNL IM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Khan, Zarrar</dc:creator>
  <cp:lastModifiedBy>Khan, Zarrar</cp:lastModifiedBy>
  <cp:revision>16</cp:revision>
  <dcterms:created xsi:type="dcterms:W3CDTF">2018-10-10T15:22:41Z</dcterms:created>
  <dcterms:modified xsi:type="dcterms:W3CDTF">2018-11-02T01:15:24Z</dcterms:modified>
</cp:coreProperties>
</file>