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Mazza" initials="GM" lastIdx="18" clrIdx="0">
    <p:extLst>
      <p:ext uri="{19B8F6BF-5375-455C-9EA6-DF929625EA0E}">
        <p15:presenceInfo xmlns:p15="http://schemas.microsoft.com/office/powerpoint/2012/main" userId="22112bc0f7f6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13" y="0"/>
            <a:ext cx="9020987" cy="6858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942536" y="3632201"/>
            <a:ext cx="3390314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The Puzzle </a:t>
            </a:r>
            <a:r>
              <a:rPr lang="pt-BR" dirty="0" err="1" smtClean="0"/>
              <a:t>of</a:t>
            </a:r>
            <a:r>
              <a:rPr lang="pt-BR" dirty="0" smtClean="0"/>
              <a:t> Minos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7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16436" y="659749"/>
            <a:ext cx="3692725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pt-BR" sz="2000" b="1" dirty="0">
                <a:latin typeface="Trajan Pro" panose="02020502050506020301" pitchFamily="18" charset="0"/>
              </a:rPr>
              <a:t>The Puzzle </a:t>
            </a:r>
            <a:r>
              <a:rPr lang="pt-BR" sz="2000" b="1" dirty="0" err="1">
                <a:latin typeface="Trajan Pro" panose="02020502050506020301" pitchFamily="18" charset="0"/>
              </a:rPr>
              <a:t>of</a:t>
            </a:r>
            <a:r>
              <a:rPr lang="pt-BR" sz="2000" b="1" dirty="0">
                <a:latin typeface="Trajan Pro" panose="02020502050506020301" pitchFamily="18" charset="0"/>
              </a:rPr>
              <a:t> </a:t>
            </a:r>
            <a:r>
              <a:rPr lang="pt-BR" sz="2000" b="1" dirty="0" smtClean="0">
                <a:latin typeface="Trajan Pro" panose="02020502050506020301" pitchFamily="18" charset="0"/>
              </a:rPr>
              <a:t>Minos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pt-BR" sz="2000" dirty="0"/>
              <a:t>O Jogo busca ilustrar a Mitologia Grega e imergir o jogador em uma perspectiva simplista e </a:t>
            </a:r>
            <a:r>
              <a:rPr lang="pt-BR" sz="2000" dirty="0" smtClean="0"/>
              <a:t>nostálgica </a:t>
            </a:r>
            <a:r>
              <a:rPr lang="pt-BR" sz="2000" dirty="0"/>
              <a:t>dos anos 80</a:t>
            </a:r>
            <a:endParaRPr lang="pt-BR" sz="2000" b="1" dirty="0">
              <a:latin typeface="Trajan Pro" panose="02020502050506020301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56" y="2334491"/>
            <a:ext cx="1737879" cy="23171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7" y="2554839"/>
            <a:ext cx="1662999" cy="20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84" y="4459310"/>
            <a:ext cx="2438400" cy="1828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3" y="741820"/>
            <a:ext cx="1712891" cy="222675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67684" y="1260418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-Rolagem </a:t>
            </a:r>
            <a:r>
              <a:rPr lang="pt-BR" dirty="0"/>
              <a:t>vertical</a:t>
            </a:r>
          </a:p>
          <a:p>
            <a:endParaRPr lang="pt-BR" dirty="0"/>
          </a:p>
          <a:p>
            <a:r>
              <a:rPr lang="pt-BR" dirty="0" smtClean="0"/>
              <a:t>-Personagem </a:t>
            </a:r>
            <a:r>
              <a:rPr lang="pt-BR" dirty="0"/>
              <a:t>se move </a:t>
            </a:r>
            <a:r>
              <a:rPr lang="pt-BR" dirty="0" smtClean="0"/>
              <a:t>de acordo com as setas do teclado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-Inimigos </a:t>
            </a:r>
            <a:r>
              <a:rPr lang="pt-BR" dirty="0"/>
              <a:t>pela parte de cima da tela. (como no clássico </a:t>
            </a:r>
            <a:r>
              <a:rPr lang="pt-BR" dirty="0" err="1" smtClean="0"/>
              <a:t>Knigthmare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47020" y="2968578"/>
            <a:ext cx="2665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-No labirinto a mecânica do jogo e cenário é baseado no clássico </a:t>
            </a:r>
            <a:r>
              <a:rPr lang="pt-BR" dirty="0" err="1" smtClean="0"/>
              <a:t>Pac</a:t>
            </a:r>
            <a:r>
              <a:rPr lang="pt-BR" dirty="0" smtClean="0"/>
              <a:t>-Man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-O Objetivo do labirinto é derrotar o Minotauro e seus sátiros para que então possa ir até Ariadne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36965" y="835985"/>
            <a:ext cx="2135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Game Play</a:t>
            </a:r>
          </a:p>
        </p:txBody>
      </p:sp>
    </p:spTree>
    <p:extLst>
      <p:ext uri="{BB962C8B-B14F-4D97-AF65-F5344CB8AC3E}">
        <p14:creationId xmlns:p14="http://schemas.microsoft.com/office/powerpoint/2010/main" val="351968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994077" y="0"/>
            <a:ext cx="430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Concetps</a:t>
            </a:r>
            <a:endParaRPr lang="pt-BR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10691" y="1427018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-Teseu 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97" y="710984"/>
            <a:ext cx="1374632" cy="16364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7" y="710984"/>
            <a:ext cx="1431908" cy="163646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59" y="710984"/>
            <a:ext cx="1388486" cy="16529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65" y="738360"/>
            <a:ext cx="1189327" cy="160909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82091" y="278476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-Minotauro 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97" y="2363944"/>
            <a:ext cx="1212706" cy="146801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9" y="2187321"/>
            <a:ext cx="1412424" cy="168145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60" y="2205767"/>
            <a:ext cx="1157287" cy="164456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87" y="2292458"/>
            <a:ext cx="1198004" cy="157632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2182091" y="4142508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-Ariadne 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43" y="3790392"/>
            <a:ext cx="1112814" cy="157103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53" y="3792943"/>
            <a:ext cx="1227007" cy="161448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98" y="3790392"/>
            <a:ext cx="1167184" cy="165863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53" y="3934433"/>
            <a:ext cx="1125870" cy="14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59" y="932108"/>
            <a:ext cx="5080000" cy="3886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41679" y="1777284"/>
            <a:ext cx="340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História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6214" y="2472744"/>
            <a:ext cx="4945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chegar a ilha de Creta, Teseu descobre através de </a:t>
            </a:r>
            <a:r>
              <a:rPr lang="pt-BR" dirty="0" err="1" smtClean="0"/>
              <a:t>Procustos</a:t>
            </a:r>
            <a:r>
              <a:rPr lang="pt-BR" dirty="0" smtClean="0"/>
              <a:t> que sua amada Ariadne havia sido raptada e aprisionada no Labirinto de Minos, onde vive o Minotauro. Ele precisa enfrentar os perigos dessa jornada e resgatar sua amada desse monstro terrível.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25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75763" y="1532586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 </a:t>
            </a:r>
            <a:r>
              <a:rPr lang="pt-BR" dirty="0" err="1" smtClean="0"/>
              <a:t>Feralbyte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8" y="5620019"/>
            <a:ext cx="644279" cy="9095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25" y="5620019"/>
            <a:ext cx="759803" cy="9997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33" y="5574934"/>
            <a:ext cx="653676" cy="99974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43" y="1465706"/>
            <a:ext cx="436212" cy="4362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83673" y="2216727"/>
            <a:ext cx="5874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Bruno Rocha</a:t>
            </a:r>
            <a:endParaRPr lang="pt-BR" dirty="0" smtClean="0"/>
          </a:p>
          <a:p>
            <a:r>
              <a:rPr lang="pt-BR" dirty="0" smtClean="0"/>
              <a:t>Eduardo</a:t>
            </a:r>
            <a:endParaRPr lang="pt-BR" dirty="0" smtClean="0"/>
          </a:p>
          <a:p>
            <a:r>
              <a:rPr lang="pt-BR" dirty="0" smtClean="0"/>
              <a:t>Gabriela </a:t>
            </a:r>
            <a:r>
              <a:rPr lang="pt-BR" dirty="0" err="1" smtClean="0"/>
              <a:t>Mazza</a:t>
            </a:r>
            <a:endParaRPr lang="pt-BR" dirty="0" smtClean="0"/>
          </a:p>
          <a:p>
            <a:r>
              <a:rPr lang="pt-BR" dirty="0" smtClean="0"/>
              <a:t>Henrique Ortiz</a:t>
            </a:r>
            <a:endParaRPr lang="pt-BR" dirty="0" smtClean="0"/>
          </a:p>
          <a:p>
            <a:r>
              <a:rPr lang="pt-BR" dirty="0" smtClean="0"/>
              <a:t>Leonardo Pastore</a:t>
            </a:r>
            <a:endParaRPr lang="pt-BR" dirty="0" smtClean="0"/>
          </a:p>
          <a:p>
            <a:r>
              <a:rPr lang="pt-BR" dirty="0" smtClean="0"/>
              <a:t>Pedro</a:t>
            </a:r>
            <a:endParaRPr lang="pt-BR" dirty="0" smtClean="0"/>
          </a:p>
          <a:p>
            <a:r>
              <a:rPr lang="pt-BR" dirty="0" smtClean="0"/>
              <a:t>Rafael </a:t>
            </a:r>
            <a:r>
              <a:rPr lang="pt-BR" dirty="0" err="1" smtClean="0"/>
              <a:t>Bocato</a:t>
            </a:r>
            <a:endParaRPr lang="pt-BR" dirty="0" smtClean="0"/>
          </a:p>
          <a:p>
            <a:r>
              <a:rPr lang="pt-BR" dirty="0" smtClean="0"/>
              <a:t>11 98427 3087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932464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163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Trajan Pro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Anderson Rocha</dc:creator>
  <cp:lastModifiedBy>Bruno Anderson Rocha</cp:lastModifiedBy>
  <cp:revision>29</cp:revision>
  <dcterms:created xsi:type="dcterms:W3CDTF">2018-09-19T23:59:01Z</dcterms:created>
  <dcterms:modified xsi:type="dcterms:W3CDTF">2018-09-25T01:44:01Z</dcterms:modified>
</cp:coreProperties>
</file>