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01324D2-D93B-433A-8F04-176979451CB1}">
          <p14:sldIdLst>
            <p14:sldId id="256"/>
            <p14:sldId id="263"/>
            <p14:sldId id="264"/>
            <p14:sldId id="265"/>
          </p14:sldIdLst>
        </p14:section>
        <p14:section name="Variation 1" id="{ABE22801-9BE0-45B9-B16B-CA1FE8ED6E2B}">
          <p14:sldIdLst/>
        </p14:section>
        <p14:section name="Sprint over complete background" id="{B8E85335-DBCA-4C05-B17A-77CA6B918C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48" y="10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0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4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rrypotter.fandom.com/wiki/Harry_Potter_and_the_Portrait_of_what_Looked_Like_a_Large_Pile_of_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tech MX Master 3 (Kabellos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5"/>
          <a:stretch/>
        </p:blipFill>
        <p:spPr bwMode="auto">
          <a:xfrm>
            <a:off x="1907704" y="2420888"/>
            <a:ext cx="527555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7664" y="128153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Scro</a:t>
            </a:r>
            <a:r>
              <a:rPr lang="de-DE" sz="5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lvolution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 build="allAtOnce"/>
      <p:bldP spid="9" grpI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16586"/>
            <a:ext cx="10317309" cy="68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984" b="2756"/>
          <a:stretch/>
        </p:blipFill>
        <p:spPr>
          <a:xfrm>
            <a:off x="4499993" y="-13569"/>
            <a:ext cx="4680520" cy="689895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5686" r="43791"/>
          <a:stretch/>
        </p:blipFill>
        <p:spPr>
          <a:xfrm>
            <a:off x="35496" y="-34732"/>
            <a:ext cx="4464496" cy="6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15616" y="2132856"/>
            <a:ext cx="6768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hlinkClick r:id="rId2"/>
              </a:rPr>
              <a:t>https://</a:t>
            </a:r>
            <a:r>
              <a:rPr lang="de-DE" sz="3200" dirty="0" smtClean="0">
                <a:hlinkClick r:id="rId2"/>
              </a:rPr>
              <a:t>harrypotter.fandom.com/wiki/Harry_Potter_and_the_Portrait_of_what_Looked_Like_a_Large_Pile_of_Ash</a:t>
            </a:r>
            <a:endParaRPr lang="de-DE" sz="3200" dirty="0" smtClean="0"/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37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Scrollvolution</dc:title>
  <dc:creator>nc-bauer@outlook.de</dc:creator>
  <cp:lastModifiedBy>Simon Stock</cp:lastModifiedBy>
  <cp:revision>17</cp:revision>
  <dcterms:created xsi:type="dcterms:W3CDTF">2019-09-28T10:30:36Z</dcterms:created>
  <dcterms:modified xsi:type="dcterms:W3CDTF">2019-09-29T03:08:08Z</dcterms:modified>
</cp:coreProperties>
</file>