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3" r:id="rId3"/>
    <p:sldId id="261" r:id="rId4"/>
    <p:sldId id="262" r:id="rId5"/>
    <p:sldId id="260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01324D2-D93B-433A-8F04-176979451CB1}">
          <p14:sldIdLst>
            <p14:sldId id="256"/>
            <p14:sldId id="263"/>
            <p14:sldId id="261"/>
          </p14:sldIdLst>
        </p14:section>
        <p14:section name="Variation 1" id="{ABE22801-9BE0-45B9-B16B-CA1FE8ED6E2B}">
          <p14:sldIdLst>
            <p14:sldId id="262"/>
            <p14:sldId id="260"/>
          </p14:sldIdLst>
        </p14:section>
        <p14:section name="Sprint over complete background" id="{B8E85335-DBCA-4C05-B17A-77CA6B918C87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46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0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4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tech MX Master 3 (Kabellos)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5"/>
          <a:stretch/>
        </p:blipFill>
        <p:spPr bwMode="auto">
          <a:xfrm>
            <a:off x="1907704" y="2420888"/>
            <a:ext cx="527555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71800" y="12815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47664" y="128153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Scro</a:t>
            </a:r>
            <a:r>
              <a:rPr lang="de-DE" sz="5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lvolution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1800" y="12815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 build="allAtOnce"/>
      <p:bldP spid="9" grpI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16586"/>
            <a:ext cx="10317309" cy="68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5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2051" name="Picture 3" descr="C:\Users\nc-ba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7276"/>
            <a:ext cx="8094966" cy="45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/>
          <p:cNvSpPr/>
          <p:nvPr/>
        </p:nvSpPr>
        <p:spPr>
          <a:xfrm>
            <a:off x="539552" y="1556792"/>
            <a:ext cx="4047483" cy="453867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44905" y="3509195"/>
            <a:ext cx="320472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</a:t>
            </a:r>
            <a:r>
              <a:rPr lang="de-DE" dirty="0" err="1" smtClean="0">
                <a:solidFill>
                  <a:srgbClr val="FF0000"/>
                </a:solidFill>
              </a:rPr>
              <a:t>r</a:t>
            </a:r>
            <a:r>
              <a:rPr lang="de-DE" dirty="0" err="1" smtClean="0">
                <a:solidFill>
                  <a:schemeClr val="bg1"/>
                </a:solidFill>
              </a:rPr>
              <a:t>em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2051" name="Picture 3" descr="C:\Users\nc-ba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7276"/>
            <a:ext cx="8094966" cy="45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/>
          <p:cNvSpPr/>
          <p:nvPr/>
        </p:nvSpPr>
        <p:spPr>
          <a:xfrm>
            <a:off x="539552" y="1547276"/>
            <a:ext cx="8094966" cy="4538673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813660" y="3453542"/>
            <a:ext cx="320472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626631"/>
            <a:ext cx="7867293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93607" y="1626630"/>
            <a:ext cx="113238" cy="453867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293608" y="3369950"/>
            <a:ext cx="117522" cy="20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39552" y="1626631"/>
            <a:ext cx="7752944" cy="4538673"/>
          </a:xfrm>
          <a:prstGeom prst="rect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331640" y="1626631"/>
            <a:ext cx="6048672" cy="4538672"/>
          </a:xfrm>
          <a:prstGeom prst="rect">
            <a:avLst/>
          </a:prstGeom>
          <a:solidFill>
            <a:schemeClr val="bg1">
              <a:lumMod val="8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13660" y="3453542"/>
            <a:ext cx="32047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1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626631"/>
            <a:ext cx="7867293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93607" y="1626630"/>
            <a:ext cx="113238" cy="453867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293608" y="3369950"/>
            <a:ext cx="117522" cy="20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43864" y="1626629"/>
            <a:ext cx="7752944" cy="4538673"/>
          </a:xfrm>
          <a:prstGeom prst="rect">
            <a:avLst/>
          </a:prstGeom>
          <a:solidFill>
            <a:srgbClr val="7F7F7F">
              <a:alpha val="8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8344" y="3638208"/>
            <a:ext cx="7775264" cy="369332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1"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626631"/>
            <a:ext cx="7867293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 err="1" smtClean="0"/>
              <a:t>Scrollvolution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22187" y="1598534"/>
            <a:ext cx="7434189" cy="461068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539552" y="1192414"/>
            <a:ext cx="7128792" cy="52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93607" y="1626630"/>
            <a:ext cx="113238" cy="453867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293608" y="3369950"/>
            <a:ext cx="117522" cy="2098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39552" y="1626631"/>
            <a:ext cx="7752944" cy="4538673"/>
          </a:xfrm>
          <a:prstGeom prst="rect">
            <a:avLst/>
          </a:prstGeom>
          <a:solidFill>
            <a:srgbClr val="000000">
              <a:alpha val="8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763688" y="2755156"/>
            <a:ext cx="3600400" cy="798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13660" y="3453542"/>
            <a:ext cx="320472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3443</Words>
  <Application>Microsoft Office PowerPoint</Application>
  <PresentationFormat>Bildschirmpräsentation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Scrollvolution</vt:lpstr>
      <vt:lpstr>Scrollvolution</vt:lpstr>
      <vt:lpstr>Scrollvolution</vt:lpstr>
      <vt:lpstr>Scrollvolution</vt:lpstr>
      <vt:lpstr>Scrollvolution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Scrollvolution</dc:title>
  <dc:creator>nc-bauer@outlook.de</dc:creator>
  <cp:lastModifiedBy>Simon Stock</cp:lastModifiedBy>
  <cp:revision>15</cp:revision>
  <dcterms:created xsi:type="dcterms:W3CDTF">2019-09-28T10:30:36Z</dcterms:created>
  <dcterms:modified xsi:type="dcterms:W3CDTF">2019-09-28T23:38:01Z</dcterms:modified>
</cp:coreProperties>
</file>