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01324D2-D93B-433A-8F04-176979451CB1}">
          <p14:sldIdLst>
            <p14:sldId id="256"/>
            <p14:sldId id="261"/>
          </p14:sldIdLst>
        </p14:section>
        <p14:section name="Variation 1" id="{ABE22801-9BE0-45B9-B16B-CA1FE8ED6E2B}">
          <p14:sldIdLst>
            <p14:sldId id="262"/>
            <p14:sldId id="260"/>
          </p14:sldIdLst>
        </p14:section>
        <p14:section name="Sprint over complete background" id="{B8E85335-DBCA-4C05-B17A-77CA6B918C87}">
          <p14:sldIdLst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7F7F7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28.09.2019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42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28.09.2019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38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28.09.2019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28.09.2019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67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28.09.2019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17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28.09.2019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83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28.09.2019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06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28.09.2019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21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28.09.2019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73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28.09.2019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49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28.09.2019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70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FC1E7-C621-4D7C-81C5-2D82E247804F}" type="datetimeFigureOut">
              <a:rPr lang="de-DE" smtClean="0"/>
              <a:t>28.09.2019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1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/>
          <a:lstStyle/>
          <a:p>
            <a:r>
              <a:rPr lang="de-DE" dirty="0" err="1" smtClean="0"/>
              <a:t>Scrollvolution</a:t>
            </a:r>
            <a:r>
              <a:rPr lang="de-DE" dirty="0" smtClean="0"/>
              <a:t> / </a:t>
            </a:r>
            <a:r>
              <a:rPr lang="de-DE" dirty="0" err="1" smtClean="0"/>
              <a:t>ReadWheels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Read On Speed</a:t>
            </a:r>
            <a:endParaRPr lang="de-DE" dirty="0"/>
          </a:p>
        </p:txBody>
      </p:sp>
      <p:pic>
        <p:nvPicPr>
          <p:cNvPr id="1026" name="Picture 2" descr="Logitech MX Master 3 (Kabellos)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95"/>
          <a:stretch/>
        </p:blipFill>
        <p:spPr bwMode="auto">
          <a:xfrm>
            <a:off x="1990119" y="2708920"/>
            <a:ext cx="5086350" cy="298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26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600" dirty="0" err="1" smtClean="0"/>
              <a:t>Scrollvolution</a:t>
            </a:r>
            <a:endParaRPr lang="de-DE" sz="3600" dirty="0"/>
          </a:p>
        </p:txBody>
      </p:sp>
      <p:sp>
        <p:nvSpPr>
          <p:cNvPr id="8" name="Inhaltsplatzhalter 6"/>
          <p:cNvSpPr txBox="1">
            <a:spLocks/>
          </p:cNvSpPr>
          <p:nvPr/>
        </p:nvSpPr>
        <p:spPr>
          <a:xfrm>
            <a:off x="539552" y="1192414"/>
            <a:ext cx="7128792" cy="526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1763688" y="2755156"/>
            <a:ext cx="3600400" cy="798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.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0" name="Inhaltsplatzhalter 6"/>
          <p:cNvSpPr>
            <a:spLocks noGrp="1"/>
          </p:cNvSpPr>
          <p:nvPr>
            <p:ph idx="1"/>
          </p:nvPr>
        </p:nvSpPr>
        <p:spPr>
          <a:xfrm>
            <a:off x="522187" y="1598534"/>
            <a:ext cx="7434189" cy="461068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457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600" dirty="0" err="1" smtClean="0"/>
              <a:t>Scrollvolution</a:t>
            </a:r>
            <a:endParaRPr lang="de-DE" sz="3600" dirty="0"/>
          </a:p>
        </p:txBody>
      </p:sp>
      <p:sp>
        <p:nvSpPr>
          <p:cNvPr id="8" name="Inhaltsplatzhalter 6"/>
          <p:cNvSpPr txBox="1">
            <a:spLocks/>
          </p:cNvSpPr>
          <p:nvPr/>
        </p:nvSpPr>
        <p:spPr>
          <a:xfrm>
            <a:off x="539552" y="1192414"/>
            <a:ext cx="7128792" cy="526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1763688" y="2755156"/>
            <a:ext cx="3600400" cy="798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.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pic>
        <p:nvPicPr>
          <p:cNvPr id="2051" name="Picture 3" descr="C:\Users\nc-ba\Pictures\Screenshots\Screenshot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47276"/>
            <a:ext cx="8094966" cy="455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eck 14"/>
          <p:cNvSpPr/>
          <p:nvPr/>
        </p:nvSpPr>
        <p:spPr>
          <a:xfrm>
            <a:off x="539552" y="1556792"/>
            <a:ext cx="4047483" cy="4538673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744905" y="3509195"/>
            <a:ext cx="3204728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2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600" dirty="0" err="1" smtClean="0"/>
              <a:t>Scrollvolution</a:t>
            </a:r>
            <a:endParaRPr lang="de-DE" sz="3600" dirty="0"/>
          </a:p>
        </p:txBody>
      </p:sp>
      <p:sp>
        <p:nvSpPr>
          <p:cNvPr id="8" name="Inhaltsplatzhalter 6"/>
          <p:cNvSpPr txBox="1">
            <a:spLocks/>
          </p:cNvSpPr>
          <p:nvPr/>
        </p:nvSpPr>
        <p:spPr>
          <a:xfrm>
            <a:off x="539552" y="1192414"/>
            <a:ext cx="7128792" cy="526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1763688" y="2755156"/>
            <a:ext cx="3600400" cy="798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.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pic>
        <p:nvPicPr>
          <p:cNvPr id="2051" name="Picture 3" descr="C:\Users\nc-ba\Pictures\Screenshots\Screenshot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47276"/>
            <a:ext cx="8094966" cy="455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eck 14"/>
          <p:cNvSpPr/>
          <p:nvPr/>
        </p:nvSpPr>
        <p:spPr>
          <a:xfrm>
            <a:off x="539552" y="1547276"/>
            <a:ext cx="8094966" cy="4538673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813660" y="3453542"/>
            <a:ext cx="3204728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4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39552" y="1626631"/>
            <a:ext cx="7867293" cy="417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600" dirty="0" err="1" smtClean="0"/>
              <a:t>Scrollvolution</a:t>
            </a:r>
            <a:endParaRPr lang="de-DE" sz="3600" dirty="0"/>
          </a:p>
        </p:txBody>
      </p:sp>
      <p:sp>
        <p:nvSpPr>
          <p:cNvPr id="8" name="Inhaltsplatzhalter 6"/>
          <p:cNvSpPr txBox="1">
            <a:spLocks/>
          </p:cNvSpPr>
          <p:nvPr/>
        </p:nvSpPr>
        <p:spPr>
          <a:xfrm>
            <a:off x="539552" y="1192414"/>
            <a:ext cx="7128792" cy="526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8293607" y="1626630"/>
            <a:ext cx="113238" cy="453867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8293608" y="3369950"/>
            <a:ext cx="117522" cy="2098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22187" y="1598534"/>
            <a:ext cx="7434189" cy="461068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539552" y="1626631"/>
            <a:ext cx="7752944" cy="4538673"/>
          </a:xfrm>
          <a:prstGeom prst="rect">
            <a:avLst/>
          </a:prstGeom>
          <a:solidFill>
            <a:srgbClr val="FFFFFF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331640" y="1626631"/>
            <a:ext cx="6048672" cy="4538672"/>
          </a:xfrm>
          <a:prstGeom prst="rect">
            <a:avLst/>
          </a:prstGeom>
          <a:solidFill>
            <a:schemeClr val="bg1">
              <a:lumMod val="85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763688" y="2755156"/>
            <a:ext cx="3600400" cy="798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.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813660" y="3453542"/>
            <a:ext cx="32047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21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39552" y="1626631"/>
            <a:ext cx="7867293" cy="417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600" dirty="0" err="1" smtClean="0"/>
              <a:t>Scrollvolution</a:t>
            </a:r>
            <a:endParaRPr lang="de-DE" sz="3600" dirty="0"/>
          </a:p>
        </p:txBody>
      </p:sp>
      <p:sp>
        <p:nvSpPr>
          <p:cNvPr id="8" name="Inhaltsplatzhalter 6"/>
          <p:cNvSpPr txBox="1">
            <a:spLocks/>
          </p:cNvSpPr>
          <p:nvPr/>
        </p:nvSpPr>
        <p:spPr>
          <a:xfrm>
            <a:off x="539552" y="1192414"/>
            <a:ext cx="7128792" cy="526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8293607" y="1626630"/>
            <a:ext cx="113238" cy="453867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8293608" y="3369950"/>
            <a:ext cx="117522" cy="2098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22187" y="1598534"/>
            <a:ext cx="7434189" cy="461068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543864" y="1626629"/>
            <a:ext cx="7752944" cy="4538673"/>
          </a:xfrm>
          <a:prstGeom prst="rect">
            <a:avLst/>
          </a:prstGeom>
          <a:solidFill>
            <a:srgbClr val="7F7F7F">
              <a:alpha val="8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763688" y="2755156"/>
            <a:ext cx="3600400" cy="798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.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18344" y="3638208"/>
            <a:ext cx="7775264" cy="369332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lvl="1"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04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39552" y="1626631"/>
            <a:ext cx="7867293" cy="417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600" dirty="0" err="1" smtClean="0"/>
              <a:t>Scrollvolution</a:t>
            </a:r>
            <a:endParaRPr lang="de-DE" sz="3600" dirty="0"/>
          </a:p>
        </p:txBody>
      </p:sp>
      <p:sp>
        <p:nvSpPr>
          <p:cNvPr id="8" name="Inhaltsplatzhalter 6"/>
          <p:cNvSpPr txBox="1">
            <a:spLocks/>
          </p:cNvSpPr>
          <p:nvPr/>
        </p:nvSpPr>
        <p:spPr>
          <a:xfrm>
            <a:off x="539552" y="1192414"/>
            <a:ext cx="7128792" cy="526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8293607" y="1626630"/>
            <a:ext cx="113238" cy="453867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8293608" y="3369950"/>
            <a:ext cx="117522" cy="2098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22187" y="1598534"/>
            <a:ext cx="7434189" cy="461068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539552" y="1626631"/>
            <a:ext cx="7752944" cy="4538673"/>
          </a:xfrm>
          <a:prstGeom prst="rect">
            <a:avLst/>
          </a:prstGeom>
          <a:solidFill>
            <a:srgbClr val="000000">
              <a:alpha val="89804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763688" y="2755156"/>
            <a:ext cx="3600400" cy="798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.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813660" y="3453542"/>
            <a:ext cx="320472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04812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4585</Words>
  <Application>Microsoft Office PowerPoint</Application>
  <PresentationFormat>Bildschirmpräsentation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Scrollvolution / ReadWheels Read On Speed</vt:lpstr>
      <vt:lpstr>Scrollvolution</vt:lpstr>
      <vt:lpstr>Scrollvolution</vt:lpstr>
      <vt:lpstr>Scrollvolution</vt:lpstr>
      <vt:lpstr>Scrollvolution</vt:lpstr>
      <vt:lpstr>Scrollvolution</vt:lpstr>
      <vt:lpstr>Scrollvolution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Scrollvolution</dc:title>
  <dc:creator>nc-bauer@outlook.de</dc:creator>
  <cp:lastModifiedBy>nc-bauer@outlook.de</cp:lastModifiedBy>
  <cp:revision>6</cp:revision>
  <dcterms:created xsi:type="dcterms:W3CDTF">2019-09-28T10:30:36Z</dcterms:created>
  <dcterms:modified xsi:type="dcterms:W3CDTF">2019-09-28T12:14:26Z</dcterms:modified>
</cp:coreProperties>
</file>