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3534A-8A25-4EFB-A026-308459166875}" v="17" dt="2024-09-28T10:19:49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sun Recal" userId="55c9ff5bd20eb1aa" providerId="LiveId" clId="{C863534A-8A25-4EFB-A026-308459166875}"/>
    <pc:docChg chg="undo custSel addSld modSld">
      <pc:chgData name="Fusun Recal" userId="55c9ff5bd20eb1aa" providerId="LiveId" clId="{C863534A-8A25-4EFB-A026-308459166875}" dt="2024-09-28T10:19:58.764" v="150" actId="404"/>
      <pc:docMkLst>
        <pc:docMk/>
      </pc:docMkLst>
      <pc:sldChg chg="addSp delSp modSp new mod setBg">
        <pc:chgData name="Fusun Recal" userId="55c9ff5bd20eb1aa" providerId="LiveId" clId="{C863534A-8A25-4EFB-A026-308459166875}" dt="2024-09-28T10:19:58.764" v="150" actId="404"/>
        <pc:sldMkLst>
          <pc:docMk/>
          <pc:sldMk cId="3487567076" sldId="256"/>
        </pc:sldMkLst>
        <pc:spChg chg="mod">
          <ac:chgData name="Fusun Recal" userId="55c9ff5bd20eb1aa" providerId="LiveId" clId="{C863534A-8A25-4EFB-A026-308459166875}" dt="2024-09-28T10:19:58.764" v="150" actId="404"/>
          <ac:spMkLst>
            <pc:docMk/>
            <pc:sldMk cId="3487567076" sldId="256"/>
            <ac:spMk id="2" creationId="{089F8440-F5CA-9A3A-54D1-DD34D248C7AE}"/>
          </ac:spMkLst>
        </pc:spChg>
        <pc:spChg chg="del mod">
          <ac:chgData name="Fusun Recal" userId="55c9ff5bd20eb1aa" providerId="LiveId" clId="{C863534A-8A25-4EFB-A026-308459166875}" dt="2024-09-28T10:15:29.828" v="70" actId="478"/>
          <ac:spMkLst>
            <pc:docMk/>
            <pc:sldMk cId="3487567076" sldId="256"/>
            <ac:spMk id="3" creationId="{3B7A590D-91CA-0678-ABC8-536437D4C84C}"/>
          </ac:spMkLst>
        </pc:spChg>
        <pc:spChg chg="add del mod">
          <ac:chgData name="Fusun Recal" userId="55c9ff5bd20eb1aa" providerId="LiveId" clId="{C863534A-8A25-4EFB-A026-308459166875}" dt="2024-09-28T10:15:32.287" v="71" actId="478"/>
          <ac:spMkLst>
            <pc:docMk/>
            <pc:sldMk cId="3487567076" sldId="256"/>
            <ac:spMk id="6" creationId="{C7907BC1-881B-4476-1B4F-3EA8EE975A98}"/>
          </ac:spMkLst>
        </pc:spChg>
        <pc:spChg chg="add">
          <ac:chgData name="Fusun Recal" userId="55c9ff5bd20eb1aa" providerId="LiveId" clId="{C863534A-8A25-4EFB-A026-308459166875}" dt="2024-09-28T10:15:43.749" v="73" actId="26606"/>
          <ac:spMkLst>
            <pc:docMk/>
            <pc:sldMk cId="3487567076" sldId="256"/>
            <ac:spMk id="12" creationId="{BCED4D40-4B67-4331-AC48-79B82B4A47D8}"/>
          </ac:spMkLst>
        </pc:spChg>
        <pc:spChg chg="add">
          <ac:chgData name="Fusun Recal" userId="55c9ff5bd20eb1aa" providerId="LiveId" clId="{C863534A-8A25-4EFB-A026-308459166875}" dt="2024-09-28T10:15:43.749" v="73" actId="26606"/>
          <ac:spMkLst>
            <pc:docMk/>
            <pc:sldMk cId="3487567076" sldId="256"/>
            <ac:spMk id="14" creationId="{670CEDEF-4F34-412E-84EE-329C1E936AF5}"/>
          </ac:spMkLst>
        </pc:spChg>
        <pc:graphicFrameChg chg="add mod">
          <ac:chgData name="Fusun Recal" userId="55c9ff5bd20eb1aa" providerId="LiveId" clId="{C863534A-8A25-4EFB-A026-308459166875}" dt="2024-09-28T10:14:56.673" v="41"/>
          <ac:graphicFrameMkLst>
            <pc:docMk/>
            <pc:sldMk cId="3487567076" sldId="256"/>
            <ac:graphicFrameMk id="4" creationId="{2E8EFC62-9705-3285-1E19-D591E6C9AB22}"/>
          </ac:graphicFrameMkLst>
        </pc:graphicFrameChg>
        <pc:graphicFrameChg chg="add mod modGraphic">
          <ac:chgData name="Fusun Recal" userId="55c9ff5bd20eb1aa" providerId="LiveId" clId="{C863534A-8A25-4EFB-A026-308459166875}" dt="2024-09-28T10:16:07.498" v="81" actId="14734"/>
          <ac:graphicFrameMkLst>
            <pc:docMk/>
            <pc:sldMk cId="3487567076" sldId="256"/>
            <ac:graphicFrameMk id="7" creationId="{8BB3C999-A84A-B876-3F31-698C6EE6A32D}"/>
          </ac:graphicFrameMkLst>
        </pc:graphicFrameChg>
        <pc:graphicFrameChg chg="add mod modGraphic">
          <ac:chgData name="Fusun Recal" userId="55c9ff5bd20eb1aa" providerId="LiveId" clId="{C863534A-8A25-4EFB-A026-308459166875}" dt="2024-09-28T10:17:09.664" v="96" actId="403"/>
          <ac:graphicFrameMkLst>
            <pc:docMk/>
            <pc:sldMk cId="3487567076" sldId="256"/>
            <ac:graphicFrameMk id="8" creationId="{75CA76CE-9AC7-9EA1-2D36-8741A61F712D}"/>
          </ac:graphicFrameMkLst>
        </pc:graphicFrameChg>
        <pc:picChg chg="add del mod">
          <ac:chgData name="Fusun Recal" userId="55c9ff5bd20eb1aa" providerId="LiveId" clId="{C863534A-8A25-4EFB-A026-308459166875}" dt="2024-09-28T10:19:40.147" v="145" actId="478"/>
          <ac:picMkLst>
            <pc:docMk/>
            <pc:sldMk cId="3487567076" sldId="256"/>
            <ac:picMk id="10" creationId="{5E38E6F6-E776-F1BE-FD87-11234B7A15BC}"/>
          </ac:picMkLst>
        </pc:picChg>
        <pc:picChg chg="add mod">
          <ac:chgData name="Fusun Recal" userId="55c9ff5bd20eb1aa" providerId="LiveId" clId="{C863534A-8A25-4EFB-A026-308459166875}" dt="2024-09-28T10:19:55.318" v="147" actId="1076"/>
          <ac:picMkLst>
            <pc:docMk/>
            <pc:sldMk cId="3487567076" sldId="256"/>
            <ac:picMk id="11" creationId="{F79644F5-0FF6-CC6B-4D2C-19B0F669EE17}"/>
          </ac:picMkLst>
        </pc:picChg>
      </pc:sldChg>
      <pc:sldChg chg="addSp delSp modSp new mod chgLayout">
        <pc:chgData name="Fusun Recal" userId="55c9ff5bd20eb1aa" providerId="LiveId" clId="{C863534A-8A25-4EFB-A026-308459166875}" dt="2024-09-28T10:19:09.318" v="135"/>
        <pc:sldMkLst>
          <pc:docMk/>
          <pc:sldMk cId="2581132983" sldId="257"/>
        </pc:sldMkLst>
        <pc:spChg chg="mod ord">
          <ac:chgData name="Fusun Recal" userId="55c9ff5bd20eb1aa" providerId="LiveId" clId="{C863534A-8A25-4EFB-A026-308459166875}" dt="2024-09-28T10:06:21.740" v="4" actId="6264"/>
          <ac:spMkLst>
            <pc:docMk/>
            <pc:sldMk cId="2581132983" sldId="257"/>
            <ac:spMk id="2" creationId="{E3DFB604-3238-C70A-5589-00D89554045C}"/>
          </ac:spMkLst>
        </pc:spChg>
        <pc:spChg chg="del">
          <ac:chgData name="Fusun Recal" userId="55c9ff5bd20eb1aa" providerId="LiveId" clId="{C863534A-8A25-4EFB-A026-308459166875}" dt="2024-09-28T10:06:21.740" v="4" actId="6264"/>
          <ac:spMkLst>
            <pc:docMk/>
            <pc:sldMk cId="2581132983" sldId="257"/>
            <ac:spMk id="3" creationId="{B58AE0A3-7574-822A-34F1-55C9E9DBD0FA}"/>
          </ac:spMkLst>
        </pc:spChg>
        <pc:spChg chg="add del mod">
          <ac:chgData name="Fusun Recal" userId="55c9ff5bd20eb1aa" providerId="LiveId" clId="{C863534A-8A25-4EFB-A026-308459166875}" dt="2024-09-28T10:06:21.740" v="4" actId="6264"/>
          <ac:spMkLst>
            <pc:docMk/>
            <pc:sldMk cId="2581132983" sldId="257"/>
            <ac:spMk id="4" creationId="{09BA626E-FB1F-F53E-762E-49AF1DB7735C}"/>
          </ac:spMkLst>
        </pc:spChg>
        <pc:spChg chg="add mod ord">
          <ac:chgData name="Fusun Recal" userId="55c9ff5bd20eb1aa" providerId="LiveId" clId="{C863534A-8A25-4EFB-A026-308459166875}" dt="2024-09-28T10:06:21.740" v="4" actId="6264"/>
          <ac:spMkLst>
            <pc:docMk/>
            <pc:sldMk cId="2581132983" sldId="257"/>
            <ac:spMk id="5" creationId="{0B8AA403-F78A-0AE4-74B5-8A3161E4B942}"/>
          </ac:spMkLst>
        </pc:spChg>
        <pc:picChg chg="add mod">
          <ac:chgData name="Fusun Recal" userId="55c9ff5bd20eb1aa" providerId="LiveId" clId="{C863534A-8A25-4EFB-A026-308459166875}" dt="2024-09-28T10:19:09.318" v="135"/>
          <ac:picMkLst>
            <pc:docMk/>
            <pc:sldMk cId="2581132983" sldId="257"/>
            <ac:picMk id="6" creationId="{2817D96A-0C93-6045-17C8-3080FBF1630D}"/>
          </ac:picMkLst>
        </pc:picChg>
      </pc:sldChg>
      <pc:sldChg chg="addSp modSp add mod">
        <pc:chgData name="Fusun Recal" userId="55c9ff5bd20eb1aa" providerId="LiveId" clId="{C863534A-8A25-4EFB-A026-308459166875}" dt="2024-09-28T10:19:11.278" v="136"/>
        <pc:sldMkLst>
          <pc:docMk/>
          <pc:sldMk cId="244302464" sldId="258"/>
        </pc:sldMkLst>
        <pc:spChg chg="mod">
          <ac:chgData name="Fusun Recal" userId="55c9ff5bd20eb1aa" providerId="LiveId" clId="{C863534A-8A25-4EFB-A026-308459166875}" dt="2024-09-28T10:06:40.152" v="6"/>
          <ac:spMkLst>
            <pc:docMk/>
            <pc:sldMk cId="244302464" sldId="258"/>
            <ac:spMk id="2" creationId="{E3DFB604-3238-C70A-5589-00D89554045C}"/>
          </ac:spMkLst>
        </pc:spChg>
        <pc:picChg chg="add mod">
          <ac:chgData name="Fusun Recal" userId="55c9ff5bd20eb1aa" providerId="LiveId" clId="{C863534A-8A25-4EFB-A026-308459166875}" dt="2024-09-28T10:19:11.278" v="136"/>
          <ac:picMkLst>
            <pc:docMk/>
            <pc:sldMk cId="244302464" sldId="258"/>
            <ac:picMk id="3" creationId="{DC165D42-BEB9-E4C7-8240-BE45813E0DF9}"/>
          </ac:picMkLst>
        </pc:picChg>
      </pc:sldChg>
      <pc:sldChg chg="addSp modSp new mod">
        <pc:chgData name="Fusun Recal" userId="55c9ff5bd20eb1aa" providerId="LiveId" clId="{C863534A-8A25-4EFB-A026-308459166875}" dt="2024-09-28T10:19:12.612" v="137"/>
        <pc:sldMkLst>
          <pc:docMk/>
          <pc:sldMk cId="3678990653" sldId="259"/>
        </pc:sldMkLst>
        <pc:spChg chg="mod">
          <ac:chgData name="Fusun Recal" userId="55c9ff5bd20eb1aa" providerId="LiveId" clId="{C863534A-8A25-4EFB-A026-308459166875}" dt="2024-09-28T10:06:55.219" v="8"/>
          <ac:spMkLst>
            <pc:docMk/>
            <pc:sldMk cId="3678990653" sldId="259"/>
            <ac:spMk id="2" creationId="{ADB8012E-408A-495C-D5B7-9B5B67E29050}"/>
          </ac:spMkLst>
        </pc:spChg>
        <pc:picChg chg="add mod">
          <ac:chgData name="Fusun Recal" userId="55c9ff5bd20eb1aa" providerId="LiveId" clId="{C863534A-8A25-4EFB-A026-308459166875}" dt="2024-09-28T10:19:12.612" v="137"/>
          <ac:picMkLst>
            <pc:docMk/>
            <pc:sldMk cId="3678990653" sldId="259"/>
            <ac:picMk id="4" creationId="{DDED84EC-4509-DBEA-EFEB-332E80E0D669}"/>
          </ac:picMkLst>
        </pc:picChg>
      </pc:sldChg>
      <pc:sldChg chg="addSp modSp new mod">
        <pc:chgData name="Fusun Recal" userId="55c9ff5bd20eb1aa" providerId="LiveId" clId="{C863534A-8A25-4EFB-A026-308459166875}" dt="2024-09-28T10:19:14.151" v="138"/>
        <pc:sldMkLst>
          <pc:docMk/>
          <pc:sldMk cId="3261391502" sldId="260"/>
        </pc:sldMkLst>
        <pc:spChg chg="mod">
          <ac:chgData name="Fusun Recal" userId="55c9ff5bd20eb1aa" providerId="LiveId" clId="{C863534A-8A25-4EFB-A026-308459166875}" dt="2024-09-28T10:07:09.441" v="10"/>
          <ac:spMkLst>
            <pc:docMk/>
            <pc:sldMk cId="3261391502" sldId="260"/>
            <ac:spMk id="2" creationId="{C309A80B-13DB-2409-7704-72FF7B426CFC}"/>
          </ac:spMkLst>
        </pc:spChg>
        <pc:picChg chg="add mod">
          <ac:chgData name="Fusun Recal" userId="55c9ff5bd20eb1aa" providerId="LiveId" clId="{C863534A-8A25-4EFB-A026-308459166875}" dt="2024-09-28T10:19:14.151" v="138"/>
          <ac:picMkLst>
            <pc:docMk/>
            <pc:sldMk cId="3261391502" sldId="260"/>
            <ac:picMk id="4" creationId="{89E2CA02-92AD-814D-A6B7-65850BD6E2F3}"/>
          </ac:picMkLst>
        </pc:picChg>
      </pc:sldChg>
      <pc:sldChg chg="addSp modSp new mod">
        <pc:chgData name="Fusun Recal" userId="55c9ff5bd20eb1aa" providerId="LiveId" clId="{C863534A-8A25-4EFB-A026-308459166875}" dt="2024-09-28T10:19:15.933" v="139"/>
        <pc:sldMkLst>
          <pc:docMk/>
          <pc:sldMk cId="2098593739" sldId="261"/>
        </pc:sldMkLst>
        <pc:spChg chg="mod">
          <ac:chgData name="Fusun Recal" userId="55c9ff5bd20eb1aa" providerId="LiveId" clId="{C863534A-8A25-4EFB-A026-308459166875}" dt="2024-09-28T10:07:20.034" v="12"/>
          <ac:spMkLst>
            <pc:docMk/>
            <pc:sldMk cId="2098593739" sldId="261"/>
            <ac:spMk id="2" creationId="{BECBA672-D45F-389A-2C48-881B7244A3FC}"/>
          </ac:spMkLst>
        </pc:spChg>
        <pc:picChg chg="add mod">
          <ac:chgData name="Fusun Recal" userId="55c9ff5bd20eb1aa" providerId="LiveId" clId="{C863534A-8A25-4EFB-A026-308459166875}" dt="2024-09-28T10:19:15.933" v="139"/>
          <ac:picMkLst>
            <pc:docMk/>
            <pc:sldMk cId="2098593739" sldId="261"/>
            <ac:picMk id="4" creationId="{40FA651E-209E-3E00-3CCB-DA98CCD23770}"/>
          </ac:picMkLst>
        </pc:picChg>
      </pc:sldChg>
      <pc:sldChg chg="addSp modSp new mod">
        <pc:chgData name="Fusun Recal" userId="55c9ff5bd20eb1aa" providerId="LiveId" clId="{C863534A-8A25-4EFB-A026-308459166875}" dt="2024-09-28T10:19:19.829" v="140"/>
        <pc:sldMkLst>
          <pc:docMk/>
          <pc:sldMk cId="3633233027" sldId="262"/>
        </pc:sldMkLst>
        <pc:spChg chg="mod">
          <ac:chgData name="Fusun Recal" userId="55c9ff5bd20eb1aa" providerId="LiveId" clId="{C863534A-8A25-4EFB-A026-308459166875}" dt="2024-09-28T10:07:32.145" v="14"/>
          <ac:spMkLst>
            <pc:docMk/>
            <pc:sldMk cId="3633233027" sldId="262"/>
            <ac:spMk id="2" creationId="{A66239BB-919F-84E6-6929-3D20C72DF56A}"/>
          </ac:spMkLst>
        </pc:spChg>
        <pc:picChg chg="add mod">
          <ac:chgData name="Fusun Recal" userId="55c9ff5bd20eb1aa" providerId="LiveId" clId="{C863534A-8A25-4EFB-A026-308459166875}" dt="2024-09-28T10:19:19.829" v="140"/>
          <ac:picMkLst>
            <pc:docMk/>
            <pc:sldMk cId="3633233027" sldId="262"/>
            <ac:picMk id="4" creationId="{466918CD-B291-CE07-C50E-98C3E32EFAB3}"/>
          </ac:picMkLst>
        </pc:picChg>
      </pc:sldChg>
      <pc:sldChg chg="addSp modSp new mod">
        <pc:chgData name="Fusun Recal" userId="55c9ff5bd20eb1aa" providerId="LiveId" clId="{C863534A-8A25-4EFB-A026-308459166875}" dt="2024-09-28T10:19:20.832" v="141"/>
        <pc:sldMkLst>
          <pc:docMk/>
          <pc:sldMk cId="1651732042" sldId="263"/>
        </pc:sldMkLst>
        <pc:spChg chg="mod">
          <ac:chgData name="Fusun Recal" userId="55c9ff5bd20eb1aa" providerId="LiveId" clId="{C863534A-8A25-4EFB-A026-308459166875}" dt="2024-09-28T10:07:48.777" v="16"/>
          <ac:spMkLst>
            <pc:docMk/>
            <pc:sldMk cId="1651732042" sldId="263"/>
            <ac:spMk id="2" creationId="{AAEC9D58-CE2F-908F-1F8D-A56D865D4D1A}"/>
          </ac:spMkLst>
        </pc:spChg>
        <pc:picChg chg="add mod">
          <ac:chgData name="Fusun Recal" userId="55c9ff5bd20eb1aa" providerId="LiveId" clId="{C863534A-8A25-4EFB-A026-308459166875}" dt="2024-09-28T10:19:20.832" v="141"/>
          <ac:picMkLst>
            <pc:docMk/>
            <pc:sldMk cId="1651732042" sldId="263"/>
            <ac:picMk id="4" creationId="{A36A7192-A20A-D98B-5E86-7B765C1942C1}"/>
          </ac:picMkLst>
        </pc:picChg>
      </pc:sldChg>
      <pc:sldChg chg="addSp modSp new mod">
        <pc:chgData name="Fusun Recal" userId="55c9ff5bd20eb1aa" providerId="LiveId" clId="{C863534A-8A25-4EFB-A026-308459166875}" dt="2024-09-28T10:19:22.087" v="142"/>
        <pc:sldMkLst>
          <pc:docMk/>
          <pc:sldMk cId="343296862" sldId="264"/>
        </pc:sldMkLst>
        <pc:spChg chg="mod">
          <ac:chgData name="Fusun Recal" userId="55c9ff5bd20eb1aa" providerId="LiveId" clId="{C863534A-8A25-4EFB-A026-308459166875}" dt="2024-09-28T10:08:02.521" v="18"/>
          <ac:spMkLst>
            <pc:docMk/>
            <pc:sldMk cId="343296862" sldId="264"/>
            <ac:spMk id="2" creationId="{CDDE7156-F387-DF36-9E3C-411BCD0F1639}"/>
          </ac:spMkLst>
        </pc:spChg>
        <pc:picChg chg="add mod">
          <ac:chgData name="Fusun Recal" userId="55c9ff5bd20eb1aa" providerId="LiveId" clId="{C863534A-8A25-4EFB-A026-308459166875}" dt="2024-09-28T10:19:22.087" v="142"/>
          <ac:picMkLst>
            <pc:docMk/>
            <pc:sldMk cId="343296862" sldId="264"/>
            <ac:picMk id="4" creationId="{B33E4D31-4E9D-2EF3-5581-242C764E50AC}"/>
          </ac:picMkLst>
        </pc:picChg>
      </pc:sldChg>
      <pc:sldChg chg="addSp modSp new mod">
        <pc:chgData name="Fusun Recal" userId="55c9ff5bd20eb1aa" providerId="LiveId" clId="{C863534A-8A25-4EFB-A026-308459166875}" dt="2024-09-28T10:19:23.149" v="143"/>
        <pc:sldMkLst>
          <pc:docMk/>
          <pc:sldMk cId="131427795" sldId="265"/>
        </pc:sldMkLst>
        <pc:spChg chg="mod">
          <ac:chgData name="Fusun Recal" userId="55c9ff5bd20eb1aa" providerId="LiveId" clId="{C863534A-8A25-4EFB-A026-308459166875}" dt="2024-09-28T10:08:23.100" v="22"/>
          <ac:spMkLst>
            <pc:docMk/>
            <pc:sldMk cId="131427795" sldId="265"/>
            <ac:spMk id="2" creationId="{A800B42B-00C3-C679-9C75-0BE98F9A9764}"/>
          </ac:spMkLst>
        </pc:spChg>
        <pc:picChg chg="add mod">
          <ac:chgData name="Fusun Recal" userId="55c9ff5bd20eb1aa" providerId="LiveId" clId="{C863534A-8A25-4EFB-A026-308459166875}" dt="2024-09-28T10:19:23.149" v="143"/>
          <ac:picMkLst>
            <pc:docMk/>
            <pc:sldMk cId="131427795" sldId="265"/>
            <ac:picMk id="4" creationId="{AE1110F5-FF03-E022-16A4-671A876F593B}"/>
          </ac:picMkLst>
        </pc:picChg>
      </pc:sldChg>
      <pc:sldChg chg="addSp modSp new mod">
        <pc:chgData name="Fusun Recal" userId="55c9ff5bd20eb1aa" providerId="LiveId" clId="{C863534A-8A25-4EFB-A026-308459166875}" dt="2024-09-28T10:19:24.995" v="144"/>
        <pc:sldMkLst>
          <pc:docMk/>
          <pc:sldMk cId="2184837358" sldId="266"/>
        </pc:sldMkLst>
        <pc:spChg chg="mod">
          <ac:chgData name="Fusun Recal" userId="55c9ff5bd20eb1aa" providerId="LiveId" clId="{C863534A-8A25-4EFB-A026-308459166875}" dt="2024-09-28T10:08:30.368" v="40" actId="20577"/>
          <ac:spMkLst>
            <pc:docMk/>
            <pc:sldMk cId="2184837358" sldId="266"/>
            <ac:spMk id="2" creationId="{DA8A9C1D-7E7F-ECE3-0A7E-87723665A426}"/>
          </ac:spMkLst>
        </pc:spChg>
        <pc:picChg chg="add mod">
          <ac:chgData name="Fusun Recal" userId="55c9ff5bd20eb1aa" providerId="LiveId" clId="{C863534A-8A25-4EFB-A026-308459166875}" dt="2024-09-28T10:19:24.995" v="144"/>
          <ac:picMkLst>
            <pc:docMk/>
            <pc:sldMk cId="2184837358" sldId="266"/>
            <ac:picMk id="4" creationId="{04469193-CDD5-31BA-DC2D-94BE274095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3668F-29BB-45E1-9832-C8EECF0BDEB1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2846B-0B06-4C9C-832C-54400BFC9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2846B-0B06-4C9C-832C-54400BFC9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2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DA9F-97EA-81DC-7A20-8166B52BE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91792-C344-5782-7890-F1A1944AA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FFF0-CB11-381D-4C6F-864876BF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B294-D328-C988-75D0-3BC7FDD3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2A20-1B7A-CC6E-FE49-54677F32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991B-C5DD-3B72-5F26-4A3CD0FB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550FA-D217-9209-3037-8D0E2AE7F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1926-6164-FFFD-02F1-DF1E2B21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0182-0A67-E0BA-D56D-70DBDDD5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3A36-2D71-49C6-25D3-69F27B5B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CE79E-A07F-3FDA-FEC0-F673B1316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0F6A-EFEC-37BF-D1F4-062204B42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D2E8-C909-B266-651D-08EA5320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A255C-2060-0ADB-D111-9898D1F0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16C1-BC3E-258C-61EE-97F92D6D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4CED-9042-E8D1-539A-C202ED08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F564-7FDD-F7C7-5686-FE0037D3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BC90-DF60-4DD2-CBA4-B5FD5118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25232-D92D-F143-9E3D-EEB3980E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1B40-45A2-4C9C-E580-73265450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87B6-A88C-915B-295B-858E046E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852B5-6DCA-D932-CD1C-EF08907A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2042-A404-93AF-3758-3DC6ED9C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146C-A86B-2878-3ECE-5E0FE013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95D5-A324-2A5D-71AD-9B26D8E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84E5-DCD9-DEF2-8639-503123A9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FDF8-3907-CCAE-18F5-2E8DE7867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1C35-B0D7-F2BE-1C74-DC3DAF24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6041-6F38-AA2D-A3FF-AF0920CF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03343-3F67-2747-44FA-4B257138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4736-503A-4310-36CB-CFEB5A2F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3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C1B6-CE9B-9AAB-EBC0-4FF58309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1CFA-5FF4-8FFA-FFEF-4A11E219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94E52-D308-608E-272B-1AF382869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13FBF-C5EA-0212-C2C7-67D0FB148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A8C3-EE11-7A19-0E62-F418D8A2E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BD3CB-4012-C6FB-B953-F210C71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996E2-455D-6CB6-BE34-739AA18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6A08-0C23-7F05-134E-6CE0FFD9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9E57-316F-AAF8-737B-F866AB8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6AFCE-C550-5FE4-5466-A5C095F1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59264-2ED0-4E3C-ACF9-0048E782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83FF4-0C7E-2A81-2D25-9C62D1C8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BC1-83C8-3DD5-25CE-1BCA7CC8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A4FFB-AF1E-25E2-6B7D-E85DCBD3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3994-9FFA-2F7D-2682-DBD8C21A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6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3612-0803-96DB-DA1D-7EBD0BC9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0A36-8EF2-5348-5DA3-2591327E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EAFEC-921F-26DB-88C8-EA938F108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F67FC-BC7E-8A54-1215-10D6E1D3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B7827-7C6F-0A6A-0D31-188E7565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E4D1-CC1A-AFF4-A6DA-5A35F6A2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7D8E-479D-4B7D-62FB-12802FA5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1DA41-4E1B-2364-CE35-79E2A10F7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96D46-F3B3-E2AD-567D-FEF783D0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21D75-C02F-3FF7-B83A-ACCFE2C32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4E825-DACD-4D85-3EEC-65ABD725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7AD7-63C7-0CAE-8936-DD3BA0EBF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05317-40F9-DC17-9D8D-415AC056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A945A-6131-700F-AA2B-60F59B35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E5AF-4D3C-B144-9BB1-614479F2F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DA8EC-5F6C-4FBE-8929-140BD5865DB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D0CD5-C1E1-E684-4453-47C83603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6F07-9E7A-C6E7-0C9A-46F049431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C4C02-CA02-4409-8132-A4E51A17D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4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amfoo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F8440-F5CA-9A3A-54D1-DD34D248C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Autofit/>
          </a:bodyPr>
          <a:lstStyle/>
          <a:p>
            <a:r>
              <a:rPr lang="en-US" sz="2800" dirty="0"/>
              <a:t>INDE4488 – Enterprise Resource Planning</a:t>
            </a:r>
            <a:br>
              <a:rPr lang="en-US" sz="2800" dirty="0"/>
            </a:br>
            <a:r>
              <a:rPr lang="en-US" sz="2800" dirty="0"/>
              <a:t>Interview Assignment </a:t>
            </a:r>
            <a:r>
              <a:rPr lang="tr-TR" sz="2800" dirty="0"/>
              <a:t>Presentation</a:t>
            </a:r>
            <a:endParaRPr lang="en-US" sz="28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B3C999-A84A-B876-3F31-698C6EE6A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11292"/>
              </p:ext>
            </p:extLst>
          </p:nvPr>
        </p:nvGraphicFramePr>
        <p:xfrm>
          <a:off x="638881" y="2084546"/>
          <a:ext cx="10749863" cy="30923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27906">
                  <a:extLst>
                    <a:ext uri="{9D8B030D-6E8A-4147-A177-3AD203B41FA5}">
                      <a16:colId xmlns:a16="http://schemas.microsoft.com/office/drawing/2014/main" val="2569323674"/>
                    </a:ext>
                  </a:extLst>
                </a:gridCol>
                <a:gridCol w="5821957">
                  <a:extLst>
                    <a:ext uri="{9D8B030D-6E8A-4147-A177-3AD203B41FA5}">
                      <a16:colId xmlns:a16="http://schemas.microsoft.com/office/drawing/2014/main" val="1434541056"/>
                    </a:ext>
                  </a:extLst>
                </a:gridCol>
              </a:tblGrid>
              <a:tr h="580833"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Company Name: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ct val="150000"/>
                        </a:lnSpc>
                      </a:pPr>
                      <a:r>
                        <a:rPr lang="en-GB" sz="2000" u="none" strike="noStrike" dirty="0">
                          <a:effectLst/>
                        </a:rPr>
                        <a:t>AL_Neam Food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1706305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ERP Software used: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Microsoft Dynamics 365 </a:t>
                      </a:r>
                      <a:endParaRPr lang="en-US" sz="1800" b="0" dirty="0"/>
                    </a:p>
                    <a:p>
                      <a:pPr rtl="0"/>
                      <a:r>
                        <a:rPr lang="en-US" sz="1800" dirty="0"/>
                        <a:t>SAP ERP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53481063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BPM Software used: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 plans to use BPM software to improve how work is managed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256506535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Other integrated Software: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(WMS)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(CRM), (SCM) , (QMS)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3009838689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r>
                        <a:rPr lang="en-GB" sz="2000">
                          <a:effectLst/>
                        </a:rPr>
                        <a:t>Role of the Interviewer in the company: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u="none" strike="noStrike" dirty="0">
                          <a:effectLst/>
                        </a:rPr>
                        <a:t> </a:t>
                      </a:r>
                      <a:r>
                        <a:rPr lang="en-A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Manager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26014653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CA76CE-9AC7-9EA1-2D36-8741A61F7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54456"/>
              </p:ext>
            </p:extLst>
          </p:nvPr>
        </p:nvGraphicFramePr>
        <p:xfrm>
          <a:off x="9249429" y="5529447"/>
          <a:ext cx="2139315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37199594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Feras Mohammad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50501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19INDE1086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9523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30/12/2024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1849449"/>
                  </a:ext>
                </a:extLst>
              </a:tr>
            </a:tbl>
          </a:graphicData>
        </a:graphic>
      </p:graphicFrame>
      <p:pic>
        <p:nvPicPr>
          <p:cNvPr id="11" name="Picture 1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79644F5-0FF6-CC6B-4D2C-19B0F669E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725" y="84772"/>
            <a:ext cx="2318360" cy="4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6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B42B-00C3-C679-9C75-0BE98F9A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of the interviewer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2BF2-8DE3-6B3C-99AC-DC28E2D7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237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ERP systems and BPM will improve with new technologies like AI, becoming more connected and friendly.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BPM will simplify processes, save time, and reduce errors.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future of ERP and BPM will focus on making businesses more productive and easier to use.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E1110F5-FF03-E022-16A4-671A876F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6" name="Picture 5" descr="A black and white logo of a light bulb with a brain inside&#10;&#10;Description automatically generated">
            <a:extLst>
              <a:ext uri="{FF2B5EF4-FFF2-40B4-BE49-F238E27FC236}">
                <a16:creationId xmlns:a16="http://schemas.microsoft.com/office/drawing/2014/main" id="{D0448753-85F4-1649-5EDF-A57A2207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316" y="1578849"/>
            <a:ext cx="3901539" cy="40757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14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9C1D-7E7F-ECE3-0A7E-87723665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My Final Thoughts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A710-0FFC-A7C7-C2EF-660A12D5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58836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my opinion </a:t>
            </a:r>
            <a:r>
              <a:rPr lang="en-US" u="sng" dirty="0"/>
              <a:t>ERP and BPM </a:t>
            </a:r>
            <a:r>
              <a:rPr lang="en-US" dirty="0"/>
              <a:t>will be not be important but will be super important in the future with all the new tech coming out like (AI) ,ERP systems will be able to do a lot more and be smarter they will help companies make decisions faster which will be huge for staying competitive.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04469193-CDD5-31BA-DC2D-94BE2740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12" name="Picture 11" descr="A person thinking with a thought bubble&#10;&#10;Description automatically generated">
            <a:extLst>
              <a:ext uri="{FF2B5EF4-FFF2-40B4-BE49-F238E27FC236}">
                <a16:creationId xmlns:a16="http://schemas.microsoft.com/office/drawing/2014/main" id="{E91F6748-4BC4-E748-14AB-D0AC691B0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43" y="1799618"/>
            <a:ext cx="3665220" cy="37400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8483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B604-3238-C70A-5589-00D89554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Company Background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AA403-F78A-0AE4-74B5-8A3161E4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4745" cy="40596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Location</a:t>
            </a:r>
            <a:r>
              <a:rPr lang="en-US" dirty="0"/>
              <a:t>: Benghazi, Libya started at  2009.</a:t>
            </a:r>
          </a:p>
          <a:p>
            <a:endParaRPr lang="en-US" dirty="0"/>
          </a:p>
          <a:p>
            <a:r>
              <a:rPr lang="en-US" b="1" dirty="0"/>
              <a:t>Business Operations (SCM) </a:t>
            </a:r>
            <a:r>
              <a:rPr lang="en-US" dirty="0"/>
              <a:t>: Source materials from Brazil, India, China, Spain and Turkey</a:t>
            </a:r>
          </a:p>
          <a:p>
            <a:endParaRPr lang="en-US" dirty="0"/>
          </a:p>
          <a:p>
            <a:r>
              <a:rPr lang="en-US" b="1" dirty="0"/>
              <a:t>Food Products</a:t>
            </a:r>
            <a:r>
              <a:rPr lang="en-US" dirty="0"/>
              <a:t>: (oils, sugar, rice, pasta,…)</a:t>
            </a:r>
          </a:p>
          <a:p>
            <a:endParaRPr lang="en-US" dirty="0"/>
          </a:p>
          <a:p>
            <a:r>
              <a:rPr lang="en-US" b="1" dirty="0"/>
              <a:t>Web Link: </a:t>
            </a:r>
            <a:r>
              <a:rPr lang="en-US" dirty="0" err="1">
                <a:hlinkClick r:id="rId2"/>
              </a:rPr>
              <a:t>Neam</a:t>
            </a:r>
            <a:r>
              <a:rPr lang="en-US" dirty="0">
                <a:hlinkClick r:id="rId2"/>
              </a:rPr>
              <a:t> Food – </a:t>
            </a:r>
            <a:r>
              <a:rPr lang="en-US" dirty="0" err="1">
                <a:hlinkClick r:id="rId2"/>
              </a:rPr>
              <a:t>Neam</a:t>
            </a:r>
            <a:r>
              <a:rPr lang="en-US" dirty="0">
                <a:hlinkClick r:id="rId2"/>
              </a:rPr>
              <a:t> Food</a:t>
            </a:r>
            <a:endParaRPr lang="en-US" dirty="0"/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817D96A-0C93-6045-17C8-3080FBF16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4" name="Picture 3" descr="A blue and green logo&#10;&#10;Description automatically generated">
            <a:extLst>
              <a:ext uri="{FF2B5EF4-FFF2-40B4-BE49-F238E27FC236}">
                <a16:creationId xmlns:a16="http://schemas.microsoft.com/office/drawing/2014/main" id="{94B8462B-A661-2773-E4A2-ED2F3D372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548" y="2131116"/>
            <a:ext cx="2945252" cy="239547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58113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B604-3238-C70A-5589-00D89554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Interviewer Background and Role in the Company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8AA403-F78A-0AE4-74B5-8A3161E4B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555"/>
            <a:ext cx="77026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Production Manager at Al-</a:t>
            </a:r>
            <a:r>
              <a:rPr lang="en-US" dirty="0" err="1"/>
              <a:t>Neam</a:t>
            </a:r>
            <a:r>
              <a:rPr lang="en-US" dirty="0"/>
              <a:t> Company Mohammad Al Jammaini (3 years).</a:t>
            </a:r>
          </a:p>
          <a:p>
            <a:endParaRPr lang="en-US" dirty="0"/>
          </a:p>
          <a:p>
            <a:r>
              <a:rPr lang="en-US" dirty="0"/>
              <a:t>Production Manager at Al-</a:t>
            </a:r>
            <a:r>
              <a:rPr lang="en-US" dirty="0" err="1"/>
              <a:t>Angam</a:t>
            </a:r>
            <a:r>
              <a:rPr lang="en-US" dirty="0"/>
              <a:t> Company, Jordan (6 years)</a:t>
            </a:r>
          </a:p>
          <a:p>
            <a:endParaRPr lang="en-US" dirty="0"/>
          </a:p>
          <a:p>
            <a:r>
              <a:rPr lang="en-US" dirty="0"/>
              <a:t>Worked in the IT department for 2 years earlier in his career</a:t>
            </a:r>
          </a:p>
          <a:p>
            <a:endParaRPr lang="en-US" dirty="0"/>
          </a:p>
          <a:p>
            <a:r>
              <a:rPr lang="en-US" dirty="0"/>
              <a:t>Bachelor's Degree in Industrial Engineering (Jordan)</a:t>
            </a:r>
          </a:p>
          <a:p>
            <a:endParaRPr lang="en-US" dirty="0"/>
          </a:p>
          <a:p>
            <a:r>
              <a:rPr lang="en-US" dirty="0"/>
              <a:t>Master's Degree in Operations Research (Germany)</a:t>
            </a:r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C165D42-BEB9-E4C7-8240-BE45813E0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6" name="Picture 5" descr="Two people sitting at a table&#10;&#10;Description automatically generated">
            <a:extLst>
              <a:ext uri="{FF2B5EF4-FFF2-40B4-BE49-F238E27FC236}">
                <a16:creationId xmlns:a16="http://schemas.microsoft.com/office/drawing/2014/main" id="{C6ACB5AA-CEBB-0A7E-DDB3-05EAF781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74" y="2247612"/>
            <a:ext cx="2721820" cy="30185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30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012E-408A-495C-D5B7-9B5B67E2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Software and its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689C-38BE-1C8D-01B6-4149C61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51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SAP ERP: </a:t>
            </a:r>
            <a:r>
              <a:rPr lang="en-US" dirty="0"/>
              <a:t>Systems, Applications, and Products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Solved slow manual work and lack of connection between departments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Saves time, reduces mistakes, Improves teamwork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Easier tracking of raw materials and finished products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DED84EC-4509-DBEA-EFEB-332E80E0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6" name="Picture 5" descr="A circular diagram of a company&#10;&#10;Description automatically generated">
            <a:extLst>
              <a:ext uri="{FF2B5EF4-FFF2-40B4-BE49-F238E27FC236}">
                <a16:creationId xmlns:a16="http://schemas.microsoft.com/office/drawing/2014/main" id="{B337CA97-4240-3852-508E-6E85230DF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35" y="1979555"/>
            <a:ext cx="3989363" cy="36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A80B-13DB-2409-7704-72FF7B42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6EF0-9B65-3F79-D15B-28C6D84C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1826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Before: Fixed issues in inventory management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During: Improved production planning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After: Focused on improving reporting for better data use</a:t>
            </a:r>
            <a:endParaRPr lang="en-US" sz="2000" dirty="0"/>
          </a:p>
          <a:p>
            <a:pPr marL="514350" indent="-514350">
              <a:buFont typeface="+mj-lt"/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3600" dirty="0"/>
              <a:t>“</a:t>
            </a:r>
            <a:r>
              <a:rPr lang="en-US" sz="2800" dirty="0"/>
              <a:t>They had a problem connecting other software to ERP software </a:t>
            </a:r>
            <a:r>
              <a:rPr lang="en-US" sz="3600" dirty="0"/>
              <a:t>“</a:t>
            </a:r>
            <a:endParaRPr lang="en-US" sz="2800" dirty="0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9E2CA02-92AD-814D-A6B7-65850BD6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6" name="Picture 5" descr="A logo with a light bulb and arrows&#10;&#10;Description automatically generated">
            <a:extLst>
              <a:ext uri="{FF2B5EF4-FFF2-40B4-BE49-F238E27FC236}">
                <a16:creationId xmlns:a16="http://schemas.microsoft.com/office/drawing/2014/main" id="{0DCC4EFD-497B-B43B-DC2D-363F49ACC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b="13333"/>
          <a:stretch/>
        </p:blipFill>
        <p:spPr>
          <a:xfrm>
            <a:off x="7915699" y="2352731"/>
            <a:ext cx="3662404" cy="24669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6139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A672-D45F-389A-2C48-881B724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A8E3-9AA1-8E3E-A544-790B85D1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555"/>
            <a:ext cx="723575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Department monitors ERP system to ensure smooth operation.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Production and Finance departments working together for specific needs.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have contact with ERP vendor for advanced support and updates.</a:t>
            </a:r>
          </a:p>
          <a:p>
            <a:endParaRPr lang="en-US" dirty="0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40FA651E-209E-3E00-3CCB-DA98CCD2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6" name="Picture 5" descr="A blue and silver gear with white text&#10;&#10;Description automatically generated">
            <a:extLst>
              <a:ext uri="{FF2B5EF4-FFF2-40B4-BE49-F238E27FC236}">
                <a16:creationId xmlns:a16="http://schemas.microsoft.com/office/drawing/2014/main" id="{E3ECDB23-09CE-E5C7-379C-6AA21ECE6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63" y="2209800"/>
            <a:ext cx="3571875" cy="243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859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39BB-919F-84E6-6929-3D20C72D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A9C2-E68C-757D-8817-2DA1B339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10" y="1690688"/>
            <a:ext cx="737194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The ERP system integrates with accounting and inventory software.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Al-</a:t>
            </a:r>
            <a:r>
              <a:rPr lang="en-US" sz="2800" dirty="0" err="1"/>
              <a:t>Neam</a:t>
            </a:r>
            <a:r>
              <a:rPr lang="en-US" sz="2800" dirty="0"/>
              <a:t> plans to use BPM software to automate tasks and improve efficiency.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466918CD-B291-CE07-C50E-98C3E32E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6" name="Picture 5" descr="A circular diagram with icons&#10;&#10;Description automatically generated">
            <a:extLst>
              <a:ext uri="{FF2B5EF4-FFF2-40B4-BE49-F238E27FC236}">
                <a16:creationId xmlns:a16="http://schemas.microsoft.com/office/drawing/2014/main" id="{2F0D8558-95D7-BEAF-CC75-6A991BF19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71" y="1979555"/>
            <a:ext cx="3261183" cy="2957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3323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9D58-CE2F-908F-1F8D-A56D865D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87A4-BB47-709C-9E32-4203C215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481"/>
            <a:ext cx="625326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Al-</a:t>
            </a:r>
            <a:r>
              <a:rPr lang="en-US" dirty="0" err="1"/>
              <a:t>Neam</a:t>
            </a:r>
            <a:r>
              <a:rPr lang="en-US" dirty="0"/>
              <a:t> Food has seen a positive shift in its work culture, with the ERP system making tasks easier and faster.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Improved coordination between departments has helped resolve conflicts. 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36A7192-A20A-D98B-5E86-7B765C19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9" name="Picture 8" descr="A blackboard with white text and icons&#10;&#10;Description automatically generated">
            <a:extLst>
              <a:ext uri="{FF2B5EF4-FFF2-40B4-BE49-F238E27FC236}">
                <a16:creationId xmlns:a16="http://schemas.microsoft.com/office/drawing/2014/main" id="{A20A77D2-06D3-3EB5-F913-3E8681F19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96" y="2159481"/>
            <a:ext cx="4330431" cy="261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73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7156-F387-DF36-9E3C-411BCD0F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Digitalization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363E-56E9-0F01-6D44-BAEC15C3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04" y="1285337"/>
            <a:ext cx="5553500" cy="42873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AI is not yet used in their operations, but The company plans to integrate AI for demand forecasting and improved decision-making to boost efficiency and reduce errors.</a:t>
            </a:r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33E4D31-4E9D-2EF3-5581-242C764E5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01" y="76258"/>
            <a:ext cx="2318360" cy="402969"/>
          </a:xfrm>
          <a:prstGeom prst="rect">
            <a:avLst/>
          </a:prstGeom>
        </p:spPr>
      </p:pic>
      <p:pic>
        <p:nvPicPr>
          <p:cNvPr id="14" name="Picture 13" descr="A hand holding a digital screen&#10;&#10;Description automatically generated">
            <a:extLst>
              <a:ext uri="{FF2B5EF4-FFF2-40B4-BE49-F238E27FC236}">
                <a16:creationId xmlns:a16="http://schemas.microsoft.com/office/drawing/2014/main" id="{6F2409A4-0E04-BDA9-5392-E264B13C7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04" y="1977097"/>
            <a:ext cx="4934261" cy="3290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29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503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INDE4488 – Enterprise Resource Planning Interview Assignment Presentation</vt:lpstr>
      <vt:lpstr>Company Background</vt:lpstr>
      <vt:lpstr>Interviewer Background and Role in the Company</vt:lpstr>
      <vt:lpstr>ERP Software and its Features</vt:lpstr>
      <vt:lpstr>Implementation</vt:lpstr>
      <vt:lpstr>Maintenance and Support</vt:lpstr>
      <vt:lpstr>Integration</vt:lpstr>
      <vt:lpstr>Employee Experience</vt:lpstr>
      <vt:lpstr>Digitalization and AI</vt:lpstr>
      <vt:lpstr>Final Thoughts of the interviewer</vt:lpstr>
      <vt:lpstr>My 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Fusun Recal</dc:creator>
  <cp:lastModifiedBy>Feras Sufian Mustafa MOHAMMAD</cp:lastModifiedBy>
  <cp:revision>9</cp:revision>
  <dcterms:created xsi:type="dcterms:W3CDTF">2024-09-28T09:57:26Z</dcterms:created>
  <dcterms:modified xsi:type="dcterms:W3CDTF">2024-12-30T11:03:33Z</dcterms:modified>
</cp:coreProperties>
</file>