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as alshaheen" userId="22cfcc3aebf4b546" providerId="LiveId" clId="{35E099F6-CDA6-4FDF-842F-2ACD6E1F709B}"/>
    <pc:docChg chg="undo redo custSel addSld delSld modSld">
      <pc:chgData name="feras alshaheen" userId="22cfcc3aebf4b546" providerId="LiveId" clId="{35E099F6-CDA6-4FDF-842F-2ACD6E1F709B}" dt="2021-02-08T19:37:27.297" v="2967" actId="20577"/>
      <pc:docMkLst>
        <pc:docMk/>
      </pc:docMkLst>
      <pc:sldChg chg="addSp delSp modSp new mod setBg modClrScheme chgLayout">
        <pc:chgData name="feras alshaheen" userId="22cfcc3aebf4b546" providerId="LiveId" clId="{35E099F6-CDA6-4FDF-842F-2ACD6E1F709B}" dt="2021-02-08T19:29:57.891" v="2791"/>
        <pc:sldMkLst>
          <pc:docMk/>
          <pc:sldMk cId="4181475583" sldId="256"/>
        </pc:sldMkLst>
        <pc:spChg chg="mod ord">
          <ac:chgData name="feras alshaheen" userId="22cfcc3aebf4b546" providerId="LiveId" clId="{35E099F6-CDA6-4FDF-842F-2ACD6E1F709B}" dt="2021-02-08T18:47:32.716" v="416" actId="6264"/>
          <ac:spMkLst>
            <pc:docMk/>
            <pc:sldMk cId="4181475583" sldId="256"/>
            <ac:spMk id="2" creationId="{2CB870C4-F400-4653-8A6E-10BF3F661B0D}"/>
          </ac:spMkLst>
        </pc:spChg>
        <pc:spChg chg="del">
          <ac:chgData name="feras alshaheen" userId="22cfcc3aebf4b546" providerId="LiveId" clId="{35E099F6-CDA6-4FDF-842F-2ACD6E1F709B}" dt="2021-02-08T18:38:22.715" v="22" actId="700"/>
          <ac:spMkLst>
            <pc:docMk/>
            <pc:sldMk cId="4181475583" sldId="256"/>
            <ac:spMk id="3" creationId="{B0315FA1-8B0B-4719-B434-52F9A6878FD8}"/>
          </ac:spMkLst>
        </pc:spChg>
        <pc:spChg chg="add del mod">
          <ac:chgData name="feras alshaheen" userId="22cfcc3aebf4b546" providerId="LiveId" clId="{35E099F6-CDA6-4FDF-842F-2ACD6E1F709B}" dt="2021-02-08T18:47:32.716" v="416" actId="6264"/>
          <ac:spMkLst>
            <pc:docMk/>
            <pc:sldMk cId="4181475583" sldId="256"/>
            <ac:spMk id="4" creationId="{10067E7F-58E6-40BB-8977-A3769B7C6A54}"/>
          </ac:spMkLst>
        </pc:spChg>
      </pc:sldChg>
      <pc:sldChg chg="modSp new mod setBg">
        <pc:chgData name="feras alshaheen" userId="22cfcc3aebf4b546" providerId="LiveId" clId="{35E099F6-CDA6-4FDF-842F-2ACD6E1F709B}" dt="2021-02-08T19:31:23.372" v="2801" actId="20577"/>
        <pc:sldMkLst>
          <pc:docMk/>
          <pc:sldMk cId="5750960" sldId="257"/>
        </pc:sldMkLst>
        <pc:spChg chg="mod">
          <ac:chgData name="feras alshaheen" userId="22cfcc3aebf4b546" providerId="LiveId" clId="{35E099F6-CDA6-4FDF-842F-2ACD6E1F709B}" dt="2021-02-08T18:47:34.102" v="418"/>
          <ac:spMkLst>
            <pc:docMk/>
            <pc:sldMk cId="5750960" sldId="257"/>
            <ac:spMk id="2" creationId="{9E04913A-8576-49B9-AFC3-D5A8D343C504}"/>
          </ac:spMkLst>
        </pc:spChg>
        <pc:spChg chg="mod">
          <ac:chgData name="feras alshaheen" userId="22cfcc3aebf4b546" providerId="LiveId" clId="{35E099F6-CDA6-4FDF-842F-2ACD6E1F709B}" dt="2021-02-08T19:31:23.372" v="2801" actId="20577"/>
          <ac:spMkLst>
            <pc:docMk/>
            <pc:sldMk cId="5750960" sldId="257"/>
            <ac:spMk id="3" creationId="{DFBC1CD0-2024-4B9A-AD1F-489C4F66329F}"/>
          </ac:spMkLst>
        </pc:spChg>
      </pc:sldChg>
      <pc:sldChg chg="modSp new mod setBg">
        <pc:chgData name="feras alshaheen" userId="22cfcc3aebf4b546" providerId="LiveId" clId="{35E099F6-CDA6-4FDF-842F-2ACD6E1F709B}" dt="2021-02-08T19:32:16.766" v="2825" actId="20577"/>
        <pc:sldMkLst>
          <pc:docMk/>
          <pc:sldMk cId="1186092715" sldId="258"/>
        </pc:sldMkLst>
        <pc:spChg chg="mod">
          <ac:chgData name="feras alshaheen" userId="22cfcc3aebf4b546" providerId="LiveId" clId="{35E099F6-CDA6-4FDF-842F-2ACD6E1F709B}" dt="2021-02-08T18:58:38.509" v="1405" actId="20577"/>
          <ac:spMkLst>
            <pc:docMk/>
            <pc:sldMk cId="1186092715" sldId="258"/>
            <ac:spMk id="2" creationId="{A2B547F7-9876-4EA4-9EC7-FD3514996C21}"/>
          </ac:spMkLst>
        </pc:spChg>
        <pc:spChg chg="mod">
          <ac:chgData name="feras alshaheen" userId="22cfcc3aebf4b546" providerId="LiveId" clId="{35E099F6-CDA6-4FDF-842F-2ACD6E1F709B}" dt="2021-02-08T19:32:16.766" v="2825" actId="20577"/>
          <ac:spMkLst>
            <pc:docMk/>
            <pc:sldMk cId="1186092715" sldId="258"/>
            <ac:spMk id="3" creationId="{B307CDD6-A975-4998-9BD4-FE127677FA45}"/>
          </ac:spMkLst>
        </pc:spChg>
      </pc:sldChg>
      <pc:sldChg chg="new del">
        <pc:chgData name="feras alshaheen" userId="22cfcc3aebf4b546" providerId="LiveId" clId="{35E099F6-CDA6-4FDF-842F-2ACD6E1F709B}" dt="2021-02-08T18:42:31.190" v="211" actId="47"/>
        <pc:sldMkLst>
          <pc:docMk/>
          <pc:sldMk cId="1691037607" sldId="258"/>
        </pc:sldMkLst>
      </pc:sldChg>
      <pc:sldChg chg="addSp delSp modSp new mod setBg">
        <pc:chgData name="feras alshaheen" userId="22cfcc3aebf4b546" providerId="LiveId" clId="{35E099F6-CDA6-4FDF-842F-2ACD6E1F709B}" dt="2021-02-08T19:33:03.468" v="2828" actId="6549"/>
        <pc:sldMkLst>
          <pc:docMk/>
          <pc:sldMk cId="2287405226" sldId="259"/>
        </pc:sldMkLst>
        <pc:spChg chg="mod">
          <ac:chgData name="feras alshaheen" userId="22cfcc3aebf4b546" providerId="LiveId" clId="{35E099F6-CDA6-4FDF-842F-2ACD6E1F709B}" dt="2021-02-08T19:33:03.468" v="2828" actId="6549"/>
          <ac:spMkLst>
            <pc:docMk/>
            <pc:sldMk cId="2287405226" sldId="259"/>
            <ac:spMk id="2" creationId="{D6B20718-C974-4516-B379-076CCBFB2872}"/>
          </ac:spMkLst>
        </pc:spChg>
        <pc:spChg chg="del mod">
          <ac:chgData name="feras alshaheen" userId="22cfcc3aebf4b546" providerId="LiveId" clId="{35E099F6-CDA6-4FDF-842F-2ACD6E1F709B}" dt="2021-02-08T19:10:59.618" v="2333"/>
          <ac:spMkLst>
            <pc:docMk/>
            <pc:sldMk cId="2287405226" sldId="259"/>
            <ac:spMk id="3" creationId="{2547C0E4-353E-472D-A9D4-78C32598022B}"/>
          </ac:spMkLst>
        </pc:spChg>
        <pc:picChg chg="add mod">
          <ac:chgData name="feras alshaheen" userId="22cfcc3aebf4b546" providerId="LiveId" clId="{35E099F6-CDA6-4FDF-842F-2ACD6E1F709B}" dt="2021-02-08T19:11:10.231" v="2336" actId="14100"/>
          <ac:picMkLst>
            <pc:docMk/>
            <pc:sldMk cId="2287405226" sldId="259"/>
            <ac:picMk id="4" creationId="{6620F316-4C71-48C9-84A2-A02A823955E5}"/>
          </ac:picMkLst>
        </pc:picChg>
      </pc:sldChg>
      <pc:sldChg chg="addSp delSp modSp add mod setBg">
        <pc:chgData name="feras alshaheen" userId="22cfcc3aebf4b546" providerId="LiveId" clId="{35E099F6-CDA6-4FDF-842F-2ACD6E1F709B}" dt="2021-02-08T19:33:21.310" v="2830" actId="6549"/>
        <pc:sldMkLst>
          <pc:docMk/>
          <pc:sldMk cId="1862023548" sldId="260"/>
        </pc:sldMkLst>
        <pc:spChg chg="mod">
          <ac:chgData name="feras alshaheen" userId="22cfcc3aebf4b546" providerId="LiveId" clId="{35E099F6-CDA6-4FDF-842F-2ACD6E1F709B}" dt="2021-02-08T19:33:21.310" v="2830" actId="6549"/>
          <ac:spMkLst>
            <pc:docMk/>
            <pc:sldMk cId="1862023548" sldId="260"/>
            <ac:spMk id="2" creationId="{D6B20718-C974-4516-B379-076CCBFB2872}"/>
          </ac:spMkLst>
        </pc:spChg>
        <pc:spChg chg="add del mod">
          <ac:chgData name="feras alshaheen" userId="22cfcc3aebf4b546" providerId="LiveId" clId="{35E099F6-CDA6-4FDF-842F-2ACD6E1F709B}" dt="2021-02-08T19:12:17.620" v="2353" actId="478"/>
          <ac:spMkLst>
            <pc:docMk/>
            <pc:sldMk cId="1862023548" sldId="260"/>
            <ac:spMk id="6" creationId="{57556585-1D50-4E5F-B0EE-5BA98A785258}"/>
          </ac:spMkLst>
        </pc:spChg>
        <pc:picChg chg="del">
          <ac:chgData name="feras alshaheen" userId="22cfcc3aebf4b546" providerId="LiveId" clId="{35E099F6-CDA6-4FDF-842F-2ACD6E1F709B}" dt="2021-02-08T19:12:14.530" v="2352" actId="478"/>
          <ac:picMkLst>
            <pc:docMk/>
            <pc:sldMk cId="1862023548" sldId="260"/>
            <ac:picMk id="4" creationId="{6620F316-4C71-48C9-84A2-A02A823955E5}"/>
          </ac:picMkLst>
        </pc:picChg>
        <pc:picChg chg="add mod">
          <ac:chgData name="feras alshaheen" userId="22cfcc3aebf4b546" providerId="LiveId" clId="{35E099F6-CDA6-4FDF-842F-2ACD6E1F709B}" dt="2021-02-08T19:12:50.566" v="2356" actId="14100"/>
          <ac:picMkLst>
            <pc:docMk/>
            <pc:sldMk cId="1862023548" sldId="260"/>
            <ac:picMk id="5" creationId="{8C204373-0279-489E-BC76-AE36DD39B3A3}"/>
          </ac:picMkLst>
        </pc:picChg>
      </pc:sldChg>
      <pc:sldChg chg="addSp delSp modSp add mod setBg">
        <pc:chgData name="feras alshaheen" userId="22cfcc3aebf4b546" providerId="LiveId" clId="{35E099F6-CDA6-4FDF-842F-2ACD6E1F709B}" dt="2021-02-08T19:33:29.063" v="2832" actId="6549"/>
        <pc:sldMkLst>
          <pc:docMk/>
          <pc:sldMk cId="1771012642" sldId="261"/>
        </pc:sldMkLst>
        <pc:spChg chg="mod">
          <ac:chgData name="feras alshaheen" userId="22cfcc3aebf4b546" providerId="LiveId" clId="{35E099F6-CDA6-4FDF-842F-2ACD6E1F709B}" dt="2021-02-08T19:33:29.063" v="2832" actId="6549"/>
          <ac:spMkLst>
            <pc:docMk/>
            <pc:sldMk cId="1771012642" sldId="261"/>
            <ac:spMk id="2" creationId="{D6B20718-C974-4516-B379-076CCBFB2872}"/>
          </ac:spMkLst>
        </pc:spChg>
        <pc:spChg chg="add del mod">
          <ac:chgData name="feras alshaheen" userId="22cfcc3aebf4b546" providerId="LiveId" clId="{35E099F6-CDA6-4FDF-842F-2ACD6E1F709B}" dt="2021-02-08T19:13:28.699" v="2365" actId="478"/>
          <ac:spMkLst>
            <pc:docMk/>
            <pc:sldMk cId="1771012642" sldId="261"/>
            <ac:spMk id="6" creationId="{54750A3F-0A9D-4BB5-A131-E30D64A01BE2}"/>
          </ac:spMkLst>
        </pc:spChg>
        <pc:picChg chg="del">
          <ac:chgData name="feras alshaheen" userId="22cfcc3aebf4b546" providerId="LiveId" clId="{35E099F6-CDA6-4FDF-842F-2ACD6E1F709B}" dt="2021-02-08T19:13:20.040" v="2364" actId="478"/>
          <ac:picMkLst>
            <pc:docMk/>
            <pc:sldMk cId="1771012642" sldId="261"/>
            <ac:picMk id="4" creationId="{6620F316-4C71-48C9-84A2-A02A823955E5}"/>
          </ac:picMkLst>
        </pc:picChg>
        <pc:picChg chg="add mod">
          <ac:chgData name="feras alshaheen" userId="22cfcc3aebf4b546" providerId="LiveId" clId="{35E099F6-CDA6-4FDF-842F-2ACD6E1F709B}" dt="2021-02-08T19:13:36.676" v="2367" actId="14100"/>
          <ac:picMkLst>
            <pc:docMk/>
            <pc:sldMk cId="1771012642" sldId="261"/>
            <ac:picMk id="5" creationId="{92696890-A616-4A6C-8B19-2F628D4BA28A}"/>
          </ac:picMkLst>
        </pc:picChg>
      </pc:sldChg>
      <pc:sldChg chg="modSp new mod setBg">
        <pc:chgData name="feras alshaheen" userId="22cfcc3aebf4b546" providerId="LiveId" clId="{35E099F6-CDA6-4FDF-842F-2ACD6E1F709B}" dt="2021-02-08T19:37:27.297" v="2967" actId="20577"/>
        <pc:sldMkLst>
          <pc:docMk/>
          <pc:sldMk cId="2734237545" sldId="262"/>
        </pc:sldMkLst>
        <pc:spChg chg="mod">
          <ac:chgData name="feras alshaheen" userId="22cfcc3aebf4b546" providerId="LiveId" clId="{35E099F6-CDA6-4FDF-842F-2ACD6E1F709B}" dt="2021-02-08T19:34:23.746" v="2877" actId="20577"/>
          <ac:spMkLst>
            <pc:docMk/>
            <pc:sldMk cId="2734237545" sldId="262"/>
            <ac:spMk id="2" creationId="{B41EF8E9-D2F9-4709-B6BF-EAC706CCC2E9}"/>
          </ac:spMkLst>
        </pc:spChg>
        <pc:spChg chg="mod">
          <ac:chgData name="feras alshaheen" userId="22cfcc3aebf4b546" providerId="LiveId" clId="{35E099F6-CDA6-4FDF-842F-2ACD6E1F709B}" dt="2021-02-08T19:37:27.297" v="2967" actId="20577"/>
          <ac:spMkLst>
            <pc:docMk/>
            <pc:sldMk cId="2734237545" sldId="262"/>
            <ac:spMk id="3" creationId="{3E4892E6-6413-4626-87D9-6145058B79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3E43C1B-229A-40A2-B231-F725868C6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F60D687E-F638-405D-A5D6-0E88E5F41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2D9C3726-2A34-476D-92B9-CAC337BA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043B-9FC9-404C-ADE1-1EDE73EAAF9A}" type="datetimeFigureOut">
              <a:rPr lang="ar-SA" smtClean="0"/>
              <a:t>26/06/1442</a:t>
            </a:fld>
            <a:endParaRPr lang="ar-SA" dirty="0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16C9FC5-B582-47F7-B67C-B0BC2605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D70F5E0-82A6-459B-96BF-5F37C8228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159F-F0A9-426B-ACB4-B267291E6AA9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66117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7B3B4E8-35AB-4CC3-82AB-C482A8EB6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C848BE7A-82D5-4A24-87DA-78C6D8C5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F4A90593-30F6-4B9E-80A8-231882698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043B-9FC9-404C-ADE1-1EDE73EAAF9A}" type="datetimeFigureOut">
              <a:rPr lang="ar-SA" smtClean="0"/>
              <a:t>26/06/1442</a:t>
            </a:fld>
            <a:endParaRPr lang="ar-SA" dirty="0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C098DE0-DAB6-4CC6-A34E-D0F2D494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277EF36-9BDF-455B-8129-0AC0C7DE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159F-F0A9-426B-ACB4-B267291E6AA9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65950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BE660C2C-00B6-4C01-B567-842655C9C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A01F7236-EDF3-4C5B-8A6D-A3688E30A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F26AF5C0-495F-430A-B224-ADDC788A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043B-9FC9-404C-ADE1-1EDE73EAAF9A}" type="datetimeFigureOut">
              <a:rPr lang="ar-SA" smtClean="0"/>
              <a:t>26/06/1442</a:t>
            </a:fld>
            <a:endParaRPr lang="ar-SA" dirty="0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CD8F4E9F-FE80-48F7-9E2A-E406CC20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8753FE88-8483-4A7A-8354-22FFD5DA6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159F-F0A9-426B-ACB4-B267291E6AA9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8221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75694C6-61F7-4DB4-8A1B-109F5E5C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DA0950A-F563-4937-B664-BFA50F64E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4107214-9303-40D8-93AA-85CA55C3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043B-9FC9-404C-ADE1-1EDE73EAAF9A}" type="datetimeFigureOut">
              <a:rPr lang="ar-SA" smtClean="0"/>
              <a:t>26/06/1442</a:t>
            </a:fld>
            <a:endParaRPr lang="ar-SA" dirty="0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D3BEE4C-5A0A-4950-BFB4-A77D5CDF4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AC26D6C-6906-4314-B601-23F20F3A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159F-F0A9-426B-ACB4-B267291E6AA9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28590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EB324DF-5660-4D98-95BE-3991C1DF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8507DB12-A8A6-40D1-8135-4DEA509CB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C8AC88F-6BE5-4561-9002-1F5D0A1C9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043B-9FC9-404C-ADE1-1EDE73EAAF9A}" type="datetimeFigureOut">
              <a:rPr lang="ar-SA" smtClean="0"/>
              <a:t>26/06/1442</a:t>
            </a:fld>
            <a:endParaRPr lang="ar-SA" dirty="0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0FDFD34-D75F-4A06-8D5D-FC904FAB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C815D5E-EB76-46CE-BE5F-0247E7D8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159F-F0A9-426B-ACB4-B267291E6AA9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6176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A1484BF-6389-4793-B919-30C469F7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C5C59B7-56F5-48AA-B292-68FD72DC2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CCE377F0-082E-4F91-B3F0-75FB71C4E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FE60ACFC-A2D2-4901-9601-0EDCBB553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043B-9FC9-404C-ADE1-1EDE73EAAF9A}" type="datetimeFigureOut">
              <a:rPr lang="ar-SA" smtClean="0"/>
              <a:t>26/06/1442</a:t>
            </a:fld>
            <a:endParaRPr lang="ar-SA" dirty="0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85FA7D9E-54A0-41D0-B7C6-1D87D0E8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93B6DA9A-D34A-4D75-941D-08B3D8D77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159F-F0A9-426B-ACB4-B267291E6AA9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68419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0EDC9E7-1B20-428F-A5DE-6CF6CB8E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55A12CF1-B6E6-4EF3-B044-3AFF74971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70BBA1D7-2AA2-466E-BE88-CF3B0F37C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93AEACDD-1EEE-4965-A965-134645F0A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CFA7E83D-6249-46C3-853B-6EDE636E4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2A7DFAE1-CB4C-4989-8C9F-0EB1949B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043B-9FC9-404C-ADE1-1EDE73EAAF9A}" type="datetimeFigureOut">
              <a:rPr lang="ar-SA" smtClean="0"/>
              <a:t>26/06/1442</a:t>
            </a:fld>
            <a:endParaRPr lang="ar-SA" dirty="0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EB90A40B-BAC8-41D2-9813-B9C40847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EE7CCE03-8D46-4321-94FB-45873005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159F-F0A9-426B-ACB4-B267291E6AA9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73689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E334F5C-D726-4644-848A-6DDA9EE1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6A2F8468-2D40-40D3-A8C3-D09E31E7C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043B-9FC9-404C-ADE1-1EDE73EAAF9A}" type="datetimeFigureOut">
              <a:rPr lang="ar-SA" smtClean="0"/>
              <a:t>26/06/1442</a:t>
            </a:fld>
            <a:endParaRPr lang="ar-SA" dirty="0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3066D391-C414-4696-8DE5-83835AD1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85921D52-7FBB-4D2B-B203-87332082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159F-F0A9-426B-ACB4-B267291E6AA9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15354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70A1FFB2-2C8A-4AFB-B37A-BBFCF5BD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043B-9FC9-404C-ADE1-1EDE73EAAF9A}" type="datetimeFigureOut">
              <a:rPr lang="ar-SA" smtClean="0"/>
              <a:t>26/06/1442</a:t>
            </a:fld>
            <a:endParaRPr lang="ar-SA" dirty="0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226EA80A-ADC1-41D2-BB16-27EAE1B9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42B2F83A-629B-4770-87C1-39EFB20C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159F-F0A9-426B-ACB4-B267291E6AA9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47590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E6CD914-362E-465E-A221-09FDD605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78C8A09-5E4E-4701-8C7C-1AD84A676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DBBA7B40-8273-4A71-9517-16577AAF3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7B9B88C5-0021-4CF1-925C-68A3A03D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043B-9FC9-404C-ADE1-1EDE73EAAF9A}" type="datetimeFigureOut">
              <a:rPr lang="ar-SA" smtClean="0"/>
              <a:t>26/06/1442</a:t>
            </a:fld>
            <a:endParaRPr lang="ar-SA" dirty="0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4F8A57C8-EAD0-4551-BACC-0B61A564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4942F06E-1B9B-4FE1-8B00-83ADA388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159F-F0A9-426B-ACB4-B267291E6AA9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5803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7D4F3EF-AE89-48F4-8467-DB78F897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0CA2195F-275E-4329-A819-FBF7399A7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 dirty="0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6E5E38A2-6A10-41BE-A49F-1C8E36D85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7B2FC710-629E-455B-A982-2AE24F98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043B-9FC9-404C-ADE1-1EDE73EAAF9A}" type="datetimeFigureOut">
              <a:rPr lang="ar-SA" smtClean="0"/>
              <a:t>26/06/1442</a:t>
            </a:fld>
            <a:endParaRPr lang="ar-SA" dirty="0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DAAF7F24-3CE2-4986-8B2C-D3C221FF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7EACD13D-1130-4224-B6E4-2E3DABA8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159F-F0A9-426B-ACB4-B267291E6AA9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58935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95C31A31-8F17-4E9E-B724-79F6F1EEF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5B0236BD-66F2-4880-A720-AA794ED10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D8B78B7-9E7C-483D-9025-15C7DFFA6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F043B-9FC9-404C-ADE1-1EDE73EAAF9A}" type="datetimeFigureOut">
              <a:rPr lang="ar-SA" smtClean="0"/>
              <a:t>26/06/1442</a:t>
            </a:fld>
            <a:endParaRPr lang="ar-SA" dirty="0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2EE09BC3-C56E-410F-8083-83F25789D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 dirty="0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8D35CF7-50F8-4141-9130-366F12F13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B159F-F0A9-426B-ACB4-B267291E6AA9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40877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eave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CB870C4-F400-4653-8A6E-10BF3F661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5254"/>
          </a:xfrm>
        </p:spPr>
        <p:txBody>
          <a:bodyPr>
            <a:normAutofit/>
          </a:bodyPr>
          <a:lstStyle/>
          <a:p>
            <a:pPr marL="0" marR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Exploring Most Popular Venues for Three Major Cities in Saudi Arabia</a:t>
            </a:r>
            <a:endParaRPr lang="en-US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47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6">
              <a:lumMod val="40000"/>
              <a:lumOff val="60000"/>
            </a:schemeClr>
          </a:fgClr>
          <a:bgClr>
            <a:schemeClr val="accent6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E04913A-8576-49B9-AFC3-D5A8D343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Exploring cities for most popular venues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FBC1CD0-2024-4B9A-AD1F-489C4F663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 purpose of the exploration is to answer two main questions:</a:t>
            </a:r>
          </a:p>
          <a:p>
            <a:pPr lvl="1" algn="l" rtl="0">
              <a:buFont typeface="Wingdings" panose="05000000000000000000" pitchFamily="2" charset="2"/>
              <a:buChar char="§"/>
            </a:pPr>
            <a:r>
              <a:rPr lang="en-US" dirty="0"/>
              <a:t>Where do people spend their time?</a:t>
            </a:r>
          </a:p>
          <a:p>
            <a:pPr lvl="1" algn="l" rtl="0">
              <a:buFont typeface="Wingdings" panose="05000000000000000000" pitchFamily="2" charset="2"/>
              <a:buChar char="§"/>
            </a:pPr>
            <a:r>
              <a:rPr lang="en-US" dirty="0"/>
              <a:t>What are they looking for?</a:t>
            </a:r>
          </a:p>
          <a:p>
            <a:pPr algn="l" rtl="0"/>
            <a:r>
              <a:rPr lang="en-US" dirty="0"/>
              <a:t>Those questions are critical as a starting point for someone who is interested in owning a business or investing in one.</a:t>
            </a:r>
          </a:p>
          <a:p>
            <a:pPr algn="l" rtl="0"/>
            <a:r>
              <a:rPr lang="en-US" dirty="0"/>
              <a:t>One of the main goals under Saudi Arabia 2030 vision is to encourage and attract investors locally and globally to invest their money and start their business in it.</a:t>
            </a:r>
          </a:p>
          <a:p>
            <a:pPr algn="l" rtl="0"/>
            <a:r>
              <a:rPr lang="en-US" dirty="0"/>
              <a:t>Riyadh, Jeddah and Dammam are three major cities that are reach with opportunities due to their location, population, and importance.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575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6">
              <a:lumMod val="40000"/>
              <a:lumOff val="60000"/>
            </a:schemeClr>
          </a:fgClr>
          <a:bgClr>
            <a:schemeClr val="accent6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2B547F7-9876-4EA4-9EC7-FD351499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acquisition and cleaning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307CDD6-A975-4998-9BD4-FE127677F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Venues and their related information such as category and location was obtained through Foursquare API.</a:t>
            </a:r>
          </a:p>
          <a:p>
            <a:pPr algn="l" rtl="0"/>
            <a:r>
              <a:rPr lang="en-US" dirty="0"/>
              <a:t>The obtained data had missing and inconsistent values related to the city information, which was replaced by a single value either.</a:t>
            </a:r>
          </a:p>
          <a:p>
            <a:pPr algn="l" rtl="0"/>
            <a:r>
              <a:rPr lang="en-US" dirty="0"/>
              <a:t>Extracting and keeping only related information.</a:t>
            </a:r>
          </a:p>
          <a:p>
            <a:pPr algn="l" rtl="0"/>
            <a:r>
              <a:rPr lang="en-US" dirty="0"/>
              <a:t>Out of 22 features, only five were needed: Venue name, Category, Latitude, Longitude, and the City.</a:t>
            </a:r>
          </a:p>
          <a:p>
            <a:pPr algn="l" rtl="0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18609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6">
              <a:lumMod val="40000"/>
              <a:lumOff val="60000"/>
            </a:schemeClr>
          </a:fgClr>
          <a:bgClr>
            <a:schemeClr val="accent6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6B20718-C974-4516-B379-076CCBFB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Popular places in Dammam</a:t>
            </a:r>
            <a:endParaRPr lang="ar-SA" dirty="0"/>
          </a:p>
        </p:txBody>
      </p:sp>
      <p:pic>
        <p:nvPicPr>
          <p:cNvPr id="4" name="عنصر نائب للمحتوى 3">
            <a:extLst>
              <a:ext uri="{FF2B5EF4-FFF2-40B4-BE49-F238E27FC236}">
                <a16:creationId xmlns:a16="http://schemas.microsoft.com/office/drawing/2014/main" id="{6620F316-4C71-48C9-84A2-A02A823955E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1107"/>
          <a:stretch/>
        </p:blipFill>
        <p:spPr bwMode="auto">
          <a:xfrm>
            <a:off x="1042737" y="1427747"/>
            <a:ext cx="10154652" cy="47492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87405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6">
              <a:lumMod val="40000"/>
              <a:lumOff val="60000"/>
            </a:schemeClr>
          </a:fgClr>
          <a:bgClr>
            <a:schemeClr val="accent6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6B20718-C974-4516-B379-076CCBFB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Popular places in Jeddah</a:t>
            </a:r>
            <a:endParaRPr lang="ar-SA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8C204373-0279-489E-BC76-AE36DD39B3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00199"/>
            <a:ext cx="10515600" cy="489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2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6">
              <a:lumMod val="40000"/>
              <a:lumOff val="60000"/>
            </a:schemeClr>
          </a:fgClr>
          <a:bgClr>
            <a:schemeClr val="accent6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6B20718-C974-4516-B379-076CCBFB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Popular places in Riyadh</a:t>
            </a:r>
            <a:endParaRPr lang="ar-SA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92696890-A616-4A6C-8B19-2F628D4BA2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469707"/>
            <a:ext cx="10515600" cy="502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1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chemeClr val="accent6">
              <a:lumMod val="40000"/>
              <a:lumOff val="60000"/>
            </a:schemeClr>
          </a:fgClr>
          <a:bgClr>
            <a:schemeClr val="accent6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41EF8E9-D2F9-4709-B6BF-EAC706CCC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Observations and findings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E4892E6-6413-4626-87D9-6145058B7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R="148590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Coffee shops are the most popular across all three cities.</a:t>
            </a:r>
            <a:endParaRPr lang="en-US" sz="2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148590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Riyadh has some unique categories that are among the top 10 popular places: historic sites, history museums, and art galleries. This can be a main contribution in having hotels as one of the top 5 popular venues.</a:t>
            </a:r>
          </a:p>
          <a:p>
            <a:pPr marR="148590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Jeddah and Dammam are very similar due to having 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many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common categories.</a:t>
            </a:r>
          </a:p>
          <a:p>
            <a:pPr marR="148590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Previous charts shows that the most attractive city to stay in is Jeddah, and the lowest is Dammam. This is shown by looking at the </a:t>
            </a:r>
            <a:r>
              <a:rPr lang="en-US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Hotels</a:t>
            </a:r>
            <a:r>
              <a:rPr lang="en-US" sz="2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ranks; </a:t>
            </a:r>
            <a:r>
              <a:rPr lang="en-US" sz="2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forth in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Jeddah, fifth in Riyadh, and tenth in Dammam.  </a:t>
            </a:r>
            <a:endParaRPr lang="en-US" sz="2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734237545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</TotalTime>
  <Words>315</Words>
  <Application>Microsoft Office PowerPoint</Application>
  <PresentationFormat>شاشة عريضة</PresentationFormat>
  <Paragraphs>21</Paragraphs>
  <Slides>7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نسق Office</vt:lpstr>
      <vt:lpstr>Exploring Most Popular Venues for Three Major Cities in Saudi Arabia</vt:lpstr>
      <vt:lpstr>Exploring cities for most popular venues</vt:lpstr>
      <vt:lpstr>Data acquisition and cleaning</vt:lpstr>
      <vt:lpstr>Popular places in Dammam</vt:lpstr>
      <vt:lpstr>Popular places in Jeddah</vt:lpstr>
      <vt:lpstr>Popular places in Riyadh</vt:lpstr>
      <vt:lpstr>Observations and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Most Popular Venues for Three Major Cities in Saudi Arabia</dc:title>
  <dc:creator>feras alshaheen</dc:creator>
  <cp:lastModifiedBy>feras alshaheen</cp:lastModifiedBy>
  <cp:revision>6</cp:revision>
  <dcterms:created xsi:type="dcterms:W3CDTF">2021-02-08T18:34:16Z</dcterms:created>
  <dcterms:modified xsi:type="dcterms:W3CDTF">2021-02-08T19:37:34Z</dcterms:modified>
</cp:coreProperties>
</file>