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2" r:id="rId2"/>
  </p:sldMasterIdLst>
  <p:notesMasterIdLst>
    <p:notesMasterId r:id="rId15"/>
  </p:notesMasterIdLst>
  <p:sldIdLst>
    <p:sldId id="304" r:id="rId3"/>
    <p:sldId id="258" r:id="rId4"/>
    <p:sldId id="259" r:id="rId5"/>
    <p:sldId id="260" r:id="rId6"/>
    <p:sldId id="262" r:id="rId7"/>
    <p:sldId id="265" r:id="rId8"/>
    <p:sldId id="307" r:id="rId9"/>
    <p:sldId id="305" r:id="rId10"/>
    <p:sldId id="308" r:id="rId11"/>
    <p:sldId id="306" r:id="rId12"/>
    <p:sldId id="309" r:id="rId13"/>
    <p:sldId id="272" r:id="rId14"/>
  </p:sldIdLst>
  <p:sldSz cx="9144000" cy="5143500" type="screen16x9"/>
  <p:notesSz cx="6858000" cy="9144000"/>
  <p:embeddedFontLst>
    <p:embeddedFont>
      <p:font typeface="Abel" panose="02000506030000020004" pitchFamily="2" charset="0"/>
      <p:regular r:id="rId16"/>
    </p:embeddedFont>
    <p:embeddedFont>
      <p:font typeface="Barlow" pitchFamily="2" charset="77"/>
      <p:regular r:id="rId17"/>
    </p:embeddedFont>
    <p:embeddedFont>
      <p:font typeface="Barlow Semi Condensed" panose="020F0502020204030204" pitchFamily="34" charset="0"/>
      <p:regular r:id="rId18"/>
      <p:bold r:id="rId19"/>
      <p:italic r:id="rId20"/>
      <p:boldItalic r:id="rId21"/>
    </p:embeddedFont>
    <p:embeddedFont>
      <p:font typeface="Barlow Semi Condensed Medium" panose="020F050202020403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Fira Sans Extra Condensed Medium" panose="020B0503050000020004" pitchFamily="34" charset="0"/>
      <p:regular r:id="rId30"/>
      <p:bold r:id="rId31"/>
      <p:italic r:id="rId32"/>
      <p:boldItalic r:id="rId33"/>
    </p:embeddedFont>
    <p:embeddedFont>
      <p:font typeface="Fjalla One" panose="02000506040000020004" pitchFamily="2" charset="0"/>
      <p:regular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D1E08D-F563-4B2F-BBF8-5835F38BA721}">
  <a:tblStyle styleId="{06D1E08D-F563-4B2F-BBF8-5835F38BA7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>
        <p:scale>
          <a:sx n="142" d="100"/>
          <a:sy n="14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presProps" Target="presProp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9ba852389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9ba852389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29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43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0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573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31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7675" y="1329037"/>
            <a:ext cx="3933900" cy="13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2225" y="2741963"/>
            <a:ext cx="39249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3757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18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905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915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2522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8124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44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321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852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2349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941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512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ira Sans Extra Condensed Medium"/>
              <a:buNone/>
              <a:defRPr sz="25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57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190223" y="286802"/>
            <a:ext cx="6769870" cy="13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Metropolitan Transportation Authority  (MTA)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190223" y="3931571"/>
            <a:ext cx="39249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Feras</a:t>
            </a:r>
            <a:r>
              <a:rPr lang="en" dirty="0"/>
              <a:t> </a:t>
            </a:r>
            <a:r>
              <a:rPr lang="en" dirty="0" err="1"/>
              <a:t>Alyahya</a:t>
            </a:r>
            <a:endParaRPr lang="en" dirty="0"/>
          </a:p>
        </p:txBody>
      </p:sp>
      <p:grpSp>
        <p:nvGrpSpPr>
          <p:cNvPr id="60" name="Google Shape;60;p15"/>
          <p:cNvGrpSpPr/>
          <p:nvPr/>
        </p:nvGrpSpPr>
        <p:grpSpPr>
          <a:xfrm>
            <a:off x="2417921" y="0"/>
            <a:ext cx="7944317" cy="8017680"/>
            <a:chOff x="2267001" y="-122614"/>
            <a:chExt cx="7944317" cy="8017680"/>
          </a:xfrm>
        </p:grpSpPr>
        <p:grpSp>
          <p:nvGrpSpPr>
            <p:cNvPr id="61" name="Google Shape;61;p15"/>
            <p:cNvGrpSpPr/>
            <p:nvPr/>
          </p:nvGrpSpPr>
          <p:grpSpPr>
            <a:xfrm>
              <a:off x="2267001" y="-19809"/>
              <a:ext cx="7944317" cy="7914876"/>
              <a:chOff x="3555325" y="1453800"/>
              <a:chExt cx="3824900" cy="3810725"/>
            </a:xfrm>
          </p:grpSpPr>
          <p:sp>
            <p:nvSpPr>
              <p:cNvPr id="62" name="Google Shape;62;p15"/>
              <p:cNvSpPr/>
              <p:nvPr/>
            </p:nvSpPr>
            <p:spPr>
              <a:xfrm>
                <a:off x="3555325" y="3889575"/>
                <a:ext cx="1391150" cy="1374950"/>
              </a:xfrm>
              <a:custGeom>
                <a:avLst/>
                <a:gdLst/>
                <a:ahLst/>
                <a:cxnLst/>
                <a:rect l="l" t="t" r="r" b="b"/>
                <a:pathLst>
                  <a:path w="55646" h="54998" extrusionOk="0">
                    <a:moveTo>
                      <a:pt x="46937" y="1"/>
                    </a:moveTo>
                    <a:cubicBezTo>
                      <a:pt x="46558" y="1"/>
                      <a:pt x="46179" y="89"/>
                      <a:pt x="45828" y="266"/>
                    </a:cubicBezTo>
                    <a:lnTo>
                      <a:pt x="45592" y="384"/>
                    </a:lnTo>
                    <a:cubicBezTo>
                      <a:pt x="44737" y="812"/>
                      <a:pt x="43792" y="1033"/>
                      <a:pt x="42826" y="1033"/>
                    </a:cubicBezTo>
                    <a:lnTo>
                      <a:pt x="41048" y="1033"/>
                    </a:lnTo>
                    <a:cubicBezTo>
                      <a:pt x="40576" y="1033"/>
                      <a:pt x="40104" y="1173"/>
                      <a:pt x="39706" y="1432"/>
                    </a:cubicBezTo>
                    <a:cubicBezTo>
                      <a:pt x="38440" y="2241"/>
                      <a:pt x="36972" y="2674"/>
                      <a:pt x="35476" y="2674"/>
                    </a:cubicBezTo>
                    <a:cubicBezTo>
                      <a:pt x="35404" y="2674"/>
                      <a:pt x="35331" y="2673"/>
                      <a:pt x="35258" y="2671"/>
                    </a:cubicBezTo>
                    <a:lnTo>
                      <a:pt x="32559" y="2590"/>
                    </a:lnTo>
                    <a:cubicBezTo>
                      <a:pt x="32502" y="2588"/>
                      <a:pt x="32445" y="2587"/>
                      <a:pt x="32389" y="2587"/>
                    </a:cubicBezTo>
                    <a:cubicBezTo>
                      <a:pt x="31459" y="2587"/>
                      <a:pt x="30546" y="2815"/>
                      <a:pt x="29719" y="3246"/>
                    </a:cubicBezTo>
                    <a:lnTo>
                      <a:pt x="28605" y="3836"/>
                    </a:lnTo>
                    <a:cubicBezTo>
                      <a:pt x="28220" y="3975"/>
                      <a:pt x="27816" y="4045"/>
                      <a:pt x="27410" y="4045"/>
                    </a:cubicBezTo>
                    <a:cubicBezTo>
                      <a:pt x="27037" y="4045"/>
                      <a:pt x="26664" y="3986"/>
                      <a:pt x="26304" y="3866"/>
                    </a:cubicBezTo>
                    <a:lnTo>
                      <a:pt x="23486" y="2929"/>
                    </a:lnTo>
                    <a:lnTo>
                      <a:pt x="22040" y="2332"/>
                    </a:lnTo>
                    <a:cubicBezTo>
                      <a:pt x="21650" y="2170"/>
                      <a:pt x="21240" y="2091"/>
                      <a:pt x="20831" y="2091"/>
                    </a:cubicBezTo>
                    <a:cubicBezTo>
                      <a:pt x="20104" y="2091"/>
                      <a:pt x="19383" y="2341"/>
                      <a:pt x="18802" y="2818"/>
                    </a:cubicBezTo>
                    <a:lnTo>
                      <a:pt x="15955" y="5164"/>
                    </a:lnTo>
                    <a:cubicBezTo>
                      <a:pt x="15328" y="5791"/>
                      <a:pt x="14981" y="6639"/>
                      <a:pt x="14981" y="7517"/>
                    </a:cubicBezTo>
                    <a:cubicBezTo>
                      <a:pt x="14981" y="7517"/>
                      <a:pt x="14981" y="8896"/>
                      <a:pt x="14922" y="9892"/>
                    </a:cubicBezTo>
                    <a:cubicBezTo>
                      <a:pt x="14878" y="10571"/>
                      <a:pt x="15158" y="11242"/>
                      <a:pt x="15675" y="11692"/>
                    </a:cubicBezTo>
                    <a:cubicBezTo>
                      <a:pt x="16309" y="12245"/>
                      <a:pt x="16634" y="13064"/>
                      <a:pt x="16545" y="13905"/>
                    </a:cubicBezTo>
                    <a:lnTo>
                      <a:pt x="16117" y="18249"/>
                    </a:lnTo>
                    <a:lnTo>
                      <a:pt x="14657" y="20720"/>
                    </a:lnTo>
                    <a:cubicBezTo>
                      <a:pt x="14354" y="21229"/>
                      <a:pt x="14177" y="21797"/>
                      <a:pt x="14140" y="22380"/>
                    </a:cubicBezTo>
                    <a:cubicBezTo>
                      <a:pt x="14096" y="23066"/>
                      <a:pt x="14081" y="23899"/>
                      <a:pt x="14214" y="24098"/>
                    </a:cubicBezTo>
                    <a:cubicBezTo>
                      <a:pt x="14619" y="24709"/>
                      <a:pt x="15081" y="24883"/>
                      <a:pt x="15481" y="24883"/>
                    </a:cubicBezTo>
                    <a:cubicBezTo>
                      <a:pt x="15824" y="24883"/>
                      <a:pt x="16120" y="24755"/>
                      <a:pt x="16294" y="24666"/>
                    </a:cubicBezTo>
                    <a:cubicBezTo>
                      <a:pt x="16345" y="24641"/>
                      <a:pt x="16393" y="24630"/>
                      <a:pt x="16438" y="24630"/>
                    </a:cubicBezTo>
                    <a:cubicBezTo>
                      <a:pt x="16729" y="24630"/>
                      <a:pt x="16939" y="25094"/>
                      <a:pt x="17430" y="25426"/>
                    </a:cubicBezTo>
                    <a:cubicBezTo>
                      <a:pt x="17669" y="25584"/>
                      <a:pt x="18108" y="25642"/>
                      <a:pt x="18579" y="25642"/>
                    </a:cubicBezTo>
                    <a:cubicBezTo>
                      <a:pt x="19226" y="25642"/>
                      <a:pt x="19934" y="25533"/>
                      <a:pt x="20263" y="25426"/>
                    </a:cubicBezTo>
                    <a:cubicBezTo>
                      <a:pt x="20838" y="25234"/>
                      <a:pt x="20270" y="23914"/>
                      <a:pt x="20078" y="23154"/>
                    </a:cubicBezTo>
                    <a:cubicBezTo>
                      <a:pt x="19886" y="22402"/>
                      <a:pt x="20270" y="22210"/>
                      <a:pt x="20454" y="21834"/>
                    </a:cubicBezTo>
                    <a:cubicBezTo>
                      <a:pt x="20646" y="21450"/>
                      <a:pt x="20454" y="21450"/>
                      <a:pt x="20270" y="20882"/>
                    </a:cubicBezTo>
                    <a:cubicBezTo>
                      <a:pt x="20109" y="20412"/>
                      <a:pt x="20749" y="19665"/>
                      <a:pt x="20849" y="19665"/>
                    </a:cubicBezTo>
                    <a:cubicBezTo>
                      <a:pt x="20868" y="19665"/>
                      <a:pt x="20868" y="19692"/>
                      <a:pt x="20838" y="19754"/>
                    </a:cubicBezTo>
                    <a:cubicBezTo>
                      <a:pt x="20654" y="20130"/>
                      <a:pt x="20838" y="20314"/>
                      <a:pt x="20838" y="21074"/>
                    </a:cubicBezTo>
                    <a:cubicBezTo>
                      <a:pt x="20838" y="21319"/>
                      <a:pt x="20916" y="21407"/>
                      <a:pt x="21048" y="21407"/>
                    </a:cubicBezTo>
                    <a:cubicBezTo>
                      <a:pt x="21324" y="21407"/>
                      <a:pt x="21835" y="21020"/>
                      <a:pt x="22350" y="20890"/>
                    </a:cubicBezTo>
                    <a:cubicBezTo>
                      <a:pt x="22456" y="20863"/>
                      <a:pt x="22544" y="20851"/>
                      <a:pt x="22614" y="20851"/>
                    </a:cubicBezTo>
                    <a:cubicBezTo>
                      <a:pt x="23039" y="20851"/>
                      <a:pt x="22811" y="21293"/>
                      <a:pt x="22158" y="21458"/>
                    </a:cubicBezTo>
                    <a:cubicBezTo>
                      <a:pt x="21406" y="21649"/>
                      <a:pt x="20270" y="23162"/>
                      <a:pt x="20838" y="23730"/>
                    </a:cubicBezTo>
                    <a:cubicBezTo>
                      <a:pt x="21406" y="24297"/>
                      <a:pt x="21214" y="24482"/>
                      <a:pt x="21214" y="25050"/>
                    </a:cubicBezTo>
                    <a:cubicBezTo>
                      <a:pt x="21214" y="25618"/>
                      <a:pt x="20454" y="25810"/>
                      <a:pt x="19702" y="25994"/>
                    </a:cubicBezTo>
                    <a:cubicBezTo>
                      <a:pt x="18942" y="26186"/>
                      <a:pt x="19894" y="26754"/>
                      <a:pt x="20270" y="27130"/>
                    </a:cubicBezTo>
                    <a:cubicBezTo>
                      <a:pt x="20646" y="27506"/>
                      <a:pt x="21590" y="27890"/>
                      <a:pt x="21782" y="28074"/>
                    </a:cubicBezTo>
                    <a:cubicBezTo>
                      <a:pt x="21974" y="28266"/>
                      <a:pt x="22357" y="29210"/>
                      <a:pt x="22542" y="29778"/>
                    </a:cubicBezTo>
                    <a:cubicBezTo>
                      <a:pt x="22726" y="30346"/>
                      <a:pt x="22542" y="30722"/>
                      <a:pt x="22542" y="30722"/>
                    </a:cubicBezTo>
                    <a:cubicBezTo>
                      <a:pt x="22542" y="30722"/>
                      <a:pt x="21782" y="29210"/>
                      <a:pt x="21590" y="28642"/>
                    </a:cubicBezTo>
                    <a:cubicBezTo>
                      <a:pt x="21406" y="28074"/>
                      <a:pt x="20270" y="27698"/>
                      <a:pt x="19894" y="27322"/>
                    </a:cubicBezTo>
                    <a:cubicBezTo>
                      <a:pt x="19551" y="26979"/>
                      <a:pt x="19067" y="26342"/>
                      <a:pt x="18289" y="26342"/>
                    </a:cubicBezTo>
                    <a:cubicBezTo>
                      <a:pt x="18196" y="26342"/>
                      <a:pt x="18099" y="26351"/>
                      <a:pt x="17998" y="26370"/>
                    </a:cubicBezTo>
                    <a:cubicBezTo>
                      <a:pt x="17893" y="26392"/>
                      <a:pt x="17797" y="26401"/>
                      <a:pt x="17709" y="26401"/>
                    </a:cubicBezTo>
                    <a:cubicBezTo>
                      <a:pt x="17006" y="26401"/>
                      <a:pt x="16785" y="25788"/>
                      <a:pt x="16110" y="25618"/>
                    </a:cubicBezTo>
                    <a:cubicBezTo>
                      <a:pt x="16043" y="25601"/>
                      <a:pt x="15986" y="25593"/>
                      <a:pt x="15938" y="25593"/>
                    </a:cubicBezTo>
                    <a:cubicBezTo>
                      <a:pt x="15443" y="25593"/>
                      <a:pt x="15885" y="26444"/>
                      <a:pt x="15542" y="27130"/>
                    </a:cubicBezTo>
                    <a:cubicBezTo>
                      <a:pt x="15166" y="27890"/>
                      <a:pt x="14081" y="28059"/>
                      <a:pt x="14081" y="28059"/>
                    </a:cubicBezTo>
                    <a:lnTo>
                      <a:pt x="12702" y="28834"/>
                    </a:lnTo>
                    <a:lnTo>
                      <a:pt x="11485" y="32485"/>
                    </a:lnTo>
                    <a:cubicBezTo>
                      <a:pt x="11225" y="33272"/>
                      <a:pt x="10488" y="33793"/>
                      <a:pt x="9670" y="33793"/>
                    </a:cubicBezTo>
                    <a:cubicBezTo>
                      <a:pt x="9607" y="33793"/>
                      <a:pt x="9543" y="33789"/>
                      <a:pt x="9479" y="33783"/>
                    </a:cubicBezTo>
                    <a:lnTo>
                      <a:pt x="8350" y="33672"/>
                    </a:lnTo>
                    <a:cubicBezTo>
                      <a:pt x="8277" y="33665"/>
                      <a:pt x="8204" y="33661"/>
                      <a:pt x="8131" y="33661"/>
                    </a:cubicBezTo>
                    <a:cubicBezTo>
                      <a:pt x="7501" y="33661"/>
                      <a:pt x="6902" y="33943"/>
                      <a:pt x="6499" y="34432"/>
                    </a:cubicBezTo>
                    <a:lnTo>
                      <a:pt x="5326" y="35848"/>
                    </a:lnTo>
                    <a:cubicBezTo>
                      <a:pt x="5201" y="35959"/>
                      <a:pt x="5068" y="36062"/>
                      <a:pt x="4928" y="36143"/>
                    </a:cubicBezTo>
                    <a:lnTo>
                      <a:pt x="2958" y="37324"/>
                    </a:lnTo>
                    <a:cubicBezTo>
                      <a:pt x="2582" y="37552"/>
                      <a:pt x="2427" y="38024"/>
                      <a:pt x="2589" y="38430"/>
                    </a:cubicBezTo>
                    <a:lnTo>
                      <a:pt x="3784" y="41417"/>
                    </a:lnTo>
                    <a:cubicBezTo>
                      <a:pt x="3932" y="42096"/>
                      <a:pt x="3954" y="42804"/>
                      <a:pt x="3843" y="43497"/>
                    </a:cubicBezTo>
                    <a:cubicBezTo>
                      <a:pt x="3843" y="43497"/>
                      <a:pt x="3534" y="45430"/>
                      <a:pt x="3364" y="46492"/>
                    </a:cubicBezTo>
                    <a:cubicBezTo>
                      <a:pt x="3298" y="46927"/>
                      <a:pt x="3047" y="47311"/>
                      <a:pt x="2671" y="47540"/>
                    </a:cubicBezTo>
                    <a:lnTo>
                      <a:pt x="2656" y="47554"/>
                    </a:lnTo>
                    <a:cubicBezTo>
                      <a:pt x="2051" y="47930"/>
                      <a:pt x="1564" y="48476"/>
                      <a:pt x="1269" y="49125"/>
                    </a:cubicBezTo>
                    <a:lnTo>
                      <a:pt x="237" y="51360"/>
                    </a:lnTo>
                    <a:cubicBezTo>
                      <a:pt x="0" y="51928"/>
                      <a:pt x="96" y="52577"/>
                      <a:pt x="487" y="53057"/>
                    </a:cubicBezTo>
                    <a:lnTo>
                      <a:pt x="1557" y="54377"/>
                    </a:lnTo>
                    <a:cubicBezTo>
                      <a:pt x="1801" y="54773"/>
                      <a:pt x="2225" y="54998"/>
                      <a:pt x="2664" y="54998"/>
                    </a:cubicBezTo>
                    <a:cubicBezTo>
                      <a:pt x="2821" y="54998"/>
                      <a:pt x="2981" y="54969"/>
                      <a:pt x="3135" y="54908"/>
                    </a:cubicBezTo>
                    <a:lnTo>
                      <a:pt x="5171" y="54089"/>
                    </a:lnTo>
                    <a:cubicBezTo>
                      <a:pt x="6160" y="53640"/>
                      <a:pt x="7200" y="53315"/>
                      <a:pt x="8269" y="53108"/>
                    </a:cubicBezTo>
                    <a:lnTo>
                      <a:pt x="9671" y="52843"/>
                    </a:lnTo>
                    <a:cubicBezTo>
                      <a:pt x="10298" y="52725"/>
                      <a:pt x="10858" y="52400"/>
                      <a:pt x="11279" y="51921"/>
                    </a:cubicBezTo>
                    <a:lnTo>
                      <a:pt x="12060" y="51028"/>
                    </a:lnTo>
                    <a:cubicBezTo>
                      <a:pt x="12850" y="50129"/>
                      <a:pt x="13927" y="49531"/>
                      <a:pt x="15107" y="49332"/>
                    </a:cubicBezTo>
                    <a:lnTo>
                      <a:pt x="15549" y="49258"/>
                    </a:lnTo>
                    <a:lnTo>
                      <a:pt x="15549" y="49310"/>
                    </a:lnTo>
                    <a:cubicBezTo>
                      <a:pt x="15549" y="49642"/>
                      <a:pt x="15660" y="49966"/>
                      <a:pt x="15866" y="50224"/>
                    </a:cubicBezTo>
                    <a:lnTo>
                      <a:pt x="16007" y="50401"/>
                    </a:lnTo>
                    <a:cubicBezTo>
                      <a:pt x="16086" y="50499"/>
                      <a:pt x="16199" y="50549"/>
                      <a:pt x="16314" y="50549"/>
                    </a:cubicBezTo>
                    <a:cubicBezTo>
                      <a:pt x="16424" y="50549"/>
                      <a:pt x="16536" y="50503"/>
                      <a:pt x="16619" y="50409"/>
                    </a:cubicBezTo>
                    <a:lnTo>
                      <a:pt x="19282" y="47340"/>
                    </a:lnTo>
                    <a:cubicBezTo>
                      <a:pt x="19798" y="46750"/>
                      <a:pt x="20521" y="46389"/>
                      <a:pt x="21303" y="46330"/>
                    </a:cubicBezTo>
                    <a:lnTo>
                      <a:pt x="22970" y="46204"/>
                    </a:lnTo>
                    <a:cubicBezTo>
                      <a:pt x="23434" y="46094"/>
                      <a:pt x="23862" y="45880"/>
                      <a:pt x="24231" y="45570"/>
                    </a:cubicBezTo>
                    <a:lnTo>
                      <a:pt x="30102" y="40554"/>
                    </a:lnTo>
                    <a:lnTo>
                      <a:pt x="30987" y="38791"/>
                    </a:lnTo>
                    <a:cubicBezTo>
                      <a:pt x="30987" y="38784"/>
                      <a:pt x="31755" y="38017"/>
                      <a:pt x="31755" y="38010"/>
                    </a:cubicBezTo>
                    <a:cubicBezTo>
                      <a:pt x="32117" y="37301"/>
                      <a:pt x="32828" y="36932"/>
                      <a:pt x="33549" y="36932"/>
                    </a:cubicBezTo>
                    <a:cubicBezTo>
                      <a:pt x="34119" y="36932"/>
                      <a:pt x="34694" y="37162"/>
                      <a:pt x="35111" y="37633"/>
                    </a:cubicBezTo>
                    <a:cubicBezTo>
                      <a:pt x="35391" y="37958"/>
                      <a:pt x="35207" y="39610"/>
                      <a:pt x="33658" y="40517"/>
                    </a:cubicBezTo>
                    <a:lnTo>
                      <a:pt x="32160" y="40945"/>
                    </a:lnTo>
                    <a:cubicBezTo>
                      <a:pt x="31637" y="41093"/>
                      <a:pt x="31408" y="41705"/>
                      <a:pt x="31703" y="42162"/>
                    </a:cubicBezTo>
                    <a:lnTo>
                      <a:pt x="31718" y="42184"/>
                    </a:lnTo>
                    <a:cubicBezTo>
                      <a:pt x="31943" y="42534"/>
                      <a:pt x="32320" y="42723"/>
                      <a:pt x="32702" y="42723"/>
                    </a:cubicBezTo>
                    <a:cubicBezTo>
                      <a:pt x="32934" y="42723"/>
                      <a:pt x="33167" y="42654"/>
                      <a:pt x="33370" y="42509"/>
                    </a:cubicBezTo>
                    <a:lnTo>
                      <a:pt x="34262" y="41882"/>
                    </a:lnTo>
                    <a:lnTo>
                      <a:pt x="34912" y="40636"/>
                    </a:lnTo>
                    <a:cubicBezTo>
                      <a:pt x="35981" y="38585"/>
                      <a:pt x="36136" y="38128"/>
                      <a:pt x="37855" y="36586"/>
                    </a:cubicBezTo>
                    <a:lnTo>
                      <a:pt x="39182" y="36394"/>
                    </a:lnTo>
                    <a:lnTo>
                      <a:pt x="39913" y="35457"/>
                    </a:lnTo>
                    <a:cubicBezTo>
                      <a:pt x="40296" y="34963"/>
                      <a:pt x="40842" y="34631"/>
                      <a:pt x="41447" y="34506"/>
                    </a:cubicBezTo>
                    <a:lnTo>
                      <a:pt x="42538" y="33112"/>
                    </a:lnTo>
                    <a:cubicBezTo>
                      <a:pt x="42693" y="32905"/>
                      <a:pt x="42819" y="32684"/>
                      <a:pt x="42907" y="32441"/>
                    </a:cubicBezTo>
                    <a:lnTo>
                      <a:pt x="42974" y="32278"/>
                    </a:lnTo>
                    <a:cubicBezTo>
                      <a:pt x="43165" y="31777"/>
                      <a:pt x="43556" y="31379"/>
                      <a:pt x="44051" y="31172"/>
                    </a:cubicBezTo>
                    <a:cubicBezTo>
                      <a:pt x="44449" y="31002"/>
                      <a:pt x="44788" y="30715"/>
                      <a:pt x="45017" y="30353"/>
                    </a:cubicBezTo>
                    <a:lnTo>
                      <a:pt x="45607" y="29402"/>
                    </a:lnTo>
                    <a:lnTo>
                      <a:pt x="53935" y="19946"/>
                    </a:lnTo>
                    <a:lnTo>
                      <a:pt x="54857" y="18692"/>
                    </a:lnTo>
                    <a:cubicBezTo>
                      <a:pt x="55565" y="17725"/>
                      <a:pt x="55646" y="16435"/>
                      <a:pt x="55063" y="15387"/>
                    </a:cubicBezTo>
                    <a:lnTo>
                      <a:pt x="53772" y="13049"/>
                    </a:lnTo>
                    <a:cubicBezTo>
                      <a:pt x="53256" y="12112"/>
                      <a:pt x="52555" y="11286"/>
                      <a:pt x="51707" y="10630"/>
                    </a:cubicBezTo>
                    <a:cubicBezTo>
                      <a:pt x="51419" y="10401"/>
                      <a:pt x="51183" y="10113"/>
                      <a:pt x="51021" y="9789"/>
                    </a:cubicBezTo>
                    <a:cubicBezTo>
                      <a:pt x="49951" y="7650"/>
                      <a:pt x="49656" y="5651"/>
                      <a:pt x="50055" y="3217"/>
                    </a:cubicBezTo>
                    <a:lnTo>
                      <a:pt x="50055" y="3209"/>
                    </a:lnTo>
                    <a:cubicBezTo>
                      <a:pt x="50224" y="2140"/>
                      <a:pt x="49686" y="1085"/>
                      <a:pt x="48720" y="606"/>
                    </a:cubicBezTo>
                    <a:lnTo>
                      <a:pt x="48041" y="266"/>
                    </a:lnTo>
                    <a:cubicBezTo>
                      <a:pt x="47694" y="89"/>
                      <a:pt x="47316" y="1"/>
                      <a:pt x="4693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890275" y="4519000"/>
                <a:ext cx="39400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948" extrusionOk="0">
                    <a:moveTo>
                      <a:pt x="865" y="0"/>
                    </a:moveTo>
                    <a:cubicBezTo>
                      <a:pt x="667" y="0"/>
                      <a:pt x="475" y="121"/>
                      <a:pt x="403" y="323"/>
                    </a:cubicBezTo>
                    <a:lnTo>
                      <a:pt x="174" y="972"/>
                    </a:lnTo>
                    <a:cubicBezTo>
                      <a:pt x="0" y="1462"/>
                      <a:pt x="379" y="1947"/>
                      <a:pt x="862" y="1947"/>
                    </a:cubicBezTo>
                    <a:cubicBezTo>
                      <a:pt x="931" y="1947"/>
                      <a:pt x="1002" y="1937"/>
                      <a:pt x="1074" y="1916"/>
                    </a:cubicBezTo>
                    <a:cubicBezTo>
                      <a:pt x="1369" y="1828"/>
                      <a:pt x="1576" y="1547"/>
                      <a:pt x="1576" y="1237"/>
                    </a:cubicBezTo>
                    <a:lnTo>
                      <a:pt x="1576" y="965"/>
                    </a:lnTo>
                    <a:cubicBezTo>
                      <a:pt x="1576" y="633"/>
                      <a:pt x="1428" y="315"/>
                      <a:pt x="1170" y="109"/>
                    </a:cubicBezTo>
                    <a:cubicBezTo>
                      <a:pt x="1078" y="35"/>
                      <a:pt x="970" y="0"/>
                      <a:pt x="86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5706925" y="4208225"/>
                <a:ext cx="1399450" cy="631875"/>
              </a:xfrm>
              <a:custGeom>
                <a:avLst/>
                <a:gdLst/>
                <a:ahLst/>
                <a:cxnLst/>
                <a:rect l="l" t="t" r="r" b="b"/>
                <a:pathLst>
                  <a:path w="55978" h="25275" extrusionOk="0">
                    <a:moveTo>
                      <a:pt x="48049" y="1"/>
                    </a:moveTo>
                    <a:cubicBezTo>
                      <a:pt x="47414" y="1"/>
                      <a:pt x="47053" y="723"/>
                      <a:pt x="47429" y="1232"/>
                    </a:cubicBezTo>
                    <a:lnTo>
                      <a:pt x="47444" y="1254"/>
                    </a:lnTo>
                    <a:cubicBezTo>
                      <a:pt x="47569" y="1417"/>
                      <a:pt x="47613" y="1631"/>
                      <a:pt x="47569" y="1837"/>
                    </a:cubicBezTo>
                    <a:lnTo>
                      <a:pt x="47274" y="3172"/>
                    </a:lnTo>
                    <a:cubicBezTo>
                      <a:pt x="47267" y="3202"/>
                      <a:pt x="47267" y="3231"/>
                      <a:pt x="47274" y="3261"/>
                    </a:cubicBezTo>
                    <a:lnTo>
                      <a:pt x="47606" y="5230"/>
                    </a:lnTo>
                    <a:cubicBezTo>
                      <a:pt x="47628" y="5363"/>
                      <a:pt x="47518" y="5488"/>
                      <a:pt x="47385" y="5488"/>
                    </a:cubicBezTo>
                    <a:lnTo>
                      <a:pt x="46706" y="5488"/>
                    </a:lnTo>
                    <a:cubicBezTo>
                      <a:pt x="46596" y="5488"/>
                      <a:pt x="46500" y="5400"/>
                      <a:pt x="46485" y="5289"/>
                    </a:cubicBezTo>
                    <a:lnTo>
                      <a:pt x="46389" y="4485"/>
                    </a:lnTo>
                    <a:cubicBezTo>
                      <a:pt x="46370" y="4362"/>
                      <a:pt x="46265" y="4287"/>
                      <a:pt x="46160" y="4287"/>
                    </a:cubicBezTo>
                    <a:cubicBezTo>
                      <a:pt x="46101" y="4287"/>
                      <a:pt x="46043" y="4310"/>
                      <a:pt x="45998" y="4360"/>
                    </a:cubicBezTo>
                    <a:cubicBezTo>
                      <a:pt x="45740" y="4640"/>
                      <a:pt x="45371" y="5009"/>
                      <a:pt x="45002" y="5193"/>
                    </a:cubicBezTo>
                    <a:cubicBezTo>
                      <a:pt x="44970" y="5209"/>
                      <a:pt x="44937" y="5215"/>
                      <a:pt x="44905" y="5215"/>
                    </a:cubicBezTo>
                    <a:cubicBezTo>
                      <a:pt x="44739" y="5215"/>
                      <a:pt x="44609" y="5024"/>
                      <a:pt x="44715" y="4869"/>
                    </a:cubicBezTo>
                    <a:lnTo>
                      <a:pt x="45946" y="3969"/>
                    </a:lnTo>
                    <a:cubicBezTo>
                      <a:pt x="45946" y="3969"/>
                      <a:pt x="46131" y="3217"/>
                      <a:pt x="46131" y="3217"/>
                    </a:cubicBezTo>
                    <a:lnTo>
                      <a:pt x="46079" y="2626"/>
                    </a:lnTo>
                    <a:cubicBezTo>
                      <a:pt x="46330" y="2206"/>
                      <a:pt x="46227" y="1660"/>
                      <a:pt x="45843" y="1358"/>
                    </a:cubicBezTo>
                    <a:lnTo>
                      <a:pt x="45224" y="1675"/>
                    </a:lnTo>
                    <a:cubicBezTo>
                      <a:pt x="44958" y="1815"/>
                      <a:pt x="44766" y="2051"/>
                      <a:pt x="44700" y="2346"/>
                    </a:cubicBezTo>
                    <a:lnTo>
                      <a:pt x="44434" y="2457"/>
                    </a:lnTo>
                    <a:lnTo>
                      <a:pt x="43675" y="3784"/>
                    </a:lnTo>
                    <a:cubicBezTo>
                      <a:pt x="43601" y="3910"/>
                      <a:pt x="43173" y="5518"/>
                      <a:pt x="42229" y="6300"/>
                    </a:cubicBezTo>
                    <a:cubicBezTo>
                      <a:pt x="42184" y="6337"/>
                      <a:pt x="42134" y="6354"/>
                      <a:pt x="42087" y="6354"/>
                    </a:cubicBezTo>
                    <a:cubicBezTo>
                      <a:pt x="41938" y="6354"/>
                      <a:pt x="41806" y="6196"/>
                      <a:pt x="41890" y="6034"/>
                    </a:cubicBezTo>
                    <a:lnTo>
                      <a:pt x="42347" y="5120"/>
                    </a:lnTo>
                    <a:cubicBezTo>
                      <a:pt x="42354" y="5105"/>
                      <a:pt x="42354" y="5097"/>
                      <a:pt x="42362" y="5090"/>
                    </a:cubicBezTo>
                    <a:lnTo>
                      <a:pt x="42996" y="4139"/>
                    </a:lnTo>
                    <a:cubicBezTo>
                      <a:pt x="43099" y="3981"/>
                      <a:pt x="42978" y="3793"/>
                      <a:pt x="42816" y="3793"/>
                    </a:cubicBezTo>
                    <a:cubicBezTo>
                      <a:pt x="42782" y="3793"/>
                      <a:pt x="42745" y="3802"/>
                      <a:pt x="42708" y="3821"/>
                    </a:cubicBezTo>
                    <a:lnTo>
                      <a:pt x="41801" y="4603"/>
                    </a:lnTo>
                    <a:cubicBezTo>
                      <a:pt x="41536" y="4833"/>
                      <a:pt x="41200" y="4931"/>
                      <a:pt x="40854" y="4931"/>
                    </a:cubicBezTo>
                    <a:cubicBezTo>
                      <a:pt x="40767" y="4931"/>
                      <a:pt x="40679" y="4925"/>
                      <a:pt x="40591" y="4913"/>
                    </a:cubicBezTo>
                    <a:lnTo>
                      <a:pt x="39699" y="5068"/>
                    </a:lnTo>
                    <a:cubicBezTo>
                      <a:pt x="38917" y="5201"/>
                      <a:pt x="38312" y="5828"/>
                      <a:pt x="38194" y="6617"/>
                    </a:cubicBezTo>
                    <a:lnTo>
                      <a:pt x="35406" y="8785"/>
                    </a:lnTo>
                    <a:cubicBezTo>
                      <a:pt x="35008" y="9103"/>
                      <a:pt x="34558" y="9339"/>
                      <a:pt x="34078" y="9508"/>
                    </a:cubicBezTo>
                    <a:cubicBezTo>
                      <a:pt x="33223" y="9803"/>
                      <a:pt x="31895" y="10275"/>
                      <a:pt x="31770" y="10401"/>
                    </a:cubicBezTo>
                    <a:cubicBezTo>
                      <a:pt x="31674" y="10497"/>
                      <a:pt x="30206" y="10637"/>
                      <a:pt x="28760" y="10755"/>
                    </a:cubicBezTo>
                    <a:cubicBezTo>
                      <a:pt x="26865" y="10910"/>
                      <a:pt x="25035" y="11529"/>
                      <a:pt x="23435" y="12555"/>
                    </a:cubicBezTo>
                    <a:lnTo>
                      <a:pt x="18552" y="15697"/>
                    </a:lnTo>
                    <a:cubicBezTo>
                      <a:pt x="18168" y="15940"/>
                      <a:pt x="17726" y="16080"/>
                      <a:pt x="17276" y="16103"/>
                    </a:cubicBezTo>
                    <a:lnTo>
                      <a:pt x="14480" y="16221"/>
                    </a:lnTo>
                    <a:cubicBezTo>
                      <a:pt x="13919" y="16250"/>
                      <a:pt x="13381" y="16457"/>
                      <a:pt x="12953" y="16818"/>
                    </a:cubicBezTo>
                    <a:lnTo>
                      <a:pt x="12393" y="17283"/>
                    </a:lnTo>
                    <a:cubicBezTo>
                      <a:pt x="11924" y="17672"/>
                      <a:pt x="11343" y="17878"/>
                      <a:pt x="10754" y="17878"/>
                    </a:cubicBezTo>
                    <a:cubicBezTo>
                      <a:pt x="10517" y="17878"/>
                      <a:pt x="10279" y="17845"/>
                      <a:pt x="10047" y="17777"/>
                    </a:cubicBezTo>
                    <a:lnTo>
                      <a:pt x="9597" y="17652"/>
                    </a:lnTo>
                    <a:cubicBezTo>
                      <a:pt x="9363" y="17586"/>
                      <a:pt x="9124" y="17553"/>
                      <a:pt x="8887" y="17553"/>
                    </a:cubicBezTo>
                    <a:cubicBezTo>
                      <a:pt x="8532" y="17553"/>
                      <a:pt x="8180" y="17627"/>
                      <a:pt x="7849" y="17777"/>
                    </a:cubicBezTo>
                    <a:lnTo>
                      <a:pt x="5297" y="18905"/>
                    </a:lnTo>
                    <a:lnTo>
                      <a:pt x="2841" y="20041"/>
                    </a:lnTo>
                    <a:cubicBezTo>
                      <a:pt x="1" y="21561"/>
                      <a:pt x="561" y="22638"/>
                      <a:pt x="694" y="24283"/>
                    </a:cubicBezTo>
                    <a:cubicBezTo>
                      <a:pt x="557" y="24812"/>
                      <a:pt x="973" y="25275"/>
                      <a:pt x="1460" y="25275"/>
                    </a:cubicBezTo>
                    <a:cubicBezTo>
                      <a:pt x="1576" y="25275"/>
                      <a:pt x="1697" y="25248"/>
                      <a:pt x="1815" y="25190"/>
                    </a:cubicBezTo>
                    <a:lnTo>
                      <a:pt x="6433" y="22889"/>
                    </a:lnTo>
                    <a:lnTo>
                      <a:pt x="10401" y="21185"/>
                    </a:lnTo>
                    <a:lnTo>
                      <a:pt x="26289" y="14944"/>
                    </a:lnTo>
                    <a:lnTo>
                      <a:pt x="28782" y="13469"/>
                    </a:lnTo>
                    <a:cubicBezTo>
                      <a:pt x="30516" y="12444"/>
                      <a:pt x="32382" y="11684"/>
                      <a:pt x="34337" y="11212"/>
                    </a:cubicBezTo>
                    <a:lnTo>
                      <a:pt x="42362" y="9272"/>
                    </a:lnTo>
                    <a:cubicBezTo>
                      <a:pt x="42369" y="9272"/>
                      <a:pt x="42723" y="9147"/>
                      <a:pt x="43188" y="8985"/>
                    </a:cubicBezTo>
                    <a:cubicBezTo>
                      <a:pt x="44564" y="8491"/>
                      <a:pt x="46011" y="8244"/>
                      <a:pt x="47471" y="8244"/>
                    </a:cubicBezTo>
                    <a:cubicBezTo>
                      <a:pt x="47646" y="8244"/>
                      <a:pt x="47822" y="8247"/>
                      <a:pt x="47997" y="8254"/>
                    </a:cubicBezTo>
                    <a:lnTo>
                      <a:pt x="50829" y="8387"/>
                    </a:lnTo>
                    <a:cubicBezTo>
                      <a:pt x="51759" y="8350"/>
                      <a:pt x="52600" y="7812"/>
                      <a:pt x="53013" y="6978"/>
                    </a:cubicBezTo>
                    <a:cubicBezTo>
                      <a:pt x="53064" y="6868"/>
                      <a:pt x="53109" y="6750"/>
                      <a:pt x="53138" y="6624"/>
                    </a:cubicBezTo>
                    <a:cubicBezTo>
                      <a:pt x="53206" y="6374"/>
                      <a:pt x="53544" y="6292"/>
                      <a:pt x="53964" y="6292"/>
                    </a:cubicBezTo>
                    <a:cubicBezTo>
                      <a:pt x="54225" y="6292"/>
                      <a:pt x="54518" y="6324"/>
                      <a:pt x="54798" y="6366"/>
                    </a:cubicBezTo>
                    <a:cubicBezTo>
                      <a:pt x="54851" y="6374"/>
                      <a:pt x="54904" y="6378"/>
                      <a:pt x="54956" y="6378"/>
                    </a:cubicBezTo>
                    <a:cubicBezTo>
                      <a:pt x="55510" y="6378"/>
                      <a:pt x="55978" y="5929"/>
                      <a:pt x="55978" y="5356"/>
                    </a:cubicBezTo>
                    <a:lnTo>
                      <a:pt x="55978" y="3460"/>
                    </a:lnTo>
                    <a:cubicBezTo>
                      <a:pt x="55978" y="3305"/>
                      <a:pt x="55948" y="3158"/>
                      <a:pt x="55882" y="3017"/>
                    </a:cubicBezTo>
                    <a:lnTo>
                      <a:pt x="55078" y="1321"/>
                    </a:lnTo>
                    <a:cubicBezTo>
                      <a:pt x="54825" y="770"/>
                      <a:pt x="54283" y="445"/>
                      <a:pt x="53712" y="445"/>
                    </a:cubicBezTo>
                    <a:cubicBezTo>
                      <a:pt x="53518" y="445"/>
                      <a:pt x="53321" y="483"/>
                      <a:pt x="53131" y="561"/>
                    </a:cubicBezTo>
                    <a:lnTo>
                      <a:pt x="51250" y="1336"/>
                    </a:lnTo>
                    <a:cubicBezTo>
                      <a:pt x="51250" y="1336"/>
                      <a:pt x="49546" y="546"/>
                      <a:pt x="49089" y="178"/>
                    </a:cubicBezTo>
                    <a:cubicBezTo>
                      <a:pt x="48949" y="60"/>
                      <a:pt x="48772" y="1"/>
                      <a:pt x="4858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3907050" y="4198300"/>
                <a:ext cx="4730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4269" extrusionOk="0">
                    <a:moveTo>
                      <a:pt x="279" y="0"/>
                    </a:moveTo>
                    <a:cubicBezTo>
                      <a:pt x="118" y="0"/>
                      <a:pt x="1" y="637"/>
                      <a:pt x="337" y="980"/>
                    </a:cubicBezTo>
                    <a:cubicBezTo>
                      <a:pt x="248" y="1755"/>
                      <a:pt x="374" y="2544"/>
                      <a:pt x="721" y="3245"/>
                    </a:cubicBezTo>
                    <a:cubicBezTo>
                      <a:pt x="1061" y="3926"/>
                      <a:pt x="1538" y="4268"/>
                      <a:pt x="1741" y="4268"/>
                    </a:cubicBezTo>
                    <a:cubicBezTo>
                      <a:pt x="1877" y="4268"/>
                      <a:pt x="1892" y="4116"/>
                      <a:pt x="1665" y="3813"/>
                    </a:cubicBezTo>
                    <a:cubicBezTo>
                      <a:pt x="1097" y="3060"/>
                      <a:pt x="529" y="2301"/>
                      <a:pt x="1097" y="1548"/>
                    </a:cubicBezTo>
                    <a:cubicBezTo>
                      <a:pt x="1616" y="854"/>
                      <a:pt x="1500" y="5"/>
                      <a:pt x="1189" y="5"/>
                    </a:cubicBezTo>
                    <a:cubicBezTo>
                      <a:pt x="1160" y="5"/>
                      <a:pt x="1129" y="13"/>
                      <a:pt x="1097" y="29"/>
                    </a:cubicBezTo>
                    <a:cubicBezTo>
                      <a:pt x="910" y="124"/>
                      <a:pt x="769" y="170"/>
                      <a:pt x="651" y="170"/>
                    </a:cubicBezTo>
                    <a:cubicBezTo>
                      <a:pt x="531" y="170"/>
                      <a:pt x="434" y="122"/>
                      <a:pt x="337" y="29"/>
                    </a:cubicBezTo>
                    <a:cubicBezTo>
                      <a:pt x="317" y="9"/>
                      <a:pt x="298" y="0"/>
                      <a:pt x="27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5574725" y="2767450"/>
                <a:ext cx="147900" cy="20732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8293" extrusionOk="0">
                    <a:moveTo>
                      <a:pt x="5757" y="0"/>
                    </a:moveTo>
                    <a:cubicBezTo>
                      <a:pt x="5716" y="0"/>
                      <a:pt x="5675" y="17"/>
                      <a:pt x="5643" y="54"/>
                    </a:cubicBezTo>
                    <a:cubicBezTo>
                      <a:pt x="5311" y="445"/>
                      <a:pt x="4942" y="799"/>
                      <a:pt x="4544" y="1109"/>
                    </a:cubicBezTo>
                    <a:cubicBezTo>
                      <a:pt x="3784" y="1677"/>
                      <a:pt x="0" y="8293"/>
                      <a:pt x="0" y="8293"/>
                    </a:cubicBezTo>
                    <a:lnTo>
                      <a:pt x="760" y="7725"/>
                    </a:lnTo>
                    <a:cubicBezTo>
                      <a:pt x="1512" y="7157"/>
                      <a:pt x="5296" y="1485"/>
                      <a:pt x="5672" y="917"/>
                    </a:cubicBezTo>
                    <a:cubicBezTo>
                      <a:pt x="5827" y="696"/>
                      <a:pt x="5908" y="430"/>
                      <a:pt x="5916" y="157"/>
                    </a:cubicBezTo>
                    <a:cubicBezTo>
                      <a:pt x="5916" y="64"/>
                      <a:pt x="5838" y="0"/>
                      <a:pt x="575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6047525" y="2529875"/>
                <a:ext cx="1560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6241" h="4721" extrusionOk="0">
                    <a:moveTo>
                      <a:pt x="1249" y="1"/>
                    </a:moveTo>
                    <a:cubicBezTo>
                      <a:pt x="1212" y="1"/>
                      <a:pt x="1175" y="7"/>
                      <a:pt x="1136" y="20"/>
                    </a:cubicBezTo>
                    <a:cubicBezTo>
                      <a:pt x="568" y="204"/>
                      <a:pt x="377" y="1148"/>
                      <a:pt x="185" y="2284"/>
                    </a:cubicBezTo>
                    <a:cubicBezTo>
                      <a:pt x="0" y="3420"/>
                      <a:pt x="1889" y="4172"/>
                      <a:pt x="3025" y="4556"/>
                    </a:cubicBezTo>
                    <a:cubicBezTo>
                      <a:pt x="3378" y="4675"/>
                      <a:pt x="3694" y="4720"/>
                      <a:pt x="3979" y="4720"/>
                    </a:cubicBezTo>
                    <a:cubicBezTo>
                      <a:pt x="4610" y="4720"/>
                      <a:pt x="5089" y="4499"/>
                      <a:pt x="5481" y="4372"/>
                    </a:cubicBezTo>
                    <a:cubicBezTo>
                      <a:pt x="6049" y="4180"/>
                      <a:pt x="6049" y="3044"/>
                      <a:pt x="6049" y="3044"/>
                    </a:cubicBezTo>
                    <a:cubicBezTo>
                      <a:pt x="6241" y="2476"/>
                      <a:pt x="4537" y="1333"/>
                      <a:pt x="4537" y="1333"/>
                    </a:cubicBezTo>
                    <a:cubicBezTo>
                      <a:pt x="3976" y="1229"/>
                      <a:pt x="3408" y="1163"/>
                      <a:pt x="2833" y="1148"/>
                    </a:cubicBezTo>
                    <a:cubicBezTo>
                      <a:pt x="2131" y="1148"/>
                      <a:pt x="1757" y="1"/>
                      <a:pt x="124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5999025" y="2496025"/>
                <a:ext cx="249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997" h="834" extrusionOk="0">
                    <a:moveTo>
                      <a:pt x="678" y="0"/>
                    </a:moveTo>
                    <a:cubicBezTo>
                      <a:pt x="479" y="0"/>
                      <a:pt x="201" y="275"/>
                      <a:pt x="52" y="429"/>
                    </a:cubicBezTo>
                    <a:cubicBezTo>
                      <a:pt x="1" y="481"/>
                      <a:pt x="1" y="555"/>
                      <a:pt x="37" y="614"/>
                    </a:cubicBezTo>
                    <a:cubicBezTo>
                      <a:pt x="118" y="757"/>
                      <a:pt x="265" y="833"/>
                      <a:pt x="413" y="833"/>
                    </a:cubicBezTo>
                    <a:cubicBezTo>
                      <a:pt x="524" y="833"/>
                      <a:pt x="634" y="791"/>
                      <a:pt x="716" y="702"/>
                    </a:cubicBezTo>
                    <a:lnTo>
                      <a:pt x="996" y="422"/>
                    </a:lnTo>
                    <a:lnTo>
                      <a:pt x="996" y="238"/>
                    </a:lnTo>
                    <a:lnTo>
                      <a:pt x="805" y="53"/>
                    </a:lnTo>
                    <a:cubicBezTo>
                      <a:pt x="769" y="16"/>
                      <a:pt x="726" y="0"/>
                      <a:pt x="6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6431425" y="3967400"/>
                <a:ext cx="158075" cy="406625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16265" extrusionOk="0">
                    <a:moveTo>
                      <a:pt x="3741" y="0"/>
                    </a:moveTo>
                    <a:cubicBezTo>
                      <a:pt x="3741" y="1"/>
                      <a:pt x="3933" y="1328"/>
                      <a:pt x="3173" y="1512"/>
                    </a:cubicBezTo>
                    <a:cubicBezTo>
                      <a:pt x="3104" y="1530"/>
                      <a:pt x="3039" y="1538"/>
                      <a:pt x="2979" y="1538"/>
                    </a:cubicBezTo>
                    <a:cubicBezTo>
                      <a:pt x="2387" y="1538"/>
                      <a:pt x="2229" y="760"/>
                      <a:pt x="2229" y="760"/>
                    </a:cubicBezTo>
                    <a:cubicBezTo>
                      <a:pt x="2229" y="760"/>
                      <a:pt x="2052" y="568"/>
                      <a:pt x="1477" y="384"/>
                    </a:cubicBezTo>
                    <a:cubicBezTo>
                      <a:pt x="1455" y="377"/>
                      <a:pt x="1434" y="373"/>
                      <a:pt x="1416" y="373"/>
                    </a:cubicBezTo>
                    <a:cubicBezTo>
                      <a:pt x="966" y="373"/>
                      <a:pt x="1661" y="2494"/>
                      <a:pt x="1845" y="3408"/>
                    </a:cubicBezTo>
                    <a:cubicBezTo>
                      <a:pt x="2037" y="4360"/>
                      <a:pt x="1278" y="3976"/>
                      <a:pt x="1845" y="4544"/>
                    </a:cubicBezTo>
                    <a:cubicBezTo>
                      <a:pt x="2413" y="5112"/>
                      <a:pt x="2037" y="5296"/>
                      <a:pt x="1845" y="5673"/>
                    </a:cubicBezTo>
                    <a:cubicBezTo>
                      <a:pt x="1654" y="6056"/>
                      <a:pt x="1469" y="6056"/>
                      <a:pt x="2222" y="6241"/>
                    </a:cubicBezTo>
                    <a:cubicBezTo>
                      <a:pt x="2981" y="6432"/>
                      <a:pt x="1469" y="6432"/>
                      <a:pt x="1469" y="6432"/>
                    </a:cubicBezTo>
                    <a:cubicBezTo>
                      <a:pt x="1469" y="6432"/>
                      <a:pt x="901" y="7753"/>
                      <a:pt x="333" y="8512"/>
                    </a:cubicBezTo>
                    <a:cubicBezTo>
                      <a:pt x="1" y="8953"/>
                      <a:pt x="253" y="9136"/>
                      <a:pt x="633" y="9136"/>
                    </a:cubicBezTo>
                    <a:cubicBezTo>
                      <a:pt x="901" y="9136"/>
                      <a:pt x="1234" y="9044"/>
                      <a:pt x="1469" y="8889"/>
                    </a:cubicBezTo>
                    <a:cubicBezTo>
                      <a:pt x="1621" y="8788"/>
                      <a:pt x="1786" y="8741"/>
                      <a:pt x="1961" y="8741"/>
                    </a:cubicBezTo>
                    <a:cubicBezTo>
                      <a:pt x="2440" y="8741"/>
                      <a:pt x="2993" y="9092"/>
                      <a:pt x="3549" y="9648"/>
                    </a:cubicBezTo>
                    <a:cubicBezTo>
                      <a:pt x="4302" y="10401"/>
                      <a:pt x="4494" y="10401"/>
                      <a:pt x="4494" y="10401"/>
                    </a:cubicBezTo>
                    <a:cubicBezTo>
                      <a:pt x="4494" y="10401"/>
                      <a:pt x="4494" y="9985"/>
                      <a:pt x="4729" y="9985"/>
                    </a:cubicBezTo>
                    <a:cubicBezTo>
                      <a:pt x="4769" y="9985"/>
                      <a:pt x="4815" y="9997"/>
                      <a:pt x="4870" y="10024"/>
                    </a:cubicBezTo>
                    <a:cubicBezTo>
                      <a:pt x="5246" y="10216"/>
                      <a:pt x="5135" y="11020"/>
                      <a:pt x="4494" y="11913"/>
                    </a:cubicBezTo>
                    <a:cubicBezTo>
                      <a:pt x="4162" y="12377"/>
                      <a:pt x="4117" y="12658"/>
                      <a:pt x="4117" y="12658"/>
                    </a:cubicBezTo>
                    <a:lnTo>
                      <a:pt x="4117" y="13425"/>
                    </a:lnTo>
                    <a:cubicBezTo>
                      <a:pt x="4117" y="13993"/>
                      <a:pt x="3549" y="14376"/>
                      <a:pt x="3549" y="14376"/>
                    </a:cubicBezTo>
                    <a:cubicBezTo>
                      <a:pt x="3549" y="14376"/>
                      <a:pt x="3678" y="15033"/>
                      <a:pt x="3613" y="15033"/>
                    </a:cubicBezTo>
                    <a:cubicBezTo>
                      <a:pt x="3600" y="15033"/>
                      <a:pt x="3580" y="15007"/>
                      <a:pt x="3549" y="14944"/>
                    </a:cubicBezTo>
                    <a:cubicBezTo>
                      <a:pt x="3511" y="14867"/>
                      <a:pt x="3465" y="14836"/>
                      <a:pt x="3416" y="14836"/>
                    </a:cubicBezTo>
                    <a:cubicBezTo>
                      <a:pt x="3221" y="14836"/>
                      <a:pt x="2981" y="15321"/>
                      <a:pt x="2981" y="15321"/>
                    </a:cubicBezTo>
                    <a:cubicBezTo>
                      <a:pt x="2981" y="15321"/>
                      <a:pt x="2790" y="16265"/>
                      <a:pt x="4117" y="16265"/>
                    </a:cubicBezTo>
                    <a:cubicBezTo>
                      <a:pt x="5438" y="16265"/>
                      <a:pt x="5246" y="14753"/>
                      <a:pt x="5246" y="14753"/>
                    </a:cubicBezTo>
                    <a:lnTo>
                      <a:pt x="5061" y="13049"/>
                    </a:lnTo>
                    <a:cubicBezTo>
                      <a:pt x="5061" y="13049"/>
                      <a:pt x="6013" y="12296"/>
                      <a:pt x="6197" y="11537"/>
                    </a:cubicBezTo>
                    <a:cubicBezTo>
                      <a:pt x="6323" y="11116"/>
                      <a:pt x="6168" y="10666"/>
                      <a:pt x="5821" y="10401"/>
                    </a:cubicBezTo>
                    <a:cubicBezTo>
                      <a:pt x="5821" y="10401"/>
                      <a:pt x="6013" y="9457"/>
                      <a:pt x="6013" y="9265"/>
                    </a:cubicBezTo>
                    <a:cubicBezTo>
                      <a:pt x="6013" y="9203"/>
                      <a:pt x="5970" y="9183"/>
                      <a:pt x="5914" y="9183"/>
                    </a:cubicBezTo>
                    <a:cubicBezTo>
                      <a:pt x="5800" y="9183"/>
                      <a:pt x="5629" y="9265"/>
                      <a:pt x="5629" y="9265"/>
                    </a:cubicBezTo>
                    <a:lnTo>
                      <a:pt x="4877" y="4920"/>
                    </a:lnTo>
                    <a:lnTo>
                      <a:pt x="3741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6582100" y="4292275"/>
                <a:ext cx="37500" cy="602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408" extrusionOk="0">
                    <a:moveTo>
                      <a:pt x="367" y="1"/>
                    </a:moveTo>
                    <a:cubicBezTo>
                      <a:pt x="300" y="1"/>
                      <a:pt x="247" y="24"/>
                      <a:pt x="215" y="76"/>
                    </a:cubicBezTo>
                    <a:cubicBezTo>
                      <a:pt x="1" y="415"/>
                      <a:pt x="458" y="1470"/>
                      <a:pt x="1100" y="2104"/>
                    </a:cubicBezTo>
                    <a:cubicBezTo>
                      <a:pt x="1307" y="2314"/>
                      <a:pt x="1399" y="2407"/>
                      <a:pt x="1432" y="2407"/>
                    </a:cubicBezTo>
                    <a:cubicBezTo>
                      <a:pt x="1500" y="2407"/>
                      <a:pt x="1320" y="2014"/>
                      <a:pt x="1395" y="1433"/>
                    </a:cubicBezTo>
                    <a:cubicBezTo>
                      <a:pt x="1495" y="704"/>
                      <a:pt x="730" y="1"/>
                      <a:pt x="36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6138925" y="4077025"/>
                <a:ext cx="108875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4214" extrusionOk="0">
                    <a:moveTo>
                      <a:pt x="3770" y="0"/>
                    </a:moveTo>
                    <a:cubicBezTo>
                      <a:pt x="3452" y="0"/>
                      <a:pt x="3042" y="425"/>
                      <a:pt x="3042" y="425"/>
                    </a:cubicBezTo>
                    <a:cubicBezTo>
                      <a:pt x="3042" y="425"/>
                      <a:pt x="446" y="2335"/>
                      <a:pt x="187" y="3242"/>
                    </a:cubicBezTo>
                    <a:cubicBezTo>
                      <a:pt x="0" y="3876"/>
                      <a:pt x="410" y="4213"/>
                      <a:pt x="1214" y="4213"/>
                    </a:cubicBezTo>
                    <a:cubicBezTo>
                      <a:pt x="1552" y="4213"/>
                      <a:pt x="1960" y="4154"/>
                      <a:pt x="2422" y="4032"/>
                    </a:cubicBezTo>
                    <a:cubicBezTo>
                      <a:pt x="3986" y="3618"/>
                      <a:pt x="4355" y="2748"/>
                      <a:pt x="4134" y="2151"/>
                    </a:cubicBezTo>
                    <a:cubicBezTo>
                      <a:pt x="3905" y="1553"/>
                      <a:pt x="4134" y="1369"/>
                      <a:pt x="4134" y="720"/>
                    </a:cubicBezTo>
                    <a:cubicBezTo>
                      <a:pt x="4134" y="169"/>
                      <a:pt x="3970" y="0"/>
                      <a:pt x="377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6290600" y="4032525"/>
                <a:ext cx="28575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089" extrusionOk="0">
                    <a:moveTo>
                      <a:pt x="101" y="0"/>
                    </a:moveTo>
                    <a:cubicBezTo>
                      <a:pt x="0" y="0"/>
                      <a:pt x="132" y="921"/>
                      <a:pt x="132" y="921"/>
                    </a:cubicBezTo>
                    <a:cubicBezTo>
                      <a:pt x="132" y="921"/>
                      <a:pt x="450" y="1088"/>
                      <a:pt x="706" y="1088"/>
                    </a:cubicBezTo>
                    <a:cubicBezTo>
                      <a:pt x="833" y="1088"/>
                      <a:pt x="946" y="1047"/>
                      <a:pt x="995" y="921"/>
                    </a:cubicBezTo>
                    <a:cubicBezTo>
                      <a:pt x="1142" y="545"/>
                      <a:pt x="995" y="21"/>
                      <a:pt x="995" y="21"/>
                    </a:cubicBezTo>
                    <a:cubicBezTo>
                      <a:pt x="983" y="18"/>
                      <a:pt x="969" y="17"/>
                      <a:pt x="952" y="17"/>
                    </a:cubicBezTo>
                    <a:cubicBezTo>
                      <a:pt x="823" y="17"/>
                      <a:pt x="558" y="96"/>
                      <a:pt x="357" y="96"/>
                    </a:cubicBezTo>
                    <a:cubicBezTo>
                      <a:pt x="259" y="96"/>
                      <a:pt x="176" y="77"/>
                      <a:pt x="132" y="21"/>
                    </a:cubicBezTo>
                    <a:cubicBezTo>
                      <a:pt x="120" y="7"/>
                      <a:pt x="110" y="0"/>
                      <a:pt x="10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6355850" y="3980500"/>
                <a:ext cx="28225" cy="4017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607" extrusionOk="0">
                    <a:moveTo>
                      <a:pt x="568" y="0"/>
                    </a:moveTo>
                    <a:cubicBezTo>
                      <a:pt x="568" y="0"/>
                      <a:pt x="0" y="185"/>
                      <a:pt x="0" y="716"/>
                    </a:cubicBezTo>
                    <a:cubicBezTo>
                      <a:pt x="0" y="1148"/>
                      <a:pt x="25" y="1607"/>
                      <a:pt x="172" y="1607"/>
                    </a:cubicBezTo>
                    <a:cubicBezTo>
                      <a:pt x="202" y="1607"/>
                      <a:pt x="238" y="1586"/>
                      <a:pt x="281" y="1542"/>
                    </a:cubicBezTo>
                    <a:cubicBezTo>
                      <a:pt x="524" y="1284"/>
                      <a:pt x="0" y="1011"/>
                      <a:pt x="568" y="804"/>
                    </a:cubicBezTo>
                    <a:cubicBezTo>
                      <a:pt x="1129" y="605"/>
                      <a:pt x="937" y="111"/>
                      <a:pt x="5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6437525" y="4237825"/>
                <a:ext cx="56250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972" extrusionOk="0">
                    <a:moveTo>
                      <a:pt x="1258" y="1"/>
                    </a:moveTo>
                    <a:cubicBezTo>
                      <a:pt x="1229" y="1"/>
                      <a:pt x="1198" y="2"/>
                      <a:pt x="1166" y="4"/>
                    </a:cubicBezTo>
                    <a:cubicBezTo>
                      <a:pt x="1034" y="11"/>
                      <a:pt x="1" y="675"/>
                      <a:pt x="266" y="1317"/>
                    </a:cubicBezTo>
                    <a:cubicBezTo>
                      <a:pt x="433" y="1720"/>
                      <a:pt x="792" y="1972"/>
                      <a:pt x="1138" y="1972"/>
                    </a:cubicBezTo>
                    <a:cubicBezTo>
                      <a:pt x="1343" y="1972"/>
                      <a:pt x="1544" y="1883"/>
                      <a:pt x="1697" y="1686"/>
                    </a:cubicBezTo>
                    <a:cubicBezTo>
                      <a:pt x="2098" y="1170"/>
                      <a:pt x="2249" y="1"/>
                      <a:pt x="125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6487325" y="4257650"/>
                <a:ext cx="402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06" extrusionOk="0">
                    <a:moveTo>
                      <a:pt x="974" y="0"/>
                    </a:moveTo>
                    <a:cubicBezTo>
                      <a:pt x="974" y="0"/>
                      <a:pt x="0" y="37"/>
                      <a:pt x="229" y="487"/>
                    </a:cubicBezTo>
                    <a:cubicBezTo>
                      <a:pt x="421" y="877"/>
                      <a:pt x="761" y="1205"/>
                      <a:pt x="1041" y="1205"/>
                    </a:cubicBezTo>
                    <a:cubicBezTo>
                      <a:pt x="1084" y="1205"/>
                      <a:pt x="1126" y="1197"/>
                      <a:pt x="1166" y="1181"/>
                    </a:cubicBezTo>
                    <a:cubicBezTo>
                      <a:pt x="1468" y="1048"/>
                      <a:pt x="1608" y="185"/>
                      <a:pt x="97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6245025" y="4309450"/>
                <a:ext cx="104200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371" extrusionOk="0">
                    <a:moveTo>
                      <a:pt x="922" y="1"/>
                    </a:moveTo>
                    <a:cubicBezTo>
                      <a:pt x="794" y="1"/>
                      <a:pt x="683" y="10"/>
                      <a:pt x="598" y="31"/>
                    </a:cubicBezTo>
                    <a:cubicBezTo>
                      <a:pt x="0" y="178"/>
                      <a:pt x="561" y="1307"/>
                      <a:pt x="1166" y="2022"/>
                    </a:cubicBezTo>
                    <a:cubicBezTo>
                      <a:pt x="1375" y="2273"/>
                      <a:pt x="1632" y="2371"/>
                      <a:pt x="1908" y="2371"/>
                    </a:cubicBezTo>
                    <a:cubicBezTo>
                      <a:pt x="2418" y="2371"/>
                      <a:pt x="2995" y="2036"/>
                      <a:pt x="3460" y="1720"/>
                    </a:cubicBezTo>
                    <a:cubicBezTo>
                      <a:pt x="4168" y="1233"/>
                      <a:pt x="3120" y="333"/>
                      <a:pt x="3120" y="333"/>
                    </a:cubicBezTo>
                    <a:cubicBezTo>
                      <a:pt x="3120" y="333"/>
                      <a:pt x="1705" y="1"/>
                      <a:pt x="9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6454625" y="4350275"/>
                <a:ext cx="59650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1172" extrusionOk="0">
                    <a:moveTo>
                      <a:pt x="891" y="0"/>
                    </a:moveTo>
                    <a:cubicBezTo>
                      <a:pt x="669" y="0"/>
                      <a:pt x="417" y="75"/>
                      <a:pt x="261" y="352"/>
                    </a:cubicBezTo>
                    <a:cubicBezTo>
                      <a:pt x="1" y="803"/>
                      <a:pt x="112" y="1172"/>
                      <a:pt x="552" y="1172"/>
                    </a:cubicBezTo>
                    <a:cubicBezTo>
                      <a:pt x="624" y="1172"/>
                      <a:pt x="704" y="1162"/>
                      <a:pt x="792" y="1141"/>
                    </a:cubicBezTo>
                    <a:cubicBezTo>
                      <a:pt x="1426" y="987"/>
                      <a:pt x="2385" y="618"/>
                      <a:pt x="1323" y="87"/>
                    </a:cubicBezTo>
                    <a:cubicBezTo>
                      <a:pt x="1261" y="59"/>
                      <a:pt x="1087" y="0"/>
                      <a:pt x="89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6391625" y="4364125"/>
                <a:ext cx="697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1387" extrusionOk="0">
                    <a:moveTo>
                      <a:pt x="1250" y="1"/>
                    </a:moveTo>
                    <a:cubicBezTo>
                      <a:pt x="1201" y="1"/>
                      <a:pt x="1160" y="11"/>
                      <a:pt x="1129" y="34"/>
                    </a:cubicBezTo>
                    <a:cubicBezTo>
                      <a:pt x="871" y="219"/>
                      <a:pt x="0" y="890"/>
                      <a:pt x="0" y="890"/>
                    </a:cubicBezTo>
                    <a:cubicBezTo>
                      <a:pt x="0" y="890"/>
                      <a:pt x="0" y="1340"/>
                      <a:pt x="1129" y="1340"/>
                    </a:cubicBezTo>
                    <a:cubicBezTo>
                      <a:pt x="1642" y="1340"/>
                      <a:pt x="2060" y="1386"/>
                      <a:pt x="2335" y="1386"/>
                    </a:cubicBezTo>
                    <a:cubicBezTo>
                      <a:pt x="2662" y="1386"/>
                      <a:pt x="2789" y="1321"/>
                      <a:pt x="2641" y="1037"/>
                    </a:cubicBezTo>
                    <a:cubicBezTo>
                      <a:pt x="2401" y="576"/>
                      <a:pt x="1611" y="1"/>
                      <a:pt x="125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6695825" y="4136250"/>
                <a:ext cx="104250" cy="97450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898" extrusionOk="0">
                    <a:moveTo>
                      <a:pt x="1322" y="1"/>
                    </a:moveTo>
                    <a:cubicBezTo>
                      <a:pt x="1187" y="1"/>
                      <a:pt x="1074" y="89"/>
                      <a:pt x="1058" y="232"/>
                    </a:cubicBezTo>
                    <a:cubicBezTo>
                      <a:pt x="1043" y="364"/>
                      <a:pt x="1131" y="1500"/>
                      <a:pt x="571" y="1840"/>
                    </a:cubicBezTo>
                    <a:cubicBezTo>
                      <a:pt x="3" y="2186"/>
                      <a:pt x="195" y="2710"/>
                      <a:pt x="47" y="3123"/>
                    </a:cubicBezTo>
                    <a:cubicBezTo>
                      <a:pt x="0" y="3250"/>
                      <a:pt x="9" y="3287"/>
                      <a:pt x="57" y="3287"/>
                    </a:cubicBezTo>
                    <a:cubicBezTo>
                      <a:pt x="123" y="3287"/>
                      <a:pt x="267" y="3215"/>
                      <a:pt x="446" y="3215"/>
                    </a:cubicBezTo>
                    <a:cubicBezTo>
                      <a:pt x="564" y="3215"/>
                      <a:pt x="699" y="3247"/>
                      <a:pt x="836" y="3352"/>
                    </a:cubicBezTo>
                    <a:cubicBezTo>
                      <a:pt x="1189" y="3624"/>
                      <a:pt x="1205" y="3897"/>
                      <a:pt x="1417" y="3897"/>
                    </a:cubicBezTo>
                    <a:cubicBezTo>
                      <a:pt x="1498" y="3897"/>
                      <a:pt x="1607" y="3858"/>
                      <a:pt x="1773" y="3765"/>
                    </a:cubicBezTo>
                    <a:cubicBezTo>
                      <a:pt x="2345" y="3440"/>
                      <a:pt x="2579" y="2891"/>
                      <a:pt x="2961" y="2891"/>
                    </a:cubicBezTo>
                    <a:cubicBezTo>
                      <a:pt x="2978" y="2891"/>
                      <a:pt x="2995" y="2892"/>
                      <a:pt x="3012" y="2894"/>
                    </a:cubicBezTo>
                    <a:cubicBezTo>
                      <a:pt x="3028" y="2896"/>
                      <a:pt x="3044" y="2897"/>
                      <a:pt x="3060" y="2897"/>
                    </a:cubicBezTo>
                    <a:cubicBezTo>
                      <a:pt x="3480" y="2897"/>
                      <a:pt x="4169" y="2273"/>
                      <a:pt x="3949" y="1840"/>
                    </a:cubicBezTo>
                    <a:cubicBezTo>
                      <a:pt x="3728" y="1397"/>
                      <a:pt x="3049" y="1736"/>
                      <a:pt x="2902" y="1382"/>
                    </a:cubicBezTo>
                    <a:cubicBezTo>
                      <a:pt x="2864" y="1295"/>
                      <a:pt x="2855" y="1267"/>
                      <a:pt x="2866" y="1267"/>
                    </a:cubicBezTo>
                    <a:cubicBezTo>
                      <a:pt x="2884" y="1267"/>
                      <a:pt x="2959" y="1353"/>
                      <a:pt x="3031" y="1353"/>
                    </a:cubicBezTo>
                    <a:cubicBezTo>
                      <a:pt x="3085" y="1353"/>
                      <a:pt x="3136" y="1305"/>
                      <a:pt x="3160" y="1139"/>
                    </a:cubicBezTo>
                    <a:cubicBezTo>
                      <a:pt x="3230" y="684"/>
                      <a:pt x="3690" y="196"/>
                      <a:pt x="3443" y="196"/>
                    </a:cubicBezTo>
                    <a:cubicBezTo>
                      <a:pt x="3405" y="196"/>
                      <a:pt x="3352" y="207"/>
                      <a:pt x="3278" y="232"/>
                    </a:cubicBezTo>
                    <a:cubicBezTo>
                      <a:pt x="2983" y="331"/>
                      <a:pt x="2619" y="399"/>
                      <a:pt x="2305" y="399"/>
                    </a:cubicBezTo>
                    <a:cubicBezTo>
                      <a:pt x="2014" y="399"/>
                      <a:pt x="1765" y="340"/>
                      <a:pt x="1655" y="195"/>
                    </a:cubicBezTo>
                    <a:cubicBezTo>
                      <a:pt x="1556" y="59"/>
                      <a:pt x="1431" y="1"/>
                      <a:pt x="1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6661775" y="4261575"/>
                <a:ext cx="464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335" extrusionOk="0">
                    <a:moveTo>
                      <a:pt x="1538" y="1"/>
                    </a:moveTo>
                    <a:cubicBezTo>
                      <a:pt x="1492" y="1"/>
                      <a:pt x="1440" y="12"/>
                      <a:pt x="1380" y="35"/>
                    </a:cubicBezTo>
                    <a:cubicBezTo>
                      <a:pt x="834" y="242"/>
                      <a:pt x="317" y="367"/>
                      <a:pt x="207" y="743"/>
                    </a:cubicBezTo>
                    <a:cubicBezTo>
                      <a:pt x="100" y="1082"/>
                      <a:pt x="0" y="1236"/>
                      <a:pt x="418" y="1236"/>
                    </a:cubicBezTo>
                    <a:cubicBezTo>
                      <a:pt x="464" y="1236"/>
                      <a:pt x="517" y="1234"/>
                      <a:pt x="576" y="1230"/>
                    </a:cubicBezTo>
                    <a:cubicBezTo>
                      <a:pt x="603" y="1228"/>
                      <a:pt x="630" y="1228"/>
                      <a:pt x="657" y="1228"/>
                    </a:cubicBezTo>
                    <a:cubicBezTo>
                      <a:pt x="982" y="1228"/>
                      <a:pt x="1318" y="1335"/>
                      <a:pt x="1551" y="1335"/>
                    </a:cubicBezTo>
                    <a:cubicBezTo>
                      <a:pt x="1737" y="1335"/>
                      <a:pt x="1859" y="1267"/>
                      <a:pt x="1859" y="1024"/>
                    </a:cubicBezTo>
                    <a:cubicBezTo>
                      <a:pt x="1859" y="515"/>
                      <a:pt x="1853" y="1"/>
                      <a:pt x="15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6892275" y="4146600"/>
                <a:ext cx="339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552" extrusionOk="0">
                    <a:moveTo>
                      <a:pt x="849" y="0"/>
                    </a:moveTo>
                    <a:cubicBezTo>
                      <a:pt x="786" y="0"/>
                      <a:pt x="723" y="28"/>
                      <a:pt x="679" y="83"/>
                    </a:cubicBezTo>
                    <a:cubicBezTo>
                      <a:pt x="74" y="644"/>
                      <a:pt x="0" y="1271"/>
                      <a:pt x="155" y="1426"/>
                    </a:cubicBezTo>
                    <a:cubicBezTo>
                      <a:pt x="251" y="1526"/>
                      <a:pt x="442" y="1552"/>
                      <a:pt x="656" y="1552"/>
                    </a:cubicBezTo>
                    <a:cubicBezTo>
                      <a:pt x="774" y="1552"/>
                      <a:pt x="898" y="1544"/>
                      <a:pt x="1018" y="1536"/>
                    </a:cubicBezTo>
                    <a:cubicBezTo>
                      <a:pt x="1358" y="1507"/>
                      <a:pt x="1203" y="267"/>
                      <a:pt x="1018" y="83"/>
                    </a:cubicBezTo>
                    <a:cubicBezTo>
                      <a:pt x="974" y="28"/>
                      <a:pt x="911" y="0"/>
                      <a:pt x="84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6354175" y="4209425"/>
                <a:ext cx="85975" cy="87375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3495" extrusionOk="0">
                    <a:moveTo>
                      <a:pt x="3186" y="0"/>
                    </a:moveTo>
                    <a:cubicBezTo>
                      <a:pt x="3155" y="0"/>
                      <a:pt x="3075" y="56"/>
                      <a:pt x="2848" y="203"/>
                    </a:cubicBezTo>
                    <a:cubicBezTo>
                      <a:pt x="2574" y="381"/>
                      <a:pt x="2361" y="423"/>
                      <a:pt x="2220" y="423"/>
                    </a:cubicBezTo>
                    <a:cubicBezTo>
                      <a:pt x="2091" y="423"/>
                      <a:pt x="2022" y="388"/>
                      <a:pt x="2022" y="388"/>
                    </a:cubicBezTo>
                    <a:cubicBezTo>
                      <a:pt x="1904" y="270"/>
                      <a:pt x="1786" y="166"/>
                      <a:pt x="1653" y="71"/>
                    </a:cubicBezTo>
                    <a:cubicBezTo>
                      <a:pt x="1596" y="28"/>
                      <a:pt x="1531" y="9"/>
                      <a:pt x="1467" y="9"/>
                    </a:cubicBezTo>
                    <a:cubicBezTo>
                      <a:pt x="1308" y="9"/>
                      <a:pt x="1155" y="128"/>
                      <a:pt x="1144" y="307"/>
                    </a:cubicBezTo>
                    <a:cubicBezTo>
                      <a:pt x="1122" y="587"/>
                      <a:pt x="1070" y="867"/>
                      <a:pt x="989" y="1133"/>
                    </a:cubicBezTo>
                    <a:cubicBezTo>
                      <a:pt x="763" y="1874"/>
                      <a:pt x="613" y="2546"/>
                      <a:pt x="325" y="2546"/>
                    </a:cubicBezTo>
                    <a:cubicBezTo>
                      <a:pt x="304" y="2546"/>
                      <a:pt x="282" y="2542"/>
                      <a:pt x="259" y="2534"/>
                    </a:cubicBezTo>
                    <a:cubicBezTo>
                      <a:pt x="237" y="2527"/>
                      <a:pt x="219" y="2523"/>
                      <a:pt x="205" y="2523"/>
                    </a:cubicBezTo>
                    <a:cubicBezTo>
                      <a:pt x="0" y="2523"/>
                      <a:pt x="571" y="3274"/>
                      <a:pt x="820" y="3419"/>
                    </a:cubicBezTo>
                    <a:cubicBezTo>
                      <a:pt x="902" y="3470"/>
                      <a:pt x="1034" y="3494"/>
                      <a:pt x="1182" y="3494"/>
                    </a:cubicBezTo>
                    <a:cubicBezTo>
                      <a:pt x="1512" y="3494"/>
                      <a:pt x="1920" y="3371"/>
                      <a:pt x="2022" y="3132"/>
                    </a:cubicBezTo>
                    <a:cubicBezTo>
                      <a:pt x="2162" y="2792"/>
                      <a:pt x="2133" y="2682"/>
                      <a:pt x="1838" y="2342"/>
                    </a:cubicBezTo>
                    <a:cubicBezTo>
                      <a:pt x="1535" y="2003"/>
                      <a:pt x="1048" y="1406"/>
                      <a:pt x="1498" y="1288"/>
                    </a:cubicBezTo>
                    <a:cubicBezTo>
                      <a:pt x="1594" y="1264"/>
                      <a:pt x="1678" y="1254"/>
                      <a:pt x="1751" y="1254"/>
                    </a:cubicBezTo>
                    <a:cubicBezTo>
                      <a:pt x="2024" y="1254"/>
                      <a:pt x="2145" y="1399"/>
                      <a:pt x="2110" y="1568"/>
                    </a:cubicBezTo>
                    <a:cubicBezTo>
                      <a:pt x="2062" y="1770"/>
                      <a:pt x="1788" y="2125"/>
                      <a:pt x="2065" y="2125"/>
                    </a:cubicBezTo>
                    <a:cubicBezTo>
                      <a:pt x="2081" y="2125"/>
                      <a:pt x="2098" y="2124"/>
                      <a:pt x="2118" y="2121"/>
                    </a:cubicBezTo>
                    <a:cubicBezTo>
                      <a:pt x="2472" y="2069"/>
                      <a:pt x="2701" y="1951"/>
                      <a:pt x="2701" y="1568"/>
                    </a:cubicBezTo>
                    <a:cubicBezTo>
                      <a:pt x="2701" y="1177"/>
                      <a:pt x="2583" y="1066"/>
                      <a:pt x="2848" y="970"/>
                    </a:cubicBezTo>
                    <a:cubicBezTo>
                      <a:pt x="3114" y="875"/>
                      <a:pt x="3438" y="388"/>
                      <a:pt x="3276" y="203"/>
                    </a:cubicBezTo>
                    <a:cubicBezTo>
                      <a:pt x="3184" y="95"/>
                      <a:pt x="3227" y="0"/>
                      <a:pt x="31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6643325" y="4096000"/>
                <a:ext cx="457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3472" extrusionOk="0">
                    <a:moveTo>
                      <a:pt x="1610" y="1"/>
                    </a:moveTo>
                    <a:cubicBezTo>
                      <a:pt x="1419" y="1"/>
                      <a:pt x="1075" y="131"/>
                      <a:pt x="849" y="189"/>
                    </a:cubicBezTo>
                    <a:cubicBezTo>
                      <a:pt x="775" y="211"/>
                      <a:pt x="642" y="868"/>
                      <a:pt x="524" y="979"/>
                    </a:cubicBezTo>
                    <a:cubicBezTo>
                      <a:pt x="414" y="1089"/>
                      <a:pt x="1" y="1657"/>
                      <a:pt x="148" y="1842"/>
                    </a:cubicBezTo>
                    <a:cubicBezTo>
                      <a:pt x="303" y="2026"/>
                      <a:pt x="369" y="2631"/>
                      <a:pt x="487" y="2800"/>
                    </a:cubicBezTo>
                    <a:cubicBezTo>
                      <a:pt x="587" y="2952"/>
                      <a:pt x="567" y="3472"/>
                      <a:pt x="647" y="3472"/>
                    </a:cubicBezTo>
                    <a:cubicBezTo>
                      <a:pt x="656" y="3472"/>
                      <a:pt x="667" y="3465"/>
                      <a:pt x="679" y="3450"/>
                    </a:cubicBezTo>
                    <a:cubicBezTo>
                      <a:pt x="790" y="3309"/>
                      <a:pt x="827" y="2668"/>
                      <a:pt x="1055" y="2446"/>
                    </a:cubicBezTo>
                    <a:cubicBezTo>
                      <a:pt x="1277" y="2218"/>
                      <a:pt x="1173" y="2166"/>
                      <a:pt x="849" y="2019"/>
                    </a:cubicBezTo>
                    <a:cubicBezTo>
                      <a:pt x="529" y="1880"/>
                      <a:pt x="611" y="1613"/>
                      <a:pt x="840" y="1613"/>
                    </a:cubicBezTo>
                    <a:cubicBezTo>
                      <a:pt x="843" y="1613"/>
                      <a:pt x="846" y="1613"/>
                      <a:pt x="849" y="1613"/>
                    </a:cubicBezTo>
                    <a:cubicBezTo>
                      <a:pt x="1011" y="1613"/>
                      <a:pt x="1082" y="1914"/>
                      <a:pt x="1100" y="1914"/>
                    </a:cubicBezTo>
                    <a:cubicBezTo>
                      <a:pt x="1109" y="1914"/>
                      <a:pt x="1105" y="1839"/>
                      <a:pt x="1092" y="1613"/>
                    </a:cubicBezTo>
                    <a:cubicBezTo>
                      <a:pt x="1055" y="942"/>
                      <a:pt x="923" y="529"/>
                      <a:pt x="1173" y="492"/>
                    </a:cubicBezTo>
                    <a:cubicBezTo>
                      <a:pt x="1432" y="447"/>
                      <a:pt x="1830" y="152"/>
                      <a:pt x="1727" y="34"/>
                    </a:cubicBezTo>
                    <a:cubicBezTo>
                      <a:pt x="1703" y="11"/>
                      <a:pt x="1662" y="1"/>
                      <a:pt x="161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5741050" y="1453800"/>
                <a:ext cx="1070850" cy="1239575"/>
              </a:xfrm>
              <a:custGeom>
                <a:avLst/>
                <a:gdLst/>
                <a:ahLst/>
                <a:cxnLst/>
                <a:rect l="l" t="t" r="r" b="b"/>
                <a:pathLst>
                  <a:path w="42834" h="49583" extrusionOk="0">
                    <a:moveTo>
                      <a:pt x="8136" y="1"/>
                    </a:moveTo>
                    <a:cubicBezTo>
                      <a:pt x="7683" y="1"/>
                      <a:pt x="7258" y="292"/>
                      <a:pt x="7126" y="761"/>
                    </a:cubicBezTo>
                    <a:lnTo>
                      <a:pt x="3770" y="12149"/>
                    </a:lnTo>
                    <a:cubicBezTo>
                      <a:pt x="3718" y="12334"/>
                      <a:pt x="3733" y="12526"/>
                      <a:pt x="3806" y="12695"/>
                    </a:cubicBezTo>
                    <a:lnTo>
                      <a:pt x="4013" y="13190"/>
                    </a:lnTo>
                    <a:cubicBezTo>
                      <a:pt x="4101" y="13396"/>
                      <a:pt x="4101" y="13632"/>
                      <a:pt x="4006" y="13846"/>
                    </a:cubicBezTo>
                    <a:cubicBezTo>
                      <a:pt x="3998" y="14495"/>
                      <a:pt x="5186" y="14510"/>
                      <a:pt x="6204" y="14938"/>
                    </a:cubicBezTo>
                    <a:cubicBezTo>
                      <a:pt x="7229" y="15358"/>
                      <a:pt x="6100" y="17571"/>
                      <a:pt x="6100" y="18758"/>
                    </a:cubicBezTo>
                    <a:cubicBezTo>
                      <a:pt x="6100" y="19946"/>
                      <a:pt x="5208" y="20543"/>
                      <a:pt x="3932" y="20883"/>
                    </a:cubicBezTo>
                    <a:cubicBezTo>
                      <a:pt x="2656" y="21222"/>
                      <a:pt x="2722" y="26319"/>
                      <a:pt x="1365" y="27934"/>
                    </a:cubicBezTo>
                    <a:cubicBezTo>
                      <a:pt x="0" y="29550"/>
                      <a:pt x="347" y="35672"/>
                      <a:pt x="347" y="35672"/>
                    </a:cubicBezTo>
                    <a:cubicBezTo>
                      <a:pt x="347" y="35672"/>
                      <a:pt x="856" y="38401"/>
                      <a:pt x="1107" y="39500"/>
                    </a:cubicBezTo>
                    <a:cubicBezTo>
                      <a:pt x="1365" y="40599"/>
                      <a:pt x="4116" y="41897"/>
                      <a:pt x="4116" y="41897"/>
                    </a:cubicBezTo>
                    <a:lnTo>
                      <a:pt x="3261" y="41801"/>
                    </a:lnTo>
                    <a:cubicBezTo>
                      <a:pt x="2973" y="41816"/>
                      <a:pt x="2818" y="42200"/>
                      <a:pt x="2803" y="42369"/>
                    </a:cubicBezTo>
                    <a:lnTo>
                      <a:pt x="2730" y="44958"/>
                    </a:lnTo>
                    <a:cubicBezTo>
                      <a:pt x="2700" y="45231"/>
                      <a:pt x="2508" y="45452"/>
                      <a:pt x="2243" y="45519"/>
                    </a:cubicBezTo>
                    <a:cubicBezTo>
                      <a:pt x="2095" y="45556"/>
                      <a:pt x="1970" y="45652"/>
                      <a:pt x="1896" y="45784"/>
                    </a:cubicBezTo>
                    <a:lnTo>
                      <a:pt x="509" y="47223"/>
                    </a:lnTo>
                    <a:cubicBezTo>
                      <a:pt x="251" y="47562"/>
                      <a:pt x="303" y="48034"/>
                      <a:pt x="613" y="48314"/>
                    </a:cubicBezTo>
                    <a:lnTo>
                      <a:pt x="1844" y="49332"/>
                    </a:lnTo>
                    <a:cubicBezTo>
                      <a:pt x="2053" y="49501"/>
                      <a:pt x="2303" y="49582"/>
                      <a:pt x="2551" y="49582"/>
                    </a:cubicBezTo>
                    <a:cubicBezTo>
                      <a:pt x="2889" y="49582"/>
                      <a:pt x="3224" y="49430"/>
                      <a:pt x="3445" y="49141"/>
                    </a:cubicBezTo>
                    <a:lnTo>
                      <a:pt x="4042" y="47680"/>
                    </a:lnTo>
                    <a:cubicBezTo>
                      <a:pt x="4109" y="47533"/>
                      <a:pt x="4183" y="47392"/>
                      <a:pt x="4278" y="47252"/>
                    </a:cubicBezTo>
                    <a:lnTo>
                      <a:pt x="8129" y="42583"/>
                    </a:lnTo>
                    <a:cubicBezTo>
                      <a:pt x="8933" y="41610"/>
                      <a:pt x="9936" y="40806"/>
                      <a:pt x="11065" y="40238"/>
                    </a:cubicBezTo>
                    <a:lnTo>
                      <a:pt x="11566" y="40171"/>
                    </a:lnTo>
                    <a:cubicBezTo>
                      <a:pt x="11715" y="40153"/>
                      <a:pt x="11865" y="40143"/>
                      <a:pt x="12015" y="40143"/>
                    </a:cubicBezTo>
                    <a:cubicBezTo>
                      <a:pt x="12398" y="40143"/>
                      <a:pt x="12779" y="40204"/>
                      <a:pt x="13145" y="40326"/>
                    </a:cubicBezTo>
                    <a:cubicBezTo>
                      <a:pt x="13373" y="40407"/>
                      <a:pt x="13565" y="40555"/>
                      <a:pt x="13698" y="40747"/>
                    </a:cubicBezTo>
                    <a:lnTo>
                      <a:pt x="13831" y="40938"/>
                    </a:lnTo>
                    <a:cubicBezTo>
                      <a:pt x="14111" y="41351"/>
                      <a:pt x="14553" y="41624"/>
                      <a:pt x="15040" y="41691"/>
                    </a:cubicBezTo>
                    <a:lnTo>
                      <a:pt x="16080" y="41846"/>
                    </a:lnTo>
                    <a:cubicBezTo>
                      <a:pt x="16161" y="41857"/>
                      <a:pt x="16243" y="41863"/>
                      <a:pt x="16325" y="41863"/>
                    </a:cubicBezTo>
                    <a:cubicBezTo>
                      <a:pt x="16666" y="41863"/>
                      <a:pt x="17004" y="41765"/>
                      <a:pt x="17290" y="41580"/>
                    </a:cubicBezTo>
                    <a:lnTo>
                      <a:pt x="17659" y="41344"/>
                    </a:lnTo>
                    <a:cubicBezTo>
                      <a:pt x="18352" y="40909"/>
                      <a:pt x="18655" y="40061"/>
                      <a:pt x="18396" y="39286"/>
                    </a:cubicBezTo>
                    <a:cubicBezTo>
                      <a:pt x="18300" y="38969"/>
                      <a:pt x="18190" y="38652"/>
                      <a:pt x="18057" y="38342"/>
                    </a:cubicBezTo>
                    <a:cubicBezTo>
                      <a:pt x="17932" y="38091"/>
                      <a:pt x="16884" y="37840"/>
                      <a:pt x="16198" y="37700"/>
                    </a:cubicBezTo>
                    <a:cubicBezTo>
                      <a:pt x="15822" y="37619"/>
                      <a:pt x="15512" y="37354"/>
                      <a:pt x="15387" y="36992"/>
                    </a:cubicBezTo>
                    <a:lnTo>
                      <a:pt x="14612" y="34322"/>
                    </a:lnTo>
                    <a:cubicBezTo>
                      <a:pt x="14584" y="34221"/>
                      <a:pt x="14661" y="34149"/>
                      <a:pt x="14739" y="34149"/>
                    </a:cubicBezTo>
                    <a:cubicBezTo>
                      <a:pt x="14781" y="34149"/>
                      <a:pt x="14823" y="34170"/>
                      <a:pt x="14848" y="34219"/>
                    </a:cubicBezTo>
                    <a:lnTo>
                      <a:pt x="15652" y="35642"/>
                    </a:lnTo>
                    <a:cubicBezTo>
                      <a:pt x="15608" y="36218"/>
                      <a:pt x="16486" y="36232"/>
                      <a:pt x="16921" y="36232"/>
                    </a:cubicBezTo>
                    <a:lnTo>
                      <a:pt x="17342" y="36454"/>
                    </a:lnTo>
                    <a:cubicBezTo>
                      <a:pt x="17777" y="36454"/>
                      <a:pt x="18175" y="36712"/>
                      <a:pt x="18352" y="37110"/>
                    </a:cubicBezTo>
                    <a:lnTo>
                      <a:pt x="18551" y="37560"/>
                    </a:lnTo>
                    <a:cubicBezTo>
                      <a:pt x="18714" y="37929"/>
                      <a:pt x="19068" y="38180"/>
                      <a:pt x="19466" y="38209"/>
                    </a:cubicBezTo>
                    <a:lnTo>
                      <a:pt x="20174" y="38276"/>
                    </a:lnTo>
                    <a:cubicBezTo>
                      <a:pt x="20617" y="38320"/>
                      <a:pt x="20985" y="38615"/>
                      <a:pt x="21126" y="39028"/>
                    </a:cubicBezTo>
                    <a:lnTo>
                      <a:pt x="21406" y="39861"/>
                    </a:lnTo>
                    <a:cubicBezTo>
                      <a:pt x="21553" y="40311"/>
                      <a:pt x="21974" y="40614"/>
                      <a:pt x="22453" y="40614"/>
                    </a:cubicBezTo>
                    <a:lnTo>
                      <a:pt x="23914" y="40614"/>
                    </a:lnTo>
                    <a:cubicBezTo>
                      <a:pt x="24400" y="40614"/>
                      <a:pt x="24696" y="40075"/>
                      <a:pt x="24423" y="39662"/>
                    </a:cubicBezTo>
                    <a:lnTo>
                      <a:pt x="23936" y="38925"/>
                    </a:lnTo>
                    <a:lnTo>
                      <a:pt x="23914" y="38895"/>
                    </a:lnTo>
                    <a:lnTo>
                      <a:pt x="23589" y="38246"/>
                    </a:lnTo>
                    <a:cubicBezTo>
                      <a:pt x="23469" y="38000"/>
                      <a:pt x="23664" y="37759"/>
                      <a:pt x="23888" y="37759"/>
                    </a:cubicBezTo>
                    <a:cubicBezTo>
                      <a:pt x="23953" y="37759"/>
                      <a:pt x="24020" y="37779"/>
                      <a:pt x="24083" y="37826"/>
                    </a:cubicBezTo>
                    <a:lnTo>
                      <a:pt x="24755" y="38312"/>
                    </a:lnTo>
                    <a:cubicBezTo>
                      <a:pt x="24814" y="38356"/>
                      <a:pt x="24883" y="38376"/>
                      <a:pt x="24951" y="38376"/>
                    </a:cubicBezTo>
                    <a:cubicBezTo>
                      <a:pt x="25067" y="38376"/>
                      <a:pt x="25181" y="38316"/>
                      <a:pt x="25241" y="38209"/>
                    </a:cubicBezTo>
                    <a:lnTo>
                      <a:pt x="25802" y="37228"/>
                    </a:lnTo>
                    <a:lnTo>
                      <a:pt x="25824" y="37191"/>
                    </a:lnTo>
                    <a:lnTo>
                      <a:pt x="26717" y="35037"/>
                    </a:lnTo>
                    <a:cubicBezTo>
                      <a:pt x="26746" y="34971"/>
                      <a:pt x="26753" y="34905"/>
                      <a:pt x="26739" y="34838"/>
                    </a:cubicBezTo>
                    <a:lnTo>
                      <a:pt x="26554" y="34005"/>
                    </a:lnTo>
                    <a:cubicBezTo>
                      <a:pt x="26506" y="33767"/>
                      <a:pt x="26694" y="33599"/>
                      <a:pt x="26888" y="33599"/>
                    </a:cubicBezTo>
                    <a:cubicBezTo>
                      <a:pt x="26988" y="33599"/>
                      <a:pt x="27089" y="33644"/>
                      <a:pt x="27159" y="33747"/>
                    </a:cubicBezTo>
                    <a:lnTo>
                      <a:pt x="27609" y="34418"/>
                    </a:lnTo>
                    <a:cubicBezTo>
                      <a:pt x="27668" y="34506"/>
                      <a:pt x="27683" y="34624"/>
                      <a:pt x="27639" y="34728"/>
                    </a:cubicBezTo>
                    <a:lnTo>
                      <a:pt x="26975" y="36387"/>
                    </a:lnTo>
                    <a:cubicBezTo>
                      <a:pt x="26960" y="36432"/>
                      <a:pt x="26953" y="36483"/>
                      <a:pt x="26953" y="36527"/>
                    </a:cubicBezTo>
                    <a:lnTo>
                      <a:pt x="27122" y="39286"/>
                    </a:lnTo>
                    <a:cubicBezTo>
                      <a:pt x="27130" y="39404"/>
                      <a:pt x="27203" y="39515"/>
                      <a:pt x="27307" y="39566"/>
                    </a:cubicBezTo>
                    <a:lnTo>
                      <a:pt x="27956" y="39891"/>
                    </a:lnTo>
                    <a:cubicBezTo>
                      <a:pt x="28088" y="39957"/>
                      <a:pt x="28227" y="39988"/>
                      <a:pt x="28361" y="39988"/>
                    </a:cubicBezTo>
                    <a:cubicBezTo>
                      <a:pt x="28840" y="39988"/>
                      <a:pt x="29276" y="39602"/>
                      <a:pt x="29276" y="39072"/>
                    </a:cubicBezTo>
                    <a:cubicBezTo>
                      <a:pt x="29291" y="38637"/>
                      <a:pt x="29579" y="38268"/>
                      <a:pt x="29999" y="38143"/>
                    </a:cubicBezTo>
                    <a:lnTo>
                      <a:pt x="33178" y="37309"/>
                    </a:lnTo>
                    <a:cubicBezTo>
                      <a:pt x="33249" y="37290"/>
                      <a:pt x="33322" y="37281"/>
                      <a:pt x="33395" y="37281"/>
                    </a:cubicBezTo>
                    <a:cubicBezTo>
                      <a:pt x="33571" y="37281"/>
                      <a:pt x="33747" y="37335"/>
                      <a:pt x="33894" y="37435"/>
                    </a:cubicBezTo>
                    <a:lnTo>
                      <a:pt x="36497" y="39227"/>
                    </a:lnTo>
                    <a:cubicBezTo>
                      <a:pt x="36556" y="39271"/>
                      <a:pt x="36630" y="39286"/>
                      <a:pt x="36696" y="39293"/>
                    </a:cubicBezTo>
                    <a:lnTo>
                      <a:pt x="37006" y="39293"/>
                    </a:lnTo>
                    <a:cubicBezTo>
                      <a:pt x="37346" y="39286"/>
                      <a:pt x="37478" y="38858"/>
                      <a:pt x="37205" y="38659"/>
                    </a:cubicBezTo>
                    <a:lnTo>
                      <a:pt x="36298" y="38025"/>
                    </a:lnTo>
                    <a:cubicBezTo>
                      <a:pt x="36232" y="37981"/>
                      <a:pt x="36187" y="37899"/>
                      <a:pt x="36187" y="37818"/>
                    </a:cubicBezTo>
                    <a:cubicBezTo>
                      <a:pt x="36192" y="37596"/>
                      <a:pt x="36371" y="37456"/>
                      <a:pt x="36556" y="37456"/>
                    </a:cubicBezTo>
                    <a:cubicBezTo>
                      <a:pt x="36653" y="37456"/>
                      <a:pt x="36753" y="37495"/>
                      <a:pt x="36829" y="37582"/>
                    </a:cubicBezTo>
                    <a:lnTo>
                      <a:pt x="36851" y="37612"/>
                    </a:lnTo>
                    <a:cubicBezTo>
                      <a:pt x="36918" y="37689"/>
                      <a:pt x="37013" y="37726"/>
                      <a:pt x="37108" y="37726"/>
                    </a:cubicBezTo>
                    <a:cubicBezTo>
                      <a:pt x="37222" y="37726"/>
                      <a:pt x="37336" y="37672"/>
                      <a:pt x="37405" y="37567"/>
                    </a:cubicBezTo>
                    <a:lnTo>
                      <a:pt x="38098" y="36454"/>
                    </a:lnTo>
                    <a:lnTo>
                      <a:pt x="36313" y="34853"/>
                    </a:lnTo>
                    <a:cubicBezTo>
                      <a:pt x="36276" y="34816"/>
                      <a:pt x="36247" y="34772"/>
                      <a:pt x="36224" y="34728"/>
                    </a:cubicBezTo>
                    <a:cubicBezTo>
                      <a:pt x="36033" y="34226"/>
                      <a:pt x="36158" y="33223"/>
                      <a:pt x="35664" y="33223"/>
                    </a:cubicBezTo>
                    <a:lnTo>
                      <a:pt x="35170" y="33223"/>
                    </a:lnTo>
                    <a:cubicBezTo>
                      <a:pt x="34727" y="33223"/>
                      <a:pt x="34307" y="33046"/>
                      <a:pt x="34004" y="32736"/>
                    </a:cubicBezTo>
                    <a:cubicBezTo>
                      <a:pt x="33835" y="32559"/>
                      <a:pt x="33717" y="32338"/>
                      <a:pt x="33665" y="32102"/>
                    </a:cubicBezTo>
                    <a:lnTo>
                      <a:pt x="33185" y="29837"/>
                    </a:lnTo>
                    <a:lnTo>
                      <a:pt x="33237" y="23059"/>
                    </a:lnTo>
                    <a:cubicBezTo>
                      <a:pt x="33237" y="22955"/>
                      <a:pt x="33303" y="22860"/>
                      <a:pt x="33399" y="22815"/>
                    </a:cubicBezTo>
                    <a:cubicBezTo>
                      <a:pt x="33864" y="22609"/>
                      <a:pt x="34144" y="22115"/>
                      <a:pt x="34085" y="21606"/>
                    </a:cubicBezTo>
                    <a:lnTo>
                      <a:pt x="33997" y="20875"/>
                    </a:lnTo>
                    <a:cubicBezTo>
                      <a:pt x="33960" y="20558"/>
                      <a:pt x="33798" y="20271"/>
                      <a:pt x="33547" y="20079"/>
                    </a:cubicBezTo>
                    <a:lnTo>
                      <a:pt x="32079" y="18950"/>
                    </a:lnTo>
                    <a:cubicBezTo>
                      <a:pt x="31695" y="18655"/>
                      <a:pt x="31459" y="18213"/>
                      <a:pt x="31430" y="17733"/>
                    </a:cubicBezTo>
                    <a:lnTo>
                      <a:pt x="31305" y="16074"/>
                    </a:lnTo>
                    <a:cubicBezTo>
                      <a:pt x="31297" y="15919"/>
                      <a:pt x="31305" y="15771"/>
                      <a:pt x="31334" y="15616"/>
                    </a:cubicBezTo>
                    <a:lnTo>
                      <a:pt x="32027" y="12186"/>
                    </a:lnTo>
                    <a:cubicBezTo>
                      <a:pt x="32038" y="12131"/>
                      <a:pt x="32082" y="12105"/>
                      <a:pt x="32126" y="12105"/>
                    </a:cubicBezTo>
                    <a:cubicBezTo>
                      <a:pt x="32177" y="12105"/>
                      <a:pt x="32227" y="12138"/>
                      <a:pt x="32227" y="12201"/>
                    </a:cubicBezTo>
                    <a:lnTo>
                      <a:pt x="32249" y="13994"/>
                    </a:lnTo>
                    <a:lnTo>
                      <a:pt x="32241" y="16354"/>
                    </a:lnTo>
                    <a:cubicBezTo>
                      <a:pt x="32241" y="17106"/>
                      <a:pt x="32581" y="17822"/>
                      <a:pt x="33163" y="18294"/>
                    </a:cubicBezTo>
                    <a:lnTo>
                      <a:pt x="35730" y="20366"/>
                    </a:lnTo>
                    <a:cubicBezTo>
                      <a:pt x="36254" y="20794"/>
                      <a:pt x="36630" y="21384"/>
                      <a:pt x="36792" y="22041"/>
                    </a:cubicBezTo>
                    <a:lnTo>
                      <a:pt x="37117" y="23383"/>
                    </a:lnTo>
                    <a:cubicBezTo>
                      <a:pt x="37189" y="23610"/>
                      <a:pt x="37381" y="23718"/>
                      <a:pt x="37572" y="23718"/>
                    </a:cubicBezTo>
                    <a:cubicBezTo>
                      <a:pt x="37793" y="23718"/>
                      <a:pt x="38014" y="23574"/>
                      <a:pt x="38054" y="23302"/>
                    </a:cubicBezTo>
                    <a:cubicBezTo>
                      <a:pt x="38083" y="23147"/>
                      <a:pt x="38113" y="22985"/>
                      <a:pt x="38135" y="22808"/>
                    </a:cubicBezTo>
                    <a:cubicBezTo>
                      <a:pt x="38157" y="22609"/>
                      <a:pt x="38607" y="22690"/>
                      <a:pt x="38710" y="22498"/>
                    </a:cubicBezTo>
                    <a:cubicBezTo>
                      <a:pt x="38815" y="22307"/>
                      <a:pt x="39005" y="22211"/>
                      <a:pt x="39195" y="22211"/>
                    </a:cubicBezTo>
                    <a:cubicBezTo>
                      <a:pt x="39380" y="22211"/>
                      <a:pt x="39564" y="22302"/>
                      <a:pt x="39669" y="22483"/>
                    </a:cubicBezTo>
                    <a:lnTo>
                      <a:pt x="40303" y="23516"/>
                    </a:lnTo>
                    <a:cubicBezTo>
                      <a:pt x="40421" y="23715"/>
                      <a:pt x="40451" y="23959"/>
                      <a:pt x="40384" y="24173"/>
                    </a:cubicBezTo>
                    <a:lnTo>
                      <a:pt x="40156" y="24910"/>
                    </a:lnTo>
                    <a:cubicBezTo>
                      <a:pt x="40097" y="25124"/>
                      <a:pt x="40119" y="25353"/>
                      <a:pt x="40222" y="25544"/>
                    </a:cubicBezTo>
                    <a:lnTo>
                      <a:pt x="41579" y="27986"/>
                    </a:lnTo>
                    <a:cubicBezTo>
                      <a:pt x="41733" y="28258"/>
                      <a:pt x="42011" y="28404"/>
                      <a:pt x="42293" y="28404"/>
                    </a:cubicBezTo>
                    <a:cubicBezTo>
                      <a:pt x="42485" y="28404"/>
                      <a:pt x="42678" y="28336"/>
                      <a:pt x="42833" y="28192"/>
                    </a:cubicBezTo>
                    <a:lnTo>
                      <a:pt x="42833" y="25308"/>
                    </a:lnTo>
                    <a:cubicBezTo>
                      <a:pt x="42833" y="25168"/>
                      <a:pt x="42804" y="25036"/>
                      <a:pt x="42737" y="24917"/>
                    </a:cubicBezTo>
                    <a:lnTo>
                      <a:pt x="41697" y="23022"/>
                    </a:lnTo>
                    <a:lnTo>
                      <a:pt x="40569" y="21325"/>
                    </a:lnTo>
                    <a:lnTo>
                      <a:pt x="39551" y="18685"/>
                    </a:lnTo>
                    <a:lnTo>
                      <a:pt x="41697" y="15646"/>
                    </a:lnTo>
                    <a:lnTo>
                      <a:pt x="42015" y="14230"/>
                    </a:lnTo>
                    <a:cubicBezTo>
                      <a:pt x="42037" y="14126"/>
                      <a:pt x="41978" y="14023"/>
                      <a:pt x="41874" y="14001"/>
                    </a:cubicBezTo>
                    <a:lnTo>
                      <a:pt x="40584" y="13647"/>
                    </a:lnTo>
                    <a:lnTo>
                      <a:pt x="40584" y="13278"/>
                    </a:lnTo>
                    <a:cubicBezTo>
                      <a:pt x="40584" y="13161"/>
                      <a:pt x="40487" y="13082"/>
                      <a:pt x="40386" y="13082"/>
                    </a:cubicBezTo>
                    <a:cubicBezTo>
                      <a:pt x="40353" y="13082"/>
                      <a:pt x="40319" y="13090"/>
                      <a:pt x="40289" y="13108"/>
                    </a:cubicBezTo>
                    <a:lnTo>
                      <a:pt x="39617" y="13507"/>
                    </a:lnTo>
                    <a:cubicBezTo>
                      <a:pt x="39558" y="13544"/>
                      <a:pt x="39521" y="13603"/>
                      <a:pt x="39521" y="13669"/>
                    </a:cubicBezTo>
                    <a:lnTo>
                      <a:pt x="39470" y="15358"/>
                    </a:lnTo>
                    <a:cubicBezTo>
                      <a:pt x="39470" y="15506"/>
                      <a:pt x="39381" y="15646"/>
                      <a:pt x="39249" y="15697"/>
                    </a:cubicBezTo>
                    <a:lnTo>
                      <a:pt x="38740" y="15904"/>
                    </a:lnTo>
                    <a:cubicBezTo>
                      <a:pt x="38666" y="15933"/>
                      <a:pt x="38607" y="15985"/>
                      <a:pt x="38570" y="16051"/>
                    </a:cubicBezTo>
                    <a:lnTo>
                      <a:pt x="38061" y="16870"/>
                    </a:lnTo>
                    <a:cubicBezTo>
                      <a:pt x="37991" y="16975"/>
                      <a:pt x="37874" y="17040"/>
                      <a:pt x="37755" y="17040"/>
                    </a:cubicBezTo>
                    <a:cubicBezTo>
                      <a:pt x="37749" y="17040"/>
                      <a:pt x="37743" y="17040"/>
                      <a:pt x="37736" y="17040"/>
                    </a:cubicBezTo>
                    <a:lnTo>
                      <a:pt x="37323" y="17010"/>
                    </a:lnTo>
                    <a:cubicBezTo>
                      <a:pt x="37021" y="16996"/>
                      <a:pt x="36873" y="16634"/>
                      <a:pt x="37080" y="16413"/>
                    </a:cubicBezTo>
                    <a:lnTo>
                      <a:pt x="37677" y="15771"/>
                    </a:lnTo>
                    <a:cubicBezTo>
                      <a:pt x="37781" y="15661"/>
                      <a:pt x="37869" y="15535"/>
                      <a:pt x="37943" y="15402"/>
                    </a:cubicBezTo>
                    <a:lnTo>
                      <a:pt x="39241" y="12998"/>
                    </a:lnTo>
                    <a:cubicBezTo>
                      <a:pt x="39470" y="12717"/>
                      <a:pt x="39352" y="12304"/>
                      <a:pt x="39013" y="12186"/>
                    </a:cubicBezTo>
                    <a:lnTo>
                      <a:pt x="27985" y="8402"/>
                    </a:lnTo>
                    <a:cubicBezTo>
                      <a:pt x="27521" y="8262"/>
                      <a:pt x="27181" y="7857"/>
                      <a:pt x="27115" y="7370"/>
                    </a:cubicBezTo>
                    <a:lnTo>
                      <a:pt x="26790" y="4943"/>
                    </a:lnTo>
                    <a:cubicBezTo>
                      <a:pt x="26694" y="4493"/>
                      <a:pt x="26407" y="4110"/>
                      <a:pt x="26001" y="3903"/>
                    </a:cubicBezTo>
                    <a:lnTo>
                      <a:pt x="24260" y="2981"/>
                    </a:lnTo>
                    <a:cubicBezTo>
                      <a:pt x="24044" y="2867"/>
                      <a:pt x="23812" y="2812"/>
                      <a:pt x="23584" y="2812"/>
                    </a:cubicBezTo>
                    <a:cubicBezTo>
                      <a:pt x="23133" y="2812"/>
                      <a:pt x="22695" y="3025"/>
                      <a:pt x="22416" y="3416"/>
                    </a:cubicBezTo>
                    <a:lnTo>
                      <a:pt x="20705" y="5813"/>
                    </a:lnTo>
                    <a:lnTo>
                      <a:pt x="8594" y="104"/>
                    </a:lnTo>
                    <a:cubicBezTo>
                      <a:pt x="8445" y="34"/>
                      <a:pt x="8289" y="1"/>
                      <a:pt x="813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5163500" y="1815600"/>
                <a:ext cx="705725" cy="1590850"/>
              </a:xfrm>
              <a:custGeom>
                <a:avLst/>
                <a:gdLst/>
                <a:ahLst/>
                <a:cxnLst/>
                <a:rect l="l" t="t" r="r" b="b"/>
                <a:pathLst>
                  <a:path w="28229" h="63634" extrusionOk="0">
                    <a:moveTo>
                      <a:pt x="25500" y="1"/>
                    </a:moveTo>
                    <a:lnTo>
                      <a:pt x="24725" y="628"/>
                    </a:lnTo>
                    <a:cubicBezTo>
                      <a:pt x="24614" y="709"/>
                      <a:pt x="24533" y="820"/>
                      <a:pt x="24482" y="952"/>
                    </a:cubicBezTo>
                    <a:lnTo>
                      <a:pt x="21657" y="7775"/>
                    </a:lnTo>
                    <a:cubicBezTo>
                      <a:pt x="21457" y="8247"/>
                      <a:pt x="21089" y="8638"/>
                      <a:pt x="20624" y="8867"/>
                    </a:cubicBezTo>
                    <a:lnTo>
                      <a:pt x="20240" y="9059"/>
                    </a:lnTo>
                    <a:cubicBezTo>
                      <a:pt x="19776" y="9287"/>
                      <a:pt x="19481" y="9767"/>
                      <a:pt x="19481" y="10291"/>
                    </a:cubicBezTo>
                    <a:lnTo>
                      <a:pt x="19503" y="12349"/>
                    </a:lnTo>
                    <a:cubicBezTo>
                      <a:pt x="19503" y="12577"/>
                      <a:pt x="19451" y="12798"/>
                      <a:pt x="19341" y="12998"/>
                    </a:cubicBezTo>
                    <a:lnTo>
                      <a:pt x="2250" y="45578"/>
                    </a:lnTo>
                    <a:lnTo>
                      <a:pt x="1874" y="55026"/>
                    </a:lnTo>
                    <a:lnTo>
                      <a:pt x="45" y="61790"/>
                    </a:lnTo>
                    <a:cubicBezTo>
                      <a:pt x="0" y="61945"/>
                      <a:pt x="15" y="62108"/>
                      <a:pt x="89" y="62248"/>
                    </a:cubicBezTo>
                    <a:lnTo>
                      <a:pt x="605" y="63280"/>
                    </a:lnTo>
                    <a:cubicBezTo>
                      <a:pt x="718" y="63506"/>
                      <a:pt x="944" y="63633"/>
                      <a:pt x="1179" y="63633"/>
                    </a:cubicBezTo>
                    <a:cubicBezTo>
                      <a:pt x="1297" y="63633"/>
                      <a:pt x="1418" y="63601"/>
                      <a:pt x="1527" y="63531"/>
                    </a:cubicBezTo>
                    <a:lnTo>
                      <a:pt x="4500" y="61038"/>
                    </a:lnTo>
                    <a:cubicBezTo>
                      <a:pt x="4765" y="60809"/>
                      <a:pt x="5105" y="60669"/>
                      <a:pt x="5459" y="60647"/>
                    </a:cubicBezTo>
                    <a:lnTo>
                      <a:pt x="9051" y="60426"/>
                    </a:lnTo>
                    <a:cubicBezTo>
                      <a:pt x="10755" y="60315"/>
                      <a:pt x="12075" y="58899"/>
                      <a:pt x="12075" y="57195"/>
                    </a:cubicBezTo>
                    <a:lnTo>
                      <a:pt x="12075" y="50866"/>
                    </a:lnTo>
                    <a:cubicBezTo>
                      <a:pt x="12075" y="49893"/>
                      <a:pt x="12363" y="48949"/>
                      <a:pt x="12901" y="48137"/>
                    </a:cubicBezTo>
                    <a:lnTo>
                      <a:pt x="20122" y="37855"/>
                    </a:lnTo>
                    <a:cubicBezTo>
                      <a:pt x="20550" y="37221"/>
                      <a:pt x="20963" y="36660"/>
                      <a:pt x="20963" y="35886"/>
                    </a:cubicBezTo>
                    <a:cubicBezTo>
                      <a:pt x="20963" y="35170"/>
                      <a:pt x="20027" y="34506"/>
                      <a:pt x="20395" y="33894"/>
                    </a:cubicBezTo>
                    <a:lnTo>
                      <a:pt x="23368" y="29668"/>
                    </a:lnTo>
                    <a:cubicBezTo>
                      <a:pt x="23538" y="29424"/>
                      <a:pt x="23663" y="29166"/>
                      <a:pt x="23744" y="28893"/>
                    </a:cubicBezTo>
                    <a:lnTo>
                      <a:pt x="23855" y="28532"/>
                    </a:lnTo>
                    <a:lnTo>
                      <a:pt x="23619" y="27174"/>
                    </a:lnTo>
                    <a:cubicBezTo>
                      <a:pt x="23619" y="27174"/>
                      <a:pt x="21952" y="24268"/>
                      <a:pt x="21457" y="22926"/>
                    </a:cubicBezTo>
                    <a:cubicBezTo>
                      <a:pt x="20963" y="21591"/>
                      <a:pt x="21952" y="14642"/>
                      <a:pt x="21952" y="14443"/>
                    </a:cubicBezTo>
                    <a:cubicBezTo>
                      <a:pt x="21952" y="14244"/>
                      <a:pt x="22549" y="11367"/>
                      <a:pt x="22748" y="10571"/>
                    </a:cubicBezTo>
                    <a:cubicBezTo>
                      <a:pt x="22947" y="9774"/>
                      <a:pt x="26355" y="4766"/>
                      <a:pt x="27292" y="3423"/>
                    </a:cubicBezTo>
                    <a:cubicBezTo>
                      <a:pt x="28229" y="2081"/>
                      <a:pt x="26422" y="613"/>
                      <a:pt x="26422" y="613"/>
                    </a:cubicBezTo>
                    <a:lnTo>
                      <a:pt x="25500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5037725" y="3096125"/>
                <a:ext cx="1281625" cy="1499075"/>
              </a:xfrm>
              <a:custGeom>
                <a:avLst/>
                <a:gdLst/>
                <a:ahLst/>
                <a:cxnLst/>
                <a:rect l="l" t="t" r="r" b="b"/>
                <a:pathLst>
                  <a:path w="51265" h="59963" extrusionOk="0">
                    <a:moveTo>
                      <a:pt x="23852" y="0"/>
                    </a:moveTo>
                    <a:cubicBezTo>
                      <a:pt x="23446" y="0"/>
                      <a:pt x="23044" y="3"/>
                      <a:pt x="22690" y="7"/>
                    </a:cubicBezTo>
                    <a:lnTo>
                      <a:pt x="21495" y="1010"/>
                    </a:lnTo>
                    <a:lnTo>
                      <a:pt x="21325" y="3230"/>
                    </a:lnTo>
                    <a:cubicBezTo>
                      <a:pt x="21310" y="3370"/>
                      <a:pt x="21384" y="3503"/>
                      <a:pt x="21510" y="3562"/>
                    </a:cubicBezTo>
                    <a:lnTo>
                      <a:pt x="21709" y="3665"/>
                    </a:lnTo>
                    <a:cubicBezTo>
                      <a:pt x="21982" y="3805"/>
                      <a:pt x="21945" y="4196"/>
                      <a:pt x="21657" y="4292"/>
                    </a:cubicBezTo>
                    <a:lnTo>
                      <a:pt x="21281" y="4418"/>
                    </a:lnTo>
                    <a:cubicBezTo>
                      <a:pt x="21178" y="4447"/>
                      <a:pt x="21104" y="4528"/>
                      <a:pt x="21067" y="4624"/>
                    </a:cubicBezTo>
                    <a:lnTo>
                      <a:pt x="19975" y="7685"/>
                    </a:lnTo>
                    <a:cubicBezTo>
                      <a:pt x="19732" y="8268"/>
                      <a:pt x="19643" y="8902"/>
                      <a:pt x="19725" y="9537"/>
                    </a:cubicBezTo>
                    <a:lnTo>
                      <a:pt x="19946" y="11322"/>
                    </a:lnTo>
                    <a:cubicBezTo>
                      <a:pt x="19958" y="11494"/>
                      <a:pt x="19822" y="11627"/>
                      <a:pt x="19665" y="11627"/>
                    </a:cubicBezTo>
                    <a:cubicBezTo>
                      <a:pt x="19626" y="11627"/>
                      <a:pt x="19587" y="11619"/>
                      <a:pt x="19548" y="11602"/>
                    </a:cubicBezTo>
                    <a:lnTo>
                      <a:pt x="19053" y="11395"/>
                    </a:lnTo>
                    <a:cubicBezTo>
                      <a:pt x="19006" y="11375"/>
                      <a:pt x="18958" y="11366"/>
                      <a:pt x="18911" y="11366"/>
                    </a:cubicBezTo>
                    <a:cubicBezTo>
                      <a:pt x="18749" y="11366"/>
                      <a:pt x="18599" y="11475"/>
                      <a:pt x="18559" y="11646"/>
                    </a:cubicBezTo>
                    <a:lnTo>
                      <a:pt x="18412" y="12273"/>
                    </a:lnTo>
                    <a:cubicBezTo>
                      <a:pt x="18377" y="12417"/>
                      <a:pt x="18249" y="12500"/>
                      <a:pt x="18121" y="12500"/>
                    </a:cubicBezTo>
                    <a:cubicBezTo>
                      <a:pt x="18033" y="12500"/>
                      <a:pt x="17945" y="12461"/>
                      <a:pt x="17888" y="12376"/>
                    </a:cubicBezTo>
                    <a:lnTo>
                      <a:pt x="17305" y="11521"/>
                    </a:lnTo>
                    <a:cubicBezTo>
                      <a:pt x="17038" y="11099"/>
                      <a:pt x="16579" y="10859"/>
                      <a:pt x="16098" y="10859"/>
                    </a:cubicBezTo>
                    <a:cubicBezTo>
                      <a:pt x="15982" y="10859"/>
                      <a:pt x="15865" y="10873"/>
                      <a:pt x="15749" y="10901"/>
                    </a:cubicBezTo>
                    <a:lnTo>
                      <a:pt x="13352" y="11499"/>
                    </a:lnTo>
                    <a:cubicBezTo>
                      <a:pt x="13108" y="11558"/>
                      <a:pt x="12902" y="11713"/>
                      <a:pt x="12769" y="11927"/>
                    </a:cubicBezTo>
                    <a:lnTo>
                      <a:pt x="12349" y="12598"/>
                    </a:lnTo>
                    <a:lnTo>
                      <a:pt x="11574" y="13099"/>
                    </a:lnTo>
                    <a:cubicBezTo>
                      <a:pt x="11382" y="13225"/>
                      <a:pt x="11272" y="13431"/>
                      <a:pt x="11272" y="13653"/>
                    </a:cubicBezTo>
                    <a:lnTo>
                      <a:pt x="11272" y="14235"/>
                    </a:lnTo>
                    <a:cubicBezTo>
                      <a:pt x="11272" y="14361"/>
                      <a:pt x="11235" y="14493"/>
                      <a:pt x="11161" y="14604"/>
                    </a:cubicBezTo>
                    <a:lnTo>
                      <a:pt x="10984" y="14862"/>
                    </a:lnTo>
                    <a:cubicBezTo>
                      <a:pt x="10925" y="14951"/>
                      <a:pt x="10844" y="15032"/>
                      <a:pt x="10741" y="15084"/>
                    </a:cubicBezTo>
                    <a:lnTo>
                      <a:pt x="10556" y="15172"/>
                    </a:lnTo>
                    <a:cubicBezTo>
                      <a:pt x="10268" y="15327"/>
                      <a:pt x="10136" y="15659"/>
                      <a:pt x="10239" y="15969"/>
                    </a:cubicBezTo>
                    <a:lnTo>
                      <a:pt x="9819" y="16190"/>
                    </a:lnTo>
                    <a:cubicBezTo>
                      <a:pt x="9656" y="16271"/>
                      <a:pt x="9538" y="16419"/>
                      <a:pt x="9494" y="16596"/>
                    </a:cubicBezTo>
                    <a:lnTo>
                      <a:pt x="9192" y="17643"/>
                    </a:lnTo>
                    <a:lnTo>
                      <a:pt x="7348" y="19258"/>
                    </a:lnTo>
                    <a:cubicBezTo>
                      <a:pt x="6595" y="19915"/>
                      <a:pt x="6167" y="20866"/>
                      <a:pt x="6160" y="21862"/>
                    </a:cubicBezTo>
                    <a:lnTo>
                      <a:pt x="6160" y="22083"/>
                    </a:lnTo>
                    <a:cubicBezTo>
                      <a:pt x="6160" y="22733"/>
                      <a:pt x="6499" y="23330"/>
                      <a:pt x="7060" y="23655"/>
                    </a:cubicBezTo>
                    <a:lnTo>
                      <a:pt x="7089" y="23669"/>
                    </a:lnTo>
                    <a:cubicBezTo>
                      <a:pt x="7974" y="24186"/>
                      <a:pt x="8963" y="24488"/>
                      <a:pt x="9988" y="24562"/>
                    </a:cubicBezTo>
                    <a:lnTo>
                      <a:pt x="11043" y="24628"/>
                    </a:lnTo>
                    <a:cubicBezTo>
                      <a:pt x="11117" y="24636"/>
                      <a:pt x="11146" y="24739"/>
                      <a:pt x="11087" y="24783"/>
                    </a:cubicBezTo>
                    <a:cubicBezTo>
                      <a:pt x="10770" y="25019"/>
                      <a:pt x="10704" y="25469"/>
                      <a:pt x="10947" y="25786"/>
                    </a:cubicBezTo>
                    <a:cubicBezTo>
                      <a:pt x="11021" y="25889"/>
                      <a:pt x="11013" y="26037"/>
                      <a:pt x="10918" y="26133"/>
                    </a:cubicBezTo>
                    <a:lnTo>
                      <a:pt x="10733" y="26325"/>
                    </a:lnTo>
                    <a:lnTo>
                      <a:pt x="9870" y="27188"/>
                    </a:lnTo>
                    <a:cubicBezTo>
                      <a:pt x="9828" y="27225"/>
                      <a:pt x="9774" y="27245"/>
                      <a:pt x="9720" y="27245"/>
                    </a:cubicBezTo>
                    <a:cubicBezTo>
                      <a:pt x="9688" y="27245"/>
                      <a:pt x="9656" y="27238"/>
                      <a:pt x="9627" y="27225"/>
                    </a:cubicBezTo>
                    <a:lnTo>
                      <a:pt x="8941" y="26885"/>
                    </a:lnTo>
                    <a:cubicBezTo>
                      <a:pt x="8903" y="26865"/>
                      <a:pt x="8862" y="26856"/>
                      <a:pt x="8824" y="26856"/>
                    </a:cubicBezTo>
                    <a:cubicBezTo>
                      <a:pt x="8705" y="26856"/>
                      <a:pt x="8598" y="26942"/>
                      <a:pt x="8587" y="27070"/>
                    </a:cubicBezTo>
                    <a:lnTo>
                      <a:pt x="8476" y="27955"/>
                    </a:lnTo>
                    <a:cubicBezTo>
                      <a:pt x="8459" y="28063"/>
                      <a:pt x="8366" y="28137"/>
                      <a:pt x="8267" y="28137"/>
                    </a:cubicBezTo>
                    <a:cubicBezTo>
                      <a:pt x="8239" y="28137"/>
                      <a:pt x="8209" y="28130"/>
                      <a:pt x="8181" y="28117"/>
                    </a:cubicBezTo>
                    <a:lnTo>
                      <a:pt x="7421" y="27748"/>
                    </a:lnTo>
                    <a:cubicBezTo>
                      <a:pt x="7384" y="27730"/>
                      <a:pt x="7346" y="27722"/>
                      <a:pt x="7310" y="27722"/>
                    </a:cubicBezTo>
                    <a:cubicBezTo>
                      <a:pt x="7152" y="27722"/>
                      <a:pt x="7021" y="27875"/>
                      <a:pt x="7075" y="28043"/>
                    </a:cubicBezTo>
                    <a:lnTo>
                      <a:pt x="7178" y="28353"/>
                    </a:lnTo>
                    <a:cubicBezTo>
                      <a:pt x="7221" y="28482"/>
                      <a:pt x="7124" y="28619"/>
                      <a:pt x="6989" y="28619"/>
                    </a:cubicBezTo>
                    <a:cubicBezTo>
                      <a:pt x="6986" y="28619"/>
                      <a:pt x="6982" y="28619"/>
                      <a:pt x="6979" y="28619"/>
                    </a:cubicBezTo>
                    <a:lnTo>
                      <a:pt x="6418" y="28611"/>
                    </a:lnTo>
                    <a:cubicBezTo>
                      <a:pt x="6278" y="28611"/>
                      <a:pt x="6167" y="28722"/>
                      <a:pt x="6167" y="28862"/>
                    </a:cubicBezTo>
                    <a:lnTo>
                      <a:pt x="6167" y="29349"/>
                    </a:lnTo>
                    <a:cubicBezTo>
                      <a:pt x="6167" y="29467"/>
                      <a:pt x="6079" y="29555"/>
                      <a:pt x="5961" y="29555"/>
                    </a:cubicBezTo>
                    <a:lnTo>
                      <a:pt x="5717" y="29555"/>
                    </a:lnTo>
                    <a:cubicBezTo>
                      <a:pt x="5563" y="29555"/>
                      <a:pt x="5444" y="29703"/>
                      <a:pt x="5474" y="29858"/>
                    </a:cubicBezTo>
                    <a:lnTo>
                      <a:pt x="5673" y="30758"/>
                    </a:lnTo>
                    <a:cubicBezTo>
                      <a:pt x="5700" y="30887"/>
                      <a:pt x="5595" y="31011"/>
                      <a:pt x="5468" y="31011"/>
                    </a:cubicBezTo>
                    <a:cubicBezTo>
                      <a:pt x="5458" y="31011"/>
                      <a:pt x="5447" y="31010"/>
                      <a:pt x="5437" y="31008"/>
                    </a:cubicBezTo>
                    <a:lnTo>
                      <a:pt x="4854" y="30913"/>
                    </a:lnTo>
                    <a:cubicBezTo>
                      <a:pt x="4843" y="30911"/>
                      <a:pt x="4833" y="30911"/>
                      <a:pt x="4822" y="30911"/>
                    </a:cubicBezTo>
                    <a:cubicBezTo>
                      <a:pt x="4716" y="30911"/>
                      <a:pt x="4622" y="30974"/>
                      <a:pt x="4581" y="31075"/>
                    </a:cubicBezTo>
                    <a:lnTo>
                      <a:pt x="4109" y="32351"/>
                    </a:lnTo>
                    <a:cubicBezTo>
                      <a:pt x="4095" y="32380"/>
                      <a:pt x="4080" y="32410"/>
                      <a:pt x="4050" y="32432"/>
                    </a:cubicBezTo>
                    <a:lnTo>
                      <a:pt x="2826" y="33723"/>
                    </a:lnTo>
                    <a:cubicBezTo>
                      <a:pt x="1343" y="34925"/>
                      <a:pt x="436" y="36703"/>
                      <a:pt x="333" y="38606"/>
                    </a:cubicBezTo>
                    <a:lnTo>
                      <a:pt x="119" y="42464"/>
                    </a:lnTo>
                    <a:cubicBezTo>
                      <a:pt x="1" y="43164"/>
                      <a:pt x="156" y="43887"/>
                      <a:pt x="562" y="44477"/>
                    </a:cubicBezTo>
                    <a:lnTo>
                      <a:pt x="2081" y="46712"/>
                    </a:lnTo>
                    <a:cubicBezTo>
                      <a:pt x="2516" y="47354"/>
                      <a:pt x="3210" y="47782"/>
                      <a:pt x="3977" y="47885"/>
                    </a:cubicBezTo>
                    <a:lnTo>
                      <a:pt x="5666" y="48121"/>
                    </a:lnTo>
                    <a:cubicBezTo>
                      <a:pt x="7333" y="48350"/>
                      <a:pt x="8867" y="49168"/>
                      <a:pt x="9988" y="50430"/>
                    </a:cubicBezTo>
                    <a:lnTo>
                      <a:pt x="12201" y="52915"/>
                    </a:lnTo>
                    <a:cubicBezTo>
                      <a:pt x="12526" y="53284"/>
                      <a:pt x="12496" y="53837"/>
                      <a:pt x="12135" y="54162"/>
                    </a:cubicBezTo>
                    <a:lnTo>
                      <a:pt x="11987" y="54295"/>
                    </a:lnTo>
                    <a:cubicBezTo>
                      <a:pt x="11522" y="54715"/>
                      <a:pt x="11707" y="55482"/>
                      <a:pt x="12319" y="55630"/>
                    </a:cubicBezTo>
                    <a:cubicBezTo>
                      <a:pt x="12378" y="55645"/>
                      <a:pt x="12437" y="55652"/>
                      <a:pt x="12503" y="55652"/>
                    </a:cubicBezTo>
                    <a:lnTo>
                      <a:pt x="13153" y="55652"/>
                    </a:lnTo>
                    <a:cubicBezTo>
                      <a:pt x="13536" y="55652"/>
                      <a:pt x="13816" y="56021"/>
                      <a:pt x="13706" y="56390"/>
                    </a:cubicBezTo>
                    <a:lnTo>
                      <a:pt x="13706" y="56412"/>
                    </a:lnTo>
                    <a:cubicBezTo>
                      <a:pt x="13633" y="56672"/>
                      <a:pt x="13397" y="56843"/>
                      <a:pt x="13139" y="56843"/>
                    </a:cubicBezTo>
                    <a:cubicBezTo>
                      <a:pt x="13082" y="56843"/>
                      <a:pt x="13025" y="56835"/>
                      <a:pt x="12968" y="56817"/>
                    </a:cubicBezTo>
                    <a:lnTo>
                      <a:pt x="10549" y="56109"/>
                    </a:lnTo>
                    <a:cubicBezTo>
                      <a:pt x="10437" y="56070"/>
                      <a:pt x="10317" y="56052"/>
                      <a:pt x="10195" y="56052"/>
                    </a:cubicBezTo>
                    <a:cubicBezTo>
                      <a:pt x="10155" y="56052"/>
                      <a:pt x="10116" y="56054"/>
                      <a:pt x="10077" y="56058"/>
                    </a:cubicBezTo>
                    <a:lnTo>
                      <a:pt x="9088" y="56139"/>
                    </a:lnTo>
                    <a:cubicBezTo>
                      <a:pt x="8579" y="56183"/>
                      <a:pt x="8152" y="56530"/>
                      <a:pt x="8004" y="57017"/>
                    </a:cubicBezTo>
                    <a:lnTo>
                      <a:pt x="7997" y="57046"/>
                    </a:lnTo>
                    <a:cubicBezTo>
                      <a:pt x="7812" y="57658"/>
                      <a:pt x="8115" y="58315"/>
                      <a:pt x="8697" y="58573"/>
                    </a:cubicBezTo>
                    <a:lnTo>
                      <a:pt x="9317" y="58853"/>
                    </a:lnTo>
                    <a:cubicBezTo>
                      <a:pt x="9354" y="58868"/>
                      <a:pt x="9391" y="58883"/>
                      <a:pt x="9435" y="58897"/>
                    </a:cubicBezTo>
                    <a:lnTo>
                      <a:pt x="10173" y="59458"/>
                    </a:lnTo>
                    <a:cubicBezTo>
                      <a:pt x="10604" y="59787"/>
                      <a:pt x="11131" y="59963"/>
                      <a:pt x="11670" y="59963"/>
                    </a:cubicBezTo>
                    <a:cubicBezTo>
                      <a:pt x="11712" y="59963"/>
                      <a:pt x="11753" y="59962"/>
                      <a:pt x="11795" y="59960"/>
                    </a:cubicBezTo>
                    <a:lnTo>
                      <a:pt x="29173" y="58204"/>
                    </a:lnTo>
                    <a:cubicBezTo>
                      <a:pt x="29609" y="58160"/>
                      <a:pt x="29896" y="57739"/>
                      <a:pt x="29771" y="57319"/>
                    </a:cubicBezTo>
                    <a:cubicBezTo>
                      <a:pt x="29653" y="56928"/>
                      <a:pt x="29513" y="56515"/>
                      <a:pt x="29424" y="56426"/>
                    </a:cubicBezTo>
                    <a:cubicBezTo>
                      <a:pt x="29358" y="56360"/>
                      <a:pt x="29048" y="56338"/>
                      <a:pt x="28671" y="56338"/>
                    </a:cubicBezTo>
                    <a:cubicBezTo>
                      <a:pt x="28378" y="56338"/>
                      <a:pt x="28043" y="56351"/>
                      <a:pt x="27750" y="56367"/>
                    </a:cubicBezTo>
                    <a:cubicBezTo>
                      <a:pt x="27737" y="56368"/>
                      <a:pt x="27725" y="56368"/>
                      <a:pt x="27713" y="56368"/>
                    </a:cubicBezTo>
                    <a:cubicBezTo>
                      <a:pt x="27318" y="56368"/>
                      <a:pt x="27014" y="56023"/>
                      <a:pt x="27064" y="55630"/>
                    </a:cubicBezTo>
                    <a:lnTo>
                      <a:pt x="27064" y="55615"/>
                    </a:lnTo>
                    <a:cubicBezTo>
                      <a:pt x="27104" y="55271"/>
                      <a:pt x="27398" y="55022"/>
                      <a:pt x="27730" y="55022"/>
                    </a:cubicBezTo>
                    <a:cubicBezTo>
                      <a:pt x="27768" y="55022"/>
                      <a:pt x="27807" y="55025"/>
                      <a:pt x="27846" y="55032"/>
                    </a:cubicBezTo>
                    <a:lnTo>
                      <a:pt x="34351" y="56161"/>
                    </a:lnTo>
                    <a:cubicBezTo>
                      <a:pt x="34405" y="56170"/>
                      <a:pt x="34457" y="56175"/>
                      <a:pt x="34508" y="56175"/>
                    </a:cubicBezTo>
                    <a:cubicBezTo>
                      <a:pt x="35098" y="56175"/>
                      <a:pt x="35542" y="55578"/>
                      <a:pt x="35325" y="54988"/>
                    </a:cubicBezTo>
                    <a:lnTo>
                      <a:pt x="35089" y="54346"/>
                    </a:lnTo>
                    <a:lnTo>
                      <a:pt x="37634" y="54214"/>
                    </a:lnTo>
                    <a:cubicBezTo>
                      <a:pt x="37665" y="54212"/>
                      <a:pt x="37696" y="54211"/>
                      <a:pt x="37727" y="54211"/>
                    </a:cubicBezTo>
                    <a:cubicBezTo>
                      <a:pt x="38332" y="54211"/>
                      <a:pt x="38880" y="54551"/>
                      <a:pt x="39153" y="55099"/>
                    </a:cubicBezTo>
                    <a:lnTo>
                      <a:pt x="39780" y="56353"/>
                    </a:lnTo>
                    <a:cubicBezTo>
                      <a:pt x="40062" y="56910"/>
                      <a:pt x="40623" y="57239"/>
                      <a:pt x="41216" y="57239"/>
                    </a:cubicBezTo>
                    <a:cubicBezTo>
                      <a:pt x="41369" y="57239"/>
                      <a:pt x="41523" y="57217"/>
                      <a:pt x="41676" y="57171"/>
                    </a:cubicBezTo>
                    <a:lnTo>
                      <a:pt x="43572" y="56603"/>
                    </a:lnTo>
                    <a:cubicBezTo>
                      <a:pt x="43955" y="56493"/>
                      <a:pt x="44280" y="56235"/>
                      <a:pt x="44494" y="55888"/>
                    </a:cubicBezTo>
                    <a:lnTo>
                      <a:pt x="44766" y="55431"/>
                    </a:lnTo>
                    <a:cubicBezTo>
                      <a:pt x="45098" y="54885"/>
                      <a:pt x="45069" y="54199"/>
                      <a:pt x="44707" y="53675"/>
                    </a:cubicBezTo>
                    <a:lnTo>
                      <a:pt x="44058" y="52753"/>
                    </a:lnTo>
                    <a:cubicBezTo>
                      <a:pt x="44007" y="52679"/>
                      <a:pt x="43970" y="52598"/>
                      <a:pt x="43955" y="52510"/>
                    </a:cubicBezTo>
                    <a:lnTo>
                      <a:pt x="43026" y="48018"/>
                    </a:lnTo>
                    <a:cubicBezTo>
                      <a:pt x="42960" y="47696"/>
                      <a:pt x="42676" y="47487"/>
                      <a:pt x="42378" y="47487"/>
                    </a:cubicBezTo>
                    <a:cubicBezTo>
                      <a:pt x="42273" y="47487"/>
                      <a:pt x="42166" y="47512"/>
                      <a:pt x="42067" y="47568"/>
                    </a:cubicBezTo>
                    <a:lnTo>
                      <a:pt x="40562" y="48372"/>
                    </a:lnTo>
                    <a:cubicBezTo>
                      <a:pt x="40465" y="48430"/>
                      <a:pt x="40351" y="48454"/>
                      <a:pt x="40239" y="48454"/>
                    </a:cubicBezTo>
                    <a:cubicBezTo>
                      <a:pt x="40224" y="48454"/>
                      <a:pt x="40208" y="48454"/>
                      <a:pt x="40193" y="48453"/>
                    </a:cubicBezTo>
                    <a:lnTo>
                      <a:pt x="38231" y="48291"/>
                    </a:lnTo>
                    <a:cubicBezTo>
                      <a:pt x="38211" y="48289"/>
                      <a:pt x="38192" y="48288"/>
                      <a:pt x="38172" y="48288"/>
                    </a:cubicBezTo>
                    <a:cubicBezTo>
                      <a:pt x="38118" y="48288"/>
                      <a:pt x="38064" y="48295"/>
                      <a:pt x="38010" y="48305"/>
                    </a:cubicBezTo>
                    <a:lnTo>
                      <a:pt x="35458" y="48947"/>
                    </a:lnTo>
                    <a:cubicBezTo>
                      <a:pt x="35407" y="48959"/>
                      <a:pt x="35355" y="48964"/>
                      <a:pt x="35304" y="48964"/>
                    </a:cubicBezTo>
                    <a:cubicBezTo>
                      <a:pt x="35127" y="48964"/>
                      <a:pt x="34957" y="48896"/>
                      <a:pt x="34831" y="48770"/>
                    </a:cubicBezTo>
                    <a:lnTo>
                      <a:pt x="33311" y="47251"/>
                    </a:lnTo>
                    <a:cubicBezTo>
                      <a:pt x="33127" y="47074"/>
                      <a:pt x="33068" y="46801"/>
                      <a:pt x="33149" y="46565"/>
                    </a:cubicBezTo>
                    <a:lnTo>
                      <a:pt x="33274" y="46211"/>
                    </a:lnTo>
                    <a:cubicBezTo>
                      <a:pt x="33380" y="45907"/>
                      <a:pt x="33639" y="45762"/>
                      <a:pt x="33898" y="45762"/>
                    </a:cubicBezTo>
                    <a:cubicBezTo>
                      <a:pt x="34199" y="45762"/>
                      <a:pt x="34499" y="45957"/>
                      <a:pt x="34558" y="46321"/>
                    </a:cubicBezTo>
                    <a:lnTo>
                      <a:pt x="34624" y="46779"/>
                    </a:lnTo>
                    <a:cubicBezTo>
                      <a:pt x="34676" y="47096"/>
                      <a:pt x="34956" y="47332"/>
                      <a:pt x="35281" y="47332"/>
                    </a:cubicBezTo>
                    <a:lnTo>
                      <a:pt x="35723" y="47332"/>
                    </a:lnTo>
                    <a:cubicBezTo>
                      <a:pt x="35805" y="47332"/>
                      <a:pt x="35893" y="47317"/>
                      <a:pt x="35967" y="47280"/>
                    </a:cubicBezTo>
                    <a:cubicBezTo>
                      <a:pt x="36179" y="47212"/>
                      <a:pt x="36391" y="47169"/>
                      <a:pt x="36615" y="47169"/>
                    </a:cubicBezTo>
                    <a:cubicBezTo>
                      <a:pt x="36632" y="47169"/>
                      <a:pt x="36650" y="47169"/>
                      <a:pt x="36668" y="47169"/>
                    </a:cubicBezTo>
                    <a:cubicBezTo>
                      <a:pt x="37176" y="47162"/>
                      <a:pt x="37494" y="46601"/>
                      <a:pt x="37228" y="46166"/>
                    </a:cubicBezTo>
                    <a:cubicBezTo>
                      <a:pt x="36937" y="45683"/>
                      <a:pt x="37326" y="45158"/>
                      <a:pt x="37793" y="45158"/>
                    </a:cubicBezTo>
                    <a:cubicBezTo>
                      <a:pt x="37918" y="45158"/>
                      <a:pt x="38048" y="45196"/>
                      <a:pt x="38172" y="45281"/>
                    </a:cubicBezTo>
                    <a:lnTo>
                      <a:pt x="38615" y="45584"/>
                    </a:lnTo>
                    <a:cubicBezTo>
                      <a:pt x="38666" y="45613"/>
                      <a:pt x="38703" y="45650"/>
                      <a:pt x="38740" y="45694"/>
                    </a:cubicBezTo>
                    <a:lnTo>
                      <a:pt x="39286" y="46321"/>
                    </a:lnTo>
                    <a:cubicBezTo>
                      <a:pt x="39422" y="46475"/>
                      <a:pt x="39603" y="46548"/>
                      <a:pt x="39783" y="46548"/>
                    </a:cubicBezTo>
                    <a:cubicBezTo>
                      <a:pt x="40043" y="46548"/>
                      <a:pt x="40298" y="46397"/>
                      <a:pt x="40407" y="46122"/>
                    </a:cubicBezTo>
                    <a:lnTo>
                      <a:pt x="40776" y="45156"/>
                    </a:lnTo>
                    <a:cubicBezTo>
                      <a:pt x="40879" y="44875"/>
                      <a:pt x="40791" y="44566"/>
                      <a:pt x="40555" y="44389"/>
                    </a:cubicBezTo>
                    <a:lnTo>
                      <a:pt x="39677" y="43732"/>
                    </a:lnTo>
                    <a:cubicBezTo>
                      <a:pt x="39522" y="43614"/>
                      <a:pt x="39426" y="43445"/>
                      <a:pt x="39411" y="43260"/>
                    </a:cubicBezTo>
                    <a:lnTo>
                      <a:pt x="39279" y="41800"/>
                    </a:lnTo>
                    <a:cubicBezTo>
                      <a:pt x="39264" y="41593"/>
                      <a:pt x="39146" y="41409"/>
                      <a:pt x="38969" y="41298"/>
                    </a:cubicBezTo>
                    <a:lnTo>
                      <a:pt x="34418" y="38451"/>
                    </a:lnTo>
                    <a:cubicBezTo>
                      <a:pt x="34309" y="38393"/>
                      <a:pt x="34366" y="38248"/>
                      <a:pt x="34470" y="38248"/>
                    </a:cubicBezTo>
                    <a:cubicBezTo>
                      <a:pt x="34486" y="38248"/>
                      <a:pt x="34503" y="38251"/>
                      <a:pt x="34521" y="38259"/>
                    </a:cubicBezTo>
                    <a:lnTo>
                      <a:pt x="39426" y="40361"/>
                    </a:lnTo>
                    <a:cubicBezTo>
                      <a:pt x="39508" y="40394"/>
                      <a:pt x="39594" y="40411"/>
                      <a:pt x="39681" y="40411"/>
                    </a:cubicBezTo>
                    <a:cubicBezTo>
                      <a:pt x="39845" y="40411"/>
                      <a:pt x="40009" y="40352"/>
                      <a:pt x="40134" y="40236"/>
                    </a:cubicBezTo>
                    <a:lnTo>
                      <a:pt x="41787" y="38724"/>
                    </a:lnTo>
                    <a:cubicBezTo>
                      <a:pt x="41894" y="38621"/>
                      <a:pt x="42035" y="38567"/>
                      <a:pt x="42178" y="38567"/>
                    </a:cubicBezTo>
                    <a:cubicBezTo>
                      <a:pt x="42270" y="38567"/>
                      <a:pt x="42364" y="38589"/>
                      <a:pt x="42450" y="38635"/>
                    </a:cubicBezTo>
                    <a:lnTo>
                      <a:pt x="42583" y="38694"/>
                    </a:lnTo>
                    <a:cubicBezTo>
                      <a:pt x="42671" y="38738"/>
                      <a:pt x="42761" y="38758"/>
                      <a:pt x="42849" y="38758"/>
                    </a:cubicBezTo>
                    <a:cubicBezTo>
                      <a:pt x="43190" y="38758"/>
                      <a:pt x="43492" y="38456"/>
                      <a:pt x="43439" y="38075"/>
                    </a:cubicBezTo>
                    <a:cubicBezTo>
                      <a:pt x="43417" y="37949"/>
                      <a:pt x="43446" y="37824"/>
                      <a:pt x="43505" y="37706"/>
                    </a:cubicBezTo>
                    <a:lnTo>
                      <a:pt x="44545" y="35803"/>
                    </a:lnTo>
                    <a:lnTo>
                      <a:pt x="46271" y="35515"/>
                    </a:lnTo>
                    <a:cubicBezTo>
                      <a:pt x="46566" y="35464"/>
                      <a:pt x="46773" y="35183"/>
                      <a:pt x="46721" y="34881"/>
                    </a:cubicBezTo>
                    <a:lnTo>
                      <a:pt x="46699" y="34763"/>
                    </a:lnTo>
                    <a:cubicBezTo>
                      <a:pt x="46647" y="34391"/>
                      <a:pt x="46939" y="34120"/>
                      <a:pt x="47251" y="34120"/>
                    </a:cubicBezTo>
                    <a:cubicBezTo>
                      <a:pt x="47379" y="34120"/>
                      <a:pt x="47509" y="34166"/>
                      <a:pt x="47621" y="34269"/>
                    </a:cubicBezTo>
                    <a:cubicBezTo>
                      <a:pt x="47726" y="34366"/>
                      <a:pt x="47863" y="34417"/>
                      <a:pt x="48000" y="34417"/>
                    </a:cubicBezTo>
                    <a:cubicBezTo>
                      <a:pt x="48113" y="34417"/>
                      <a:pt x="48225" y="34383"/>
                      <a:pt x="48322" y="34313"/>
                    </a:cubicBezTo>
                    <a:lnTo>
                      <a:pt x="49974" y="33140"/>
                    </a:lnTo>
                    <a:cubicBezTo>
                      <a:pt x="50122" y="33030"/>
                      <a:pt x="50210" y="32852"/>
                      <a:pt x="50203" y="32661"/>
                    </a:cubicBezTo>
                    <a:lnTo>
                      <a:pt x="50107" y="31156"/>
                    </a:lnTo>
                    <a:cubicBezTo>
                      <a:pt x="50092" y="30964"/>
                      <a:pt x="50181" y="30780"/>
                      <a:pt x="50343" y="30677"/>
                    </a:cubicBezTo>
                    <a:cubicBezTo>
                      <a:pt x="49863" y="30042"/>
                      <a:pt x="49325" y="29290"/>
                      <a:pt x="49170" y="28906"/>
                    </a:cubicBezTo>
                    <a:cubicBezTo>
                      <a:pt x="48860" y="28161"/>
                      <a:pt x="50092" y="27239"/>
                      <a:pt x="50682" y="26494"/>
                    </a:cubicBezTo>
                    <a:cubicBezTo>
                      <a:pt x="51265" y="25757"/>
                      <a:pt x="50284" y="23411"/>
                      <a:pt x="50181" y="22924"/>
                    </a:cubicBezTo>
                    <a:cubicBezTo>
                      <a:pt x="50077" y="22430"/>
                      <a:pt x="48609" y="20763"/>
                      <a:pt x="48241" y="20328"/>
                    </a:cubicBezTo>
                    <a:cubicBezTo>
                      <a:pt x="47872" y="19885"/>
                      <a:pt x="47872" y="16758"/>
                      <a:pt x="47503" y="15150"/>
                    </a:cubicBezTo>
                    <a:cubicBezTo>
                      <a:pt x="47379" y="14611"/>
                      <a:pt x="47219" y="14422"/>
                      <a:pt x="47042" y="14422"/>
                    </a:cubicBezTo>
                    <a:cubicBezTo>
                      <a:pt x="46691" y="14422"/>
                      <a:pt x="46269" y="15156"/>
                      <a:pt x="45902" y="15401"/>
                    </a:cubicBezTo>
                    <a:cubicBezTo>
                      <a:pt x="45349" y="15769"/>
                      <a:pt x="42886" y="17680"/>
                      <a:pt x="41897" y="18484"/>
                    </a:cubicBezTo>
                    <a:cubicBezTo>
                      <a:pt x="41378" y="18903"/>
                      <a:pt x="40893" y="19152"/>
                      <a:pt x="40379" y="19152"/>
                    </a:cubicBezTo>
                    <a:cubicBezTo>
                      <a:pt x="39916" y="19152"/>
                      <a:pt x="39429" y="18949"/>
                      <a:pt x="38873" y="18484"/>
                    </a:cubicBezTo>
                    <a:cubicBezTo>
                      <a:pt x="37700" y="17495"/>
                      <a:pt x="37826" y="15585"/>
                      <a:pt x="37398" y="14722"/>
                    </a:cubicBezTo>
                    <a:cubicBezTo>
                      <a:pt x="36970" y="13859"/>
                      <a:pt x="36291" y="12376"/>
                      <a:pt x="34934" y="11388"/>
                    </a:cubicBezTo>
                    <a:cubicBezTo>
                      <a:pt x="33570" y="10407"/>
                      <a:pt x="32957" y="9050"/>
                      <a:pt x="32603" y="8061"/>
                    </a:cubicBezTo>
                    <a:cubicBezTo>
                      <a:pt x="32242" y="7073"/>
                      <a:pt x="32161" y="5841"/>
                      <a:pt x="31976" y="4668"/>
                    </a:cubicBezTo>
                    <a:cubicBezTo>
                      <a:pt x="31792" y="3496"/>
                      <a:pt x="31726" y="3680"/>
                      <a:pt x="30125" y="3311"/>
                    </a:cubicBezTo>
                    <a:cubicBezTo>
                      <a:pt x="28517" y="2942"/>
                      <a:pt x="28701" y="2515"/>
                      <a:pt x="28148" y="1401"/>
                    </a:cubicBezTo>
                    <a:cubicBezTo>
                      <a:pt x="27595" y="294"/>
                      <a:pt x="26916" y="294"/>
                      <a:pt x="26422" y="110"/>
                    </a:cubicBezTo>
                    <a:cubicBezTo>
                      <a:pt x="26182" y="23"/>
                      <a:pt x="25000" y="0"/>
                      <a:pt x="238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5577675" y="2506800"/>
                <a:ext cx="1802550" cy="1481200"/>
              </a:xfrm>
              <a:custGeom>
                <a:avLst/>
                <a:gdLst/>
                <a:ahLst/>
                <a:cxnLst/>
                <a:rect l="l" t="t" r="r" b="b"/>
                <a:pathLst>
                  <a:path w="72102" h="59248" extrusionOk="0">
                    <a:moveTo>
                      <a:pt x="37991" y="0"/>
                    </a:moveTo>
                    <a:cubicBezTo>
                      <a:pt x="37811" y="0"/>
                      <a:pt x="37641" y="128"/>
                      <a:pt x="37596" y="323"/>
                    </a:cubicBezTo>
                    <a:lnTo>
                      <a:pt x="37316" y="1717"/>
                    </a:lnTo>
                    <a:cubicBezTo>
                      <a:pt x="37242" y="2049"/>
                      <a:pt x="37080" y="2351"/>
                      <a:pt x="36844" y="2587"/>
                    </a:cubicBezTo>
                    <a:lnTo>
                      <a:pt x="35693" y="3738"/>
                    </a:lnTo>
                    <a:cubicBezTo>
                      <a:pt x="35745" y="3991"/>
                      <a:pt x="35547" y="4209"/>
                      <a:pt x="35308" y="4209"/>
                    </a:cubicBezTo>
                    <a:cubicBezTo>
                      <a:pt x="35275" y="4209"/>
                      <a:pt x="35241" y="4205"/>
                      <a:pt x="35206" y="4195"/>
                    </a:cubicBezTo>
                    <a:lnTo>
                      <a:pt x="34601" y="4048"/>
                    </a:lnTo>
                    <a:cubicBezTo>
                      <a:pt x="34424" y="4004"/>
                      <a:pt x="34299" y="3841"/>
                      <a:pt x="34299" y="3657"/>
                    </a:cubicBezTo>
                    <a:lnTo>
                      <a:pt x="34299" y="3310"/>
                    </a:lnTo>
                    <a:cubicBezTo>
                      <a:pt x="34299" y="2897"/>
                      <a:pt x="34078" y="2528"/>
                      <a:pt x="33716" y="2337"/>
                    </a:cubicBezTo>
                    <a:lnTo>
                      <a:pt x="33222" y="2071"/>
                    </a:lnTo>
                    <a:cubicBezTo>
                      <a:pt x="33062" y="1984"/>
                      <a:pt x="32882" y="1940"/>
                      <a:pt x="32701" y="1940"/>
                    </a:cubicBezTo>
                    <a:cubicBezTo>
                      <a:pt x="32591" y="1940"/>
                      <a:pt x="32480" y="1956"/>
                      <a:pt x="32374" y="1990"/>
                    </a:cubicBezTo>
                    <a:lnTo>
                      <a:pt x="30744" y="2492"/>
                    </a:lnTo>
                    <a:cubicBezTo>
                      <a:pt x="30493" y="2565"/>
                      <a:pt x="30279" y="2728"/>
                      <a:pt x="30139" y="2949"/>
                    </a:cubicBezTo>
                    <a:lnTo>
                      <a:pt x="28907" y="4859"/>
                    </a:lnTo>
                    <a:cubicBezTo>
                      <a:pt x="28413" y="5619"/>
                      <a:pt x="28959" y="6622"/>
                      <a:pt x="29866" y="6622"/>
                    </a:cubicBezTo>
                    <a:lnTo>
                      <a:pt x="30463" y="6622"/>
                    </a:lnTo>
                    <a:cubicBezTo>
                      <a:pt x="30699" y="6622"/>
                      <a:pt x="30891" y="6814"/>
                      <a:pt x="30891" y="7050"/>
                    </a:cubicBezTo>
                    <a:lnTo>
                      <a:pt x="30891" y="9646"/>
                    </a:lnTo>
                    <a:lnTo>
                      <a:pt x="31164" y="11387"/>
                    </a:lnTo>
                    <a:cubicBezTo>
                      <a:pt x="31231" y="11844"/>
                      <a:pt x="31496" y="12235"/>
                      <a:pt x="31894" y="12471"/>
                    </a:cubicBezTo>
                    <a:lnTo>
                      <a:pt x="32647" y="12929"/>
                    </a:lnTo>
                    <a:cubicBezTo>
                      <a:pt x="32883" y="13069"/>
                      <a:pt x="32883" y="13408"/>
                      <a:pt x="32654" y="13556"/>
                    </a:cubicBezTo>
                    <a:lnTo>
                      <a:pt x="30456" y="14920"/>
                    </a:lnTo>
                    <a:cubicBezTo>
                      <a:pt x="30360" y="14979"/>
                      <a:pt x="30250" y="15009"/>
                      <a:pt x="30139" y="15009"/>
                    </a:cubicBezTo>
                    <a:cubicBezTo>
                      <a:pt x="30028" y="15009"/>
                      <a:pt x="29918" y="14979"/>
                      <a:pt x="29822" y="14920"/>
                    </a:cubicBezTo>
                    <a:lnTo>
                      <a:pt x="28184" y="13873"/>
                    </a:lnTo>
                    <a:cubicBezTo>
                      <a:pt x="28103" y="13821"/>
                      <a:pt x="28037" y="13755"/>
                      <a:pt x="27985" y="13674"/>
                    </a:cubicBezTo>
                    <a:lnTo>
                      <a:pt x="27631" y="13054"/>
                    </a:lnTo>
                    <a:cubicBezTo>
                      <a:pt x="27454" y="12744"/>
                      <a:pt x="27587" y="12353"/>
                      <a:pt x="27911" y="12213"/>
                    </a:cubicBezTo>
                    <a:lnTo>
                      <a:pt x="28627" y="11903"/>
                    </a:lnTo>
                    <a:cubicBezTo>
                      <a:pt x="29947" y="10391"/>
                      <a:pt x="29010" y="10222"/>
                      <a:pt x="28516" y="9912"/>
                    </a:cubicBezTo>
                    <a:lnTo>
                      <a:pt x="25411" y="7935"/>
                    </a:lnTo>
                    <a:lnTo>
                      <a:pt x="25411" y="6733"/>
                    </a:lnTo>
                    <a:cubicBezTo>
                      <a:pt x="25411" y="6301"/>
                      <a:pt x="25052" y="5987"/>
                      <a:pt x="24658" y="5987"/>
                    </a:cubicBezTo>
                    <a:cubicBezTo>
                      <a:pt x="24540" y="5987"/>
                      <a:pt x="24420" y="6015"/>
                      <a:pt x="24304" y="6076"/>
                    </a:cubicBezTo>
                    <a:lnTo>
                      <a:pt x="23478" y="6526"/>
                    </a:lnTo>
                    <a:cubicBezTo>
                      <a:pt x="23382" y="6585"/>
                      <a:pt x="23279" y="6615"/>
                      <a:pt x="23168" y="6622"/>
                    </a:cubicBezTo>
                    <a:lnTo>
                      <a:pt x="20683" y="6807"/>
                    </a:lnTo>
                    <a:lnTo>
                      <a:pt x="21111" y="8083"/>
                    </a:lnTo>
                    <a:cubicBezTo>
                      <a:pt x="21199" y="8341"/>
                      <a:pt x="21140" y="8629"/>
                      <a:pt x="20963" y="8842"/>
                    </a:cubicBezTo>
                    <a:lnTo>
                      <a:pt x="20764" y="9064"/>
                    </a:lnTo>
                    <a:cubicBezTo>
                      <a:pt x="20605" y="9244"/>
                      <a:pt x="20391" y="9329"/>
                      <a:pt x="20179" y="9329"/>
                    </a:cubicBezTo>
                    <a:cubicBezTo>
                      <a:pt x="19879" y="9329"/>
                      <a:pt x="19584" y="9158"/>
                      <a:pt x="19458" y="8842"/>
                    </a:cubicBezTo>
                    <a:lnTo>
                      <a:pt x="18794" y="7183"/>
                    </a:lnTo>
                    <a:lnTo>
                      <a:pt x="18035" y="6748"/>
                    </a:lnTo>
                    <a:cubicBezTo>
                      <a:pt x="17747" y="6585"/>
                      <a:pt x="17695" y="6194"/>
                      <a:pt x="17931" y="5966"/>
                    </a:cubicBezTo>
                    <a:cubicBezTo>
                      <a:pt x="18167" y="5730"/>
                      <a:pt x="18101" y="5324"/>
                      <a:pt x="17799" y="5177"/>
                    </a:cubicBezTo>
                    <a:lnTo>
                      <a:pt x="14988" y="3768"/>
                    </a:lnTo>
                    <a:cubicBezTo>
                      <a:pt x="14917" y="3732"/>
                      <a:pt x="14841" y="3715"/>
                      <a:pt x="14765" y="3715"/>
                    </a:cubicBezTo>
                    <a:cubicBezTo>
                      <a:pt x="14621" y="3715"/>
                      <a:pt x="14480" y="3777"/>
                      <a:pt x="14384" y="3893"/>
                    </a:cubicBezTo>
                    <a:lnTo>
                      <a:pt x="11957" y="6807"/>
                    </a:lnTo>
                    <a:cubicBezTo>
                      <a:pt x="11854" y="6925"/>
                      <a:pt x="11728" y="7035"/>
                      <a:pt x="11595" y="7124"/>
                    </a:cubicBezTo>
                    <a:lnTo>
                      <a:pt x="9692" y="8348"/>
                    </a:lnTo>
                    <a:cubicBezTo>
                      <a:pt x="9338" y="8577"/>
                      <a:pt x="8933" y="8710"/>
                      <a:pt x="8512" y="8747"/>
                    </a:cubicBezTo>
                    <a:lnTo>
                      <a:pt x="7723" y="8813"/>
                    </a:lnTo>
                    <a:cubicBezTo>
                      <a:pt x="7682" y="8805"/>
                      <a:pt x="7641" y="8802"/>
                      <a:pt x="7601" y="8802"/>
                    </a:cubicBezTo>
                    <a:cubicBezTo>
                      <a:pt x="7286" y="8802"/>
                      <a:pt x="7006" y="9024"/>
                      <a:pt x="6941" y="9344"/>
                    </a:cubicBezTo>
                    <a:lnTo>
                      <a:pt x="7236" y="10399"/>
                    </a:lnTo>
                    <a:cubicBezTo>
                      <a:pt x="7354" y="10827"/>
                      <a:pt x="7140" y="11284"/>
                      <a:pt x="6727" y="11461"/>
                    </a:cubicBezTo>
                    <a:lnTo>
                      <a:pt x="6122" y="11719"/>
                    </a:lnTo>
                    <a:lnTo>
                      <a:pt x="457" y="21537"/>
                    </a:lnTo>
                    <a:lnTo>
                      <a:pt x="435" y="21588"/>
                    </a:lnTo>
                    <a:lnTo>
                      <a:pt x="103" y="22252"/>
                    </a:lnTo>
                    <a:cubicBezTo>
                      <a:pt x="0" y="22451"/>
                      <a:pt x="148" y="22687"/>
                      <a:pt x="369" y="22687"/>
                    </a:cubicBezTo>
                    <a:lnTo>
                      <a:pt x="1328" y="22687"/>
                    </a:lnTo>
                    <a:cubicBezTo>
                      <a:pt x="1608" y="22687"/>
                      <a:pt x="1734" y="23034"/>
                      <a:pt x="1520" y="23218"/>
                    </a:cubicBezTo>
                    <a:lnTo>
                      <a:pt x="1092" y="23572"/>
                    </a:lnTo>
                    <a:cubicBezTo>
                      <a:pt x="1444" y="23569"/>
                      <a:pt x="1845" y="23566"/>
                      <a:pt x="2250" y="23566"/>
                    </a:cubicBezTo>
                    <a:cubicBezTo>
                      <a:pt x="3395" y="23566"/>
                      <a:pt x="4577" y="23589"/>
                      <a:pt x="4817" y="23676"/>
                    </a:cubicBezTo>
                    <a:cubicBezTo>
                      <a:pt x="5311" y="23860"/>
                      <a:pt x="5990" y="23860"/>
                      <a:pt x="6550" y="24967"/>
                    </a:cubicBezTo>
                    <a:cubicBezTo>
                      <a:pt x="7103" y="26073"/>
                      <a:pt x="6919" y="26508"/>
                      <a:pt x="8520" y="26877"/>
                    </a:cubicBezTo>
                    <a:cubicBezTo>
                      <a:pt x="10128" y="27246"/>
                      <a:pt x="10187" y="27061"/>
                      <a:pt x="10371" y="28234"/>
                    </a:cubicBezTo>
                    <a:cubicBezTo>
                      <a:pt x="10555" y="29407"/>
                      <a:pt x="10636" y="30639"/>
                      <a:pt x="10998" y="31627"/>
                    </a:cubicBezTo>
                    <a:cubicBezTo>
                      <a:pt x="11359" y="32616"/>
                      <a:pt x="11972" y="33965"/>
                      <a:pt x="13329" y="34954"/>
                    </a:cubicBezTo>
                    <a:cubicBezTo>
                      <a:pt x="14686" y="35942"/>
                      <a:pt x="15365" y="37425"/>
                      <a:pt x="15800" y="38288"/>
                    </a:cubicBezTo>
                    <a:cubicBezTo>
                      <a:pt x="16228" y="39151"/>
                      <a:pt x="16102" y="41061"/>
                      <a:pt x="17275" y="42042"/>
                    </a:cubicBezTo>
                    <a:cubicBezTo>
                      <a:pt x="17828" y="42511"/>
                      <a:pt x="18313" y="42716"/>
                      <a:pt x="18775" y="42716"/>
                    </a:cubicBezTo>
                    <a:cubicBezTo>
                      <a:pt x="19288" y="42716"/>
                      <a:pt x="19772" y="42465"/>
                      <a:pt x="20292" y="42042"/>
                    </a:cubicBezTo>
                    <a:cubicBezTo>
                      <a:pt x="21280" y="41246"/>
                      <a:pt x="23744" y="39335"/>
                      <a:pt x="24297" y="38959"/>
                    </a:cubicBezTo>
                    <a:cubicBezTo>
                      <a:pt x="24668" y="38715"/>
                      <a:pt x="25091" y="37985"/>
                      <a:pt x="25442" y="37985"/>
                    </a:cubicBezTo>
                    <a:cubicBezTo>
                      <a:pt x="25621" y="37985"/>
                      <a:pt x="25780" y="38175"/>
                      <a:pt x="25905" y="38716"/>
                    </a:cubicBezTo>
                    <a:cubicBezTo>
                      <a:pt x="26274" y="40316"/>
                      <a:pt x="26266" y="43451"/>
                      <a:pt x="26643" y="43886"/>
                    </a:cubicBezTo>
                    <a:cubicBezTo>
                      <a:pt x="27019" y="44329"/>
                      <a:pt x="28479" y="45988"/>
                      <a:pt x="28575" y="46483"/>
                    </a:cubicBezTo>
                    <a:cubicBezTo>
                      <a:pt x="28671" y="46977"/>
                      <a:pt x="29659" y="49322"/>
                      <a:pt x="29077" y="50060"/>
                    </a:cubicBezTo>
                    <a:cubicBezTo>
                      <a:pt x="28494" y="50805"/>
                      <a:pt x="27255" y="51720"/>
                      <a:pt x="27565" y="52465"/>
                    </a:cubicBezTo>
                    <a:cubicBezTo>
                      <a:pt x="27727" y="52848"/>
                      <a:pt x="28265" y="53600"/>
                      <a:pt x="28745" y="54235"/>
                    </a:cubicBezTo>
                    <a:cubicBezTo>
                      <a:pt x="28837" y="54167"/>
                      <a:pt x="28946" y="54134"/>
                      <a:pt x="29056" y="54134"/>
                    </a:cubicBezTo>
                    <a:cubicBezTo>
                      <a:pt x="29175" y="54134"/>
                      <a:pt x="29294" y="54173"/>
                      <a:pt x="29394" y="54250"/>
                    </a:cubicBezTo>
                    <a:lnTo>
                      <a:pt x="29991" y="54714"/>
                    </a:lnTo>
                    <a:cubicBezTo>
                      <a:pt x="30087" y="54781"/>
                      <a:pt x="30154" y="54884"/>
                      <a:pt x="30183" y="54995"/>
                    </a:cubicBezTo>
                    <a:lnTo>
                      <a:pt x="30493" y="56123"/>
                    </a:lnTo>
                    <a:cubicBezTo>
                      <a:pt x="30559" y="56359"/>
                      <a:pt x="30781" y="56521"/>
                      <a:pt x="31024" y="56521"/>
                    </a:cubicBezTo>
                    <a:lnTo>
                      <a:pt x="34439" y="56521"/>
                    </a:lnTo>
                    <a:cubicBezTo>
                      <a:pt x="34565" y="56521"/>
                      <a:pt x="34653" y="56418"/>
                      <a:pt x="34638" y="56293"/>
                    </a:cubicBezTo>
                    <a:lnTo>
                      <a:pt x="34454" y="54943"/>
                    </a:lnTo>
                    <a:cubicBezTo>
                      <a:pt x="34438" y="54812"/>
                      <a:pt x="34546" y="54709"/>
                      <a:pt x="34663" y="54709"/>
                    </a:cubicBezTo>
                    <a:cubicBezTo>
                      <a:pt x="34705" y="54709"/>
                      <a:pt x="34747" y="54722"/>
                      <a:pt x="34786" y="54751"/>
                    </a:cubicBezTo>
                    <a:lnTo>
                      <a:pt x="35369" y="55201"/>
                    </a:lnTo>
                    <a:cubicBezTo>
                      <a:pt x="35407" y="55230"/>
                      <a:pt x="35450" y="55243"/>
                      <a:pt x="35493" y="55243"/>
                    </a:cubicBezTo>
                    <a:cubicBezTo>
                      <a:pt x="35582" y="55243"/>
                      <a:pt x="35668" y="55185"/>
                      <a:pt x="35693" y="55090"/>
                    </a:cubicBezTo>
                    <a:lnTo>
                      <a:pt x="35907" y="54227"/>
                    </a:lnTo>
                    <a:cubicBezTo>
                      <a:pt x="35930" y="54129"/>
                      <a:pt x="36016" y="54072"/>
                      <a:pt x="36106" y="54072"/>
                    </a:cubicBezTo>
                    <a:cubicBezTo>
                      <a:pt x="36158" y="54072"/>
                      <a:pt x="36211" y="54091"/>
                      <a:pt x="36254" y="54132"/>
                    </a:cubicBezTo>
                    <a:lnTo>
                      <a:pt x="37279" y="55164"/>
                    </a:lnTo>
                    <a:cubicBezTo>
                      <a:pt x="37301" y="55186"/>
                      <a:pt x="37338" y="55208"/>
                      <a:pt x="37367" y="55216"/>
                    </a:cubicBezTo>
                    <a:lnTo>
                      <a:pt x="37817" y="55326"/>
                    </a:lnTo>
                    <a:cubicBezTo>
                      <a:pt x="37837" y="55332"/>
                      <a:pt x="37856" y="55334"/>
                      <a:pt x="37874" y="55334"/>
                    </a:cubicBezTo>
                    <a:cubicBezTo>
                      <a:pt x="37982" y="55334"/>
                      <a:pt x="38069" y="55247"/>
                      <a:pt x="38076" y="55127"/>
                    </a:cubicBezTo>
                    <a:cubicBezTo>
                      <a:pt x="38068" y="54921"/>
                      <a:pt x="38223" y="54744"/>
                      <a:pt x="38430" y="54714"/>
                    </a:cubicBezTo>
                    <a:cubicBezTo>
                      <a:pt x="38171" y="53652"/>
                      <a:pt x="37935" y="51447"/>
                      <a:pt x="38430" y="50827"/>
                    </a:cubicBezTo>
                    <a:cubicBezTo>
                      <a:pt x="38734" y="50436"/>
                      <a:pt x="38948" y="50269"/>
                      <a:pt x="39260" y="50269"/>
                    </a:cubicBezTo>
                    <a:cubicBezTo>
                      <a:pt x="39614" y="50269"/>
                      <a:pt x="40094" y="50483"/>
                      <a:pt x="40974" y="50827"/>
                    </a:cubicBezTo>
                    <a:cubicBezTo>
                      <a:pt x="41258" y="50937"/>
                      <a:pt x="41517" y="50985"/>
                      <a:pt x="41761" y="50985"/>
                    </a:cubicBezTo>
                    <a:cubicBezTo>
                      <a:pt x="42938" y="50985"/>
                      <a:pt x="43755" y="49872"/>
                      <a:pt x="45216" y="49285"/>
                    </a:cubicBezTo>
                    <a:cubicBezTo>
                      <a:pt x="45555" y="49150"/>
                      <a:pt x="45909" y="49090"/>
                      <a:pt x="46277" y="49090"/>
                    </a:cubicBezTo>
                    <a:cubicBezTo>
                      <a:pt x="47814" y="49090"/>
                      <a:pt x="49581" y="50156"/>
                      <a:pt x="51493" y="51299"/>
                    </a:cubicBezTo>
                    <a:cubicBezTo>
                      <a:pt x="53558" y="52538"/>
                      <a:pt x="57807" y="56580"/>
                      <a:pt x="58876" y="57775"/>
                    </a:cubicBezTo>
                    <a:lnTo>
                      <a:pt x="58876" y="57281"/>
                    </a:lnTo>
                    <a:cubicBezTo>
                      <a:pt x="58876" y="57281"/>
                      <a:pt x="59413" y="59248"/>
                      <a:pt x="59667" y="59248"/>
                    </a:cubicBezTo>
                    <a:cubicBezTo>
                      <a:pt x="59674" y="59248"/>
                      <a:pt x="59681" y="59246"/>
                      <a:pt x="59688" y="59243"/>
                    </a:cubicBezTo>
                    <a:cubicBezTo>
                      <a:pt x="60130" y="59029"/>
                      <a:pt x="60838" y="58896"/>
                      <a:pt x="60764" y="58793"/>
                    </a:cubicBezTo>
                    <a:cubicBezTo>
                      <a:pt x="59838" y="57623"/>
                      <a:pt x="59735" y="54711"/>
                      <a:pt x="61401" y="54711"/>
                    </a:cubicBezTo>
                    <a:cubicBezTo>
                      <a:pt x="61698" y="54711"/>
                      <a:pt x="62052" y="54804"/>
                      <a:pt x="62468" y="55017"/>
                    </a:cubicBezTo>
                    <a:cubicBezTo>
                      <a:pt x="62571" y="55070"/>
                      <a:pt x="62658" y="55092"/>
                      <a:pt x="62738" y="55092"/>
                    </a:cubicBezTo>
                    <a:cubicBezTo>
                      <a:pt x="63004" y="55092"/>
                      <a:pt x="63183" y="54847"/>
                      <a:pt x="63523" y="54677"/>
                    </a:cubicBezTo>
                    <a:lnTo>
                      <a:pt x="64357" y="54073"/>
                    </a:lnTo>
                    <a:cubicBezTo>
                      <a:pt x="65485" y="53505"/>
                      <a:pt x="65197" y="52804"/>
                      <a:pt x="64792" y="51609"/>
                    </a:cubicBezTo>
                    <a:lnTo>
                      <a:pt x="64607" y="51056"/>
                    </a:lnTo>
                    <a:cubicBezTo>
                      <a:pt x="64194" y="49809"/>
                      <a:pt x="64135" y="48481"/>
                      <a:pt x="64423" y="47205"/>
                    </a:cubicBezTo>
                    <a:lnTo>
                      <a:pt x="65367" y="43112"/>
                    </a:lnTo>
                    <a:cubicBezTo>
                      <a:pt x="65574" y="42234"/>
                      <a:pt x="65611" y="41319"/>
                      <a:pt x="65485" y="40427"/>
                    </a:cubicBezTo>
                    <a:lnTo>
                      <a:pt x="63995" y="29813"/>
                    </a:lnTo>
                    <a:cubicBezTo>
                      <a:pt x="63877" y="28972"/>
                      <a:pt x="64379" y="28160"/>
                      <a:pt x="65183" y="27887"/>
                    </a:cubicBezTo>
                    <a:lnTo>
                      <a:pt x="68030" y="26936"/>
                    </a:lnTo>
                    <a:cubicBezTo>
                      <a:pt x="69306" y="26515"/>
                      <a:pt x="70339" y="25579"/>
                      <a:pt x="70892" y="24354"/>
                    </a:cubicBezTo>
                    <a:lnTo>
                      <a:pt x="71342" y="23359"/>
                    </a:lnTo>
                    <a:cubicBezTo>
                      <a:pt x="71600" y="22783"/>
                      <a:pt x="71777" y="22178"/>
                      <a:pt x="71865" y="21559"/>
                    </a:cubicBezTo>
                    <a:lnTo>
                      <a:pt x="72101" y="19752"/>
                    </a:lnTo>
                    <a:cubicBezTo>
                      <a:pt x="71865" y="18476"/>
                      <a:pt x="71179" y="17325"/>
                      <a:pt x="70176" y="16506"/>
                    </a:cubicBezTo>
                    <a:lnTo>
                      <a:pt x="59828" y="8127"/>
                    </a:lnTo>
                    <a:lnTo>
                      <a:pt x="58839" y="7323"/>
                    </a:lnTo>
                    <a:cubicBezTo>
                      <a:pt x="58653" y="7171"/>
                      <a:pt x="58435" y="7100"/>
                      <a:pt x="58220" y="7100"/>
                    </a:cubicBezTo>
                    <a:cubicBezTo>
                      <a:pt x="57822" y="7100"/>
                      <a:pt x="57437" y="7344"/>
                      <a:pt x="57298" y="7766"/>
                    </a:cubicBezTo>
                    <a:lnTo>
                      <a:pt x="57180" y="8134"/>
                    </a:lnTo>
                    <a:lnTo>
                      <a:pt x="57630" y="10074"/>
                    </a:lnTo>
                    <a:cubicBezTo>
                      <a:pt x="57703" y="10391"/>
                      <a:pt x="57585" y="10716"/>
                      <a:pt x="57335" y="10922"/>
                    </a:cubicBezTo>
                    <a:cubicBezTo>
                      <a:pt x="57025" y="11173"/>
                      <a:pt x="56929" y="11601"/>
                      <a:pt x="57106" y="11955"/>
                    </a:cubicBezTo>
                    <a:lnTo>
                      <a:pt x="57748" y="13239"/>
                    </a:lnTo>
                    <a:lnTo>
                      <a:pt x="55483" y="11350"/>
                    </a:lnTo>
                    <a:lnTo>
                      <a:pt x="51884" y="5671"/>
                    </a:lnTo>
                    <a:cubicBezTo>
                      <a:pt x="51544" y="5213"/>
                      <a:pt x="51825" y="4896"/>
                      <a:pt x="52098" y="4719"/>
                    </a:cubicBezTo>
                    <a:cubicBezTo>
                      <a:pt x="52282" y="4594"/>
                      <a:pt x="52334" y="4343"/>
                      <a:pt x="52208" y="4166"/>
                    </a:cubicBezTo>
                    <a:lnTo>
                      <a:pt x="50755" y="1916"/>
                    </a:lnTo>
                    <a:cubicBezTo>
                      <a:pt x="50675" y="1794"/>
                      <a:pt x="50545" y="1735"/>
                      <a:pt x="50416" y="1735"/>
                    </a:cubicBezTo>
                    <a:cubicBezTo>
                      <a:pt x="50272" y="1735"/>
                      <a:pt x="50128" y="1809"/>
                      <a:pt x="50054" y="1953"/>
                    </a:cubicBezTo>
                    <a:lnTo>
                      <a:pt x="49619" y="2838"/>
                    </a:lnTo>
                    <a:cubicBezTo>
                      <a:pt x="49613" y="3338"/>
                      <a:pt x="49205" y="3721"/>
                      <a:pt x="48731" y="3721"/>
                    </a:cubicBezTo>
                    <a:cubicBezTo>
                      <a:pt x="48659" y="3721"/>
                      <a:pt x="48586" y="3712"/>
                      <a:pt x="48513" y="3694"/>
                    </a:cubicBezTo>
                    <a:lnTo>
                      <a:pt x="48417" y="3672"/>
                    </a:lnTo>
                    <a:cubicBezTo>
                      <a:pt x="48324" y="3649"/>
                      <a:pt x="48229" y="3637"/>
                      <a:pt x="48135" y="3637"/>
                    </a:cubicBezTo>
                    <a:cubicBezTo>
                      <a:pt x="48019" y="3637"/>
                      <a:pt x="47903" y="3654"/>
                      <a:pt x="47790" y="3687"/>
                    </a:cubicBezTo>
                    <a:lnTo>
                      <a:pt x="47281" y="3841"/>
                    </a:lnTo>
                    <a:cubicBezTo>
                      <a:pt x="47169" y="3875"/>
                      <a:pt x="47056" y="3890"/>
                      <a:pt x="46945" y="3890"/>
                    </a:cubicBezTo>
                    <a:cubicBezTo>
                      <a:pt x="46461" y="3890"/>
                      <a:pt x="46009" y="3591"/>
                      <a:pt x="45835" y="3111"/>
                    </a:cubicBezTo>
                    <a:cubicBezTo>
                      <a:pt x="45592" y="2440"/>
                      <a:pt x="44817" y="1894"/>
                      <a:pt x="44109" y="1894"/>
                    </a:cubicBezTo>
                    <a:lnTo>
                      <a:pt x="42147" y="1894"/>
                    </a:lnTo>
                    <a:cubicBezTo>
                      <a:pt x="41963" y="1894"/>
                      <a:pt x="41771" y="1850"/>
                      <a:pt x="41609" y="1761"/>
                    </a:cubicBezTo>
                    <a:lnTo>
                      <a:pt x="38164" y="43"/>
                    </a:lnTo>
                    <a:cubicBezTo>
                      <a:pt x="38108" y="14"/>
                      <a:pt x="38049" y="0"/>
                      <a:pt x="3799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6526225" y="3734300"/>
                <a:ext cx="523725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20949" h="16377" extrusionOk="0">
                    <a:moveTo>
                      <a:pt x="8348" y="1"/>
                    </a:moveTo>
                    <a:cubicBezTo>
                      <a:pt x="7978" y="1"/>
                      <a:pt x="7622" y="63"/>
                      <a:pt x="7281" y="200"/>
                    </a:cubicBezTo>
                    <a:cubicBezTo>
                      <a:pt x="5823" y="786"/>
                      <a:pt x="5011" y="1896"/>
                      <a:pt x="3836" y="1896"/>
                    </a:cubicBezTo>
                    <a:cubicBezTo>
                      <a:pt x="3589" y="1896"/>
                      <a:pt x="3327" y="1847"/>
                      <a:pt x="3040" y="1734"/>
                    </a:cubicBezTo>
                    <a:cubicBezTo>
                      <a:pt x="2161" y="1391"/>
                      <a:pt x="1681" y="1179"/>
                      <a:pt x="1328" y="1179"/>
                    </a:cubicBezTo>
                    <a:cubicBezTo>
                      <a:pt x="1014" y="1179"/>
                      <a:pt x="800" y="1346"/>
                      <a:pt x="495" y="1734"/>
                    </a:cubicBezTo>
                    <a:cubicBezTo>
                      <a:pt x="1" y="2354"/>
                      <a:pt x="237" y="4559"/>
                      <a:pt x="495" y="5629"/>
                    </a:cubicBezTo>
                    <a:cubicBezTo>
                      <a:pt x="519" y="5624"/>
                      <a:pt x="544" y="5622"/>
                      <a:pt x="568" y="5622"/>
                    </a:cubicBezTo>
                    <a:cubicBezTo>
                      <a:pt x="741" y="5622"/>
                      <a:pt x="901" y="5734"/>
                      <a:pt x="952" y="5902"/>
                    </a:cubicBezTo>
                    <a:lnTo>
                      <a:pt x="1063" y="6234"/>
                    </a:lnTo>
                    <a:cubicBezTo>
                      <a:pt x="1078" y="6278"/>
                      <a:pt x="1100" y="6308"/>
                      <a:pt x="1137" y="6337"/>
                    </a:cubicBezTo>
                    <a:lnTo>
                      <a:pt x="3350" y="7997"/>
                    </a:lnTo>
                    <a:lnTo>
                      <a:pt x="3364" y="8004"/>
                    </a:lnTo>
                    <a:lnTo>
                      <a:pt x="10689" y="12430"/>
                    </a:lnTo>
                    <a:cubicBezTo>
                      <a:pt x="10925" y="12599"/>
                      <a:pt x="11367" y="13293"/>
                      <a:pt x="11220" y="13536"/>
                    </a:cubicBezTo>
                    <a:lnTo>
                      <a:pt x="9568" y="15196"/>
                    </a:lnTo>
                    <a:cubicBezTo>
                      <a:pt x="9383" y="15491"/>
                      <a:pt x="9516" y="15867"/>
                      <a:pt x="9833" y="15985"/>
                    </a:cubicBezTo>
                    <a:cubicBezTo>
                      <a:pt x="10266" y="16147"/>
                      <a:pt x="10573" y="16376"/>
                      <a:pt x="10866" y="16376"/>
                    </a:cubicBezTo>
                    <a:cubicBezTo>
                      <a:pt x="10947" y="16376"/>
                      <a:pt x="11028" y="16359"/>
                      <a:pt x="11109" y="16317"/>
                    </a:cubicBezTo>
                    <a:cubicBezTo>
                      <a:pt x="11227" y="16258"/>
                      <a:pt x="11847" y="14856"/>
                      <a:pt x="12297" y="14067"/>
                    </a:cubicBezTo>
                    <a:cubicBezTo>
                      <a:pt x="12393" y="13888"/>
                      <a:pt x="12574" y="13792"/>
                      <a:pt x="12759" y="13792"/>
                    </a:cubicBezTo>
                    <a:cubicBezTo>
                      <a:pt x="12887" y="13792"/>
                      <a:pt x="13017" y="13838"/>
                      <a:pt x="13123" y="13934"/>
                    </a:cubicBezTo>
                    <a:lnTo>
                      <a:pt x="14517" y="15181"/>
                    </a:lnTo>
                    <a:lnTo>
                      <a:pt x="14583" y="15601"/>
                    </a:lnTo>
                    <a:cubicBezTo>
                      <a:pt x="14610" y="15756"/>
                      <a:pt x="14742" y="15845"/>
                      <a:pt x="14876" y="15845"/>
                    </a:cubicBezTo>
                    <a:cubicBezTo>
                      <a:pt x="14965" y="15845"/>
                      <a:pt x="15055" y="15805"/>
                      <a:pt x="15114" y="15719"/>
                    </a:cubicBezTo>
                    <a:lnTo>
                      <a:pt x="15409" y="15284"/>
                    </a:lnTo>
                    <a:cubicBezTo>
                      <a:pt x="15682" y="14252"/>
                      <a:pt x="16361" y="13374"/>
                      <a:pt x="17283" y="12835"/>
                    </a:cubicBezTo>
                    <a:lnTo>
                      <a:pt x="19437" y="11589"/>
                    </a:lnTo>
                    <a:lnTo>
                      <a:pt x="20123" y="11250"/>
                    </a:lnTo>
                    <a:cubicBezTo>
                      <a:pt x="20624" y="10999"/>
                      <a:pt x="20949" y="10482"/>
                      <a:pt x="20949" y="9914"/>
                    </a:cubicBezTo>
                    <a:lnTo>
                      <a:pt x="20949" y="8690"/>
                    </a:lnTo>
                    <a:cubicBezTo>
                      <a:pt x="19872" y="7495"/>
                      <a:pt x="15623" y="3446"/>
                      <a:pt x="13558" y="2206"/>
                    </a:cubicBezTo>
                    <a:cubicBezTo>
                      <a:pt x="11650" y="1065"/>
                      <a:pt x="9881" y="1"/>
                      <a:pt x="83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15"/>
            <p:cNvGrpSpPr/>
            <p:nvPr/>
          </p:nvGrpSpPr>
          <p:grpSpPr>
            <a:xfrm>
              <a:off x="7271364" y="-122614"/>
              <a:ext cx="688184" cy="832175"/>
              <a:chOff x="5990155" y="2363880"/>
              <a:chExt cx="439257" cy="531232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5990155" y="2363880"/>
                <a:ext cx="439257" cy="531232"/>
              </a:xfrm>
              <a:custGeom>
                <a:avLst/>
                <a:gdLst/>
                <a:ahLst/>
                <a:cxnLst/>
                <a:rect l="l" t="t" r="r" b="b"/>
                <a:pathLst>
                  <a:path w="6051" h="7318" extrusionOk="0">
                    <a:moveTo>
                      <a:pt x="1008" y="0"/>
                    </a:moveTo>
                    <a:lnTo>
                      <a:pt x="1" y="1011"/>
                    </a:lnTo>
                    <a:lnTo>
                      <a:pt x="1" y="7317"/>
                    </a:lnTo>
                    <a:lnTo>
                      <a:pt x="6051" y="7317"/>
                    </a:lnTo>
                    <a:lnTo>
                      <a:pt x="6051" y="0"/>
                    </a:lnTo>
                    <a:lnTo>
                      <a:pt x="5044" y="1011"/>
                    </a:lnTo>
                    <a:lnTo>
                      <a:pt x="5044" y="0"/>
                    </a:lnTo>
                    <a:lnTo>
                      <a:pt x="4033" y="1011"/>
                    </a:lnTo>
                    <a:lnTo>
                      <a:pt x="4033" y="0"/>
                    </a:lnTo>
                    <a:lnTo>
                      <a:pt x="3026" y="1011"/>
                    </a:lnTo>
                    <a:lnTo>
                      <a:pt x="3026" y="0"/>
                    </a:lnTo>
                    <a:lnTo>
                      <a:pt x="2019" y="1011"/>
                    </a:lnTo>
                    <a:lnTo>
                      <a:pt x="2019" y="0"/>
                    </a:lnTo>
                    <a:lnTo>
                      <a:pt x="1008" y="1011"/>
                    </a:lnTo>
                    <a:lnTo>
                      <a:pt x="1008" y="0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6108335" y="2788252"/>
                <a:ext cx="202969" cy="106856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472" extrusionOk="0">
                    <a:moveTo>
                      <a:pt x="0" y="1"/>
                    </a:moveTo>
                    <a:lnTo>
                      <a:pt x="0" y="1471"/>
                    </a:lnTo>
                    <a:lnTo>
                      <a:pt x="2795" y="1471"/>
                    </a:lnTo>
                    <a:lnTo>
                      <a:pt x="2795" y="1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6023112" y="2487068"/>
                <a:ext cx="373416" cy="41523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72" extrusionOk="0">
                    <a:moveTo>
                      <a:pt x="1" y="1"/>
                    </a:moveTo>
                    <a:lnTo>
                      <a:pt x="1" y="571"/>
                    </a:lnTo>
                    <a:lnTo>
                      <a:pt x="5143" y="571"/>
                    </a:lnTo>
                    <a:lnTo>
                      <a:pt x="5143" y="1"/>
                    </a:lnTo>
                    <a:close/>
                  </a:path>
                </a:pathLst>
              </a:custGeom>
              <a:solidFill>
                <a:srgbClr val="FEE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6204954" y="2486633"/>
                <a:ext cx="9510" cy="4268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88" extrusionOk="0">
                    <a:moveTo>
                      <a:pt x="0" y="0"/>
                    </a:moveTo>
                    <a:lnTo>
                      <a:pt x="0" y="587"/>
                    </a:lnTo>
                    <a:lnTo>
                      <a:pt x="130" y="58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6138823" y="2486633"/>
                <a:ext cx="9510" cy="4268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88" extrusionOk="0">
                    <a:moveTo>
                      <a:pt x="1" y="0"/>
                    </a:moveTo>
                    <a:lnTo>
                      <a:pt x="1" y="587"/>
                    </a:lnTo>
                    <a:lnTo>
                      <a:pt x="131" y="58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6072765" y="2486633"/>
                <a:ext cx="9510" cy="4268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88" extrusionOk="0">
                    <a:moveTo>
                      <a:pt x="0" y="0"/>
                    </a:moveTo>
                    <a:lnTo>
                      <a:pt x="0" y="587"/>
                    </a:lnTo>
                    <a:lnTo>
                      <a:pt x="130" y="58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6271231" y="2486342"/>
                <a:ext cx="9510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92" extrusionOk="0">
                    <a:moveTo>
                      <a:pt x="1" y="1"/>
                    </a:moveTo>
                    <a:lnTo>
                      <a:pt x="1" y="591"/>
                    </a:lnTo>
                    <a:lnTo>
                      <a:pt x="131" y="591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6337362" y="2486342"/>
                <a:ext cx="9510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92" extrusionOk="0">
                    <a:moveTo>
                      <a:pt x="0" y="1"/>
                    </a:moveTo>
                    <a:lnTo>
                      <a:pt x="0" y="591"/>
                    </a:lnTo>
                    <a:lnTo>
                      <a:pt x="130" y="591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6023112" y="2581293"/>
                <a:ext cx="373416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71" extrusionOk="0">
                    <a:moveTo>
                      <a:pt x="1" y="0"/>
                    </a:moveTo>
                    <a:lnTo>
                      <a:pt x="1" y="570"/>
                    </a:lnTo>
                    <a:lnTo>
                      <a:pt x="5143" y="570"/>
                    </a:lnTo>
                    <a:lnTo>
                      <a:pt x="5143" y="0"/>
                    </a:lnTo>
                    <a:close/>
                  </a:path>
                </a:pathLst>
              </a:custGeom>
              <a:solidFill>
                <a:srgbClr val="FEE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6204954" y="2580567"/>
                <a:ext cx="9510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91" extrusionOk="0">
                    <a:moveTo>
                      <a:pt x="0" y="0"/>
                    </a:moveTo>
                    <a:lnTo>
                      <a:pt x="0" y="590"/>
                    </a:lnTo>
                    <a:lnTo>
                      <a:pt x="130" y="59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6138823" y="2580567"/>
                <a:ext cx="9510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91" extrusionOk="0">
                    <a:moveTo>
                      <a:pt x="1" y="0"/>
                    </a:moveTo>
                    <a:lnTo>
                      <a:pt x="1" y="590"/>
                    </a:lnTo>
                    <a:lnTo>
                      <a:pt x="131" y="59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6072765" y="2580567"/>
                <a:ext cx="9510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91" extrusionOk="0">
                    <a:moveTo>
                      <a:pt x="0" y="0"/>
                    </a:moveTo>
                    <a:lnTo>
                      <a:pt x="0" y="590"/>
                    </a:lnTo>
                    <a:lnTo>
                      <a:pt x="130" y="59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6271231" y="2580567"/>
                <a:ext cx="9510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91" extrusionOk="0">
                    <a:moveTo>
                      <a:pt x="1" y="0"/>
                    </a:moveTo>
                    <a:lnTo>
                      <a:pt x="1" y="590"/>
                    </a:lnTo>
                    <a:lnTo>
                      <a:pt x="131" y="59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6337362" y="2580567"/>
                <a:ext cx="9510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91" extrusionOk="0">
                    <a:moveTo>
                      <a:pt x="0" y="0"/>
                    </a:moveTo>
                    <a:lnTo>
                      <a:pt x="0" y="590"/>
                    </a:lnTo>
                    <a:lnTo>
                      <a:pt x="130" y="59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6023112" y="2675444"/>
                <a:ext cx="373416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71" extrusionOk="0">
                    <a:moveTo>
                      <a:pt x="1" y="0"/>
                    </a:moveTo>
                    <a:lnTo>
                      <a:pt x="1" y="571"/>
                    </a:lnTo>
                    <a:lnTo>
                      <a:pt x="5143" y="571"/>
                    </a:lnTo>
                    <a:lnTo>
                      <a:pt x="5143" y="0"/>
                    </a:lnTo>
                    <a:close/>
                  </a:path>
                </a:pathLst>
              </a:custGeom>
              <a:solidFill>
                <a:srgbClr val="FEE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6204954" y="2674718"/>
                <a:ext cx="9510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91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30" y="59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6138823" y="2674718"/>
                <a:ext cx="9510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91" extrusionOk="0">
                    <a:moveTo>
                      <a:pt x="1" y="0"/>
                    </a:moveTo>
                    <a:lnTo>
                      <a:pt x="1" y="591"/>
                    </a:lnTo>
                    <a:lnTo>
                      <a:pt x="131" y="59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6072765" y="2674718"/>
                <a:ext cx="9510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91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30" y="59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6271231" y="2674718"/>
                <a:ext cx="9510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91" extrusionOk="0">
                    <a:moveTo>
                      <a:pt x="1" y="0"/>
                    </a:moveTo>
                    <a:lnTo>
                      <a:pt x="1" y="591"/>
                    </a:lnTo>
                    <a:lnTo>
                      <a:pt x="131" y="59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6337362" y="2674718"/>
                <a:ext cx="9510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91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30" y="59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>
              <a:off x="5048837" y="2929028"/>
              <a:ext cx="582935" cy="1070965"/>
              <a:chOff x="1067450" y="1735476"/>
              <a:chExt cx="1012391" cy="1859314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1346199" y="3203818"/>
                <a:ext cx="502775" cy="390972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1829" extrusionOk="0">
                    <a:moveTo>
                      <a:pt x="0" y="1"/>
                    </a:moveTo>
                    <a:lnTo>
                      <a:pt x="0" y="1828"/>
                    </a:lnTo>
                    <a:lnTo>
                      <a:pt x="2351" y="1828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rgbClr val="528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1068733" y="1984724"/>
                <a:ext cx="190678" cy="85077"/>
              </a:xfrm>
              <a:custGeom>
                <a:avLst/>
                <a:gdLst/>
                <a:ahLst/>
                <a:cxnLst/>
                <a:rect l="l" t="t" r="r" b="b"/>
                <a:pathLst>
                  <a:path w="892" h="398" extrusionOk="0">
                    <a:moveTo>
                      <a:pt x="141" y="1"/>
                    </a:moveTo>
                    <a:cubicBezTo>
                      <a:pt x="64" y="1"/>
                      <a:pt x="1" y="64"/>
                      <a:pt x="1" y="141"/>
                    </a:cubicBezTo>
                    <a:lnTo>
                      <a:pt x="1" y="261"/>
                    </a:lnTo>
                    <a:cubicBezTo>
                      <a:pt x="1" y="338"/>
                      <a:pt x="64" y="398"/>
                      <a:pt x="141" y="398"/>
                    </a:cubicBezTo>
                    <a:lnTo>
                      <a:pt x="755" y="398"/>
                    </a:lnTo>
                    <a:cubicBezTo>
                      <a:pt x="831" y="398"/>
                      <a:pt x="891" y="338"/>
                      <a:pt x="891" y="261"/>
                    </a:cubicBezTo>
                    <a:lnTo>
                      <a:pt x="891" y="141"/>
                    </a:lnTo>
                    <a:cubicBezTo>
                      <a:pt x="891" y="64"/>
                      <a:pt x="831" y="1"/>
                      <a:pt x="755" y="1"/>
                    </a:cubicBezTo>
                    <a:close/>
                  </a:path>
                </a:pathLst>
              </a:custGeom>
              <a:solidFill>
                <a:srgbClr val="42D2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1181387" y="2197205"/>
                <a:ext cx="143650" cy="2056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962" extrusionOk="0">
                    <a:moveTo>
                      <a:pt x="68" y="1"/>
                    </a:moveTo>
                    <a:lnTo>
                      <a:pt x="44" y="11"/>
                    </a:lnTo>
                    <a:lnTo>
                      <a:pt x="1" y="301"/>
                    </a:lnTo>
                    <a:lnTo>
                      <a:pt x="568" y="961"/>
                    </a:lnTo>
                    <a:cubicBezTo>
                      <a:pt x="588" y="848"/>
                      <a:pt x="625" y="738"/>
                      <a:pt x="671" y="634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42D2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1110203" y="2070443"/>
                <a:ext cx="108593" cy="24882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164" extrusionOk="0">
                    <a:moveTo>
                      <a:pt x="0" y="0"/>
                    </a:moveTo>
                    <a:lnTo>
                      <a:pt x="247" y="1164"/>
                    </a:lnTo>
                    <a:lnTo>
                      <a:pt x="331" y="1164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1067450" y="1779511"/>
                <a:ext cx="228301" cy="211197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988" extrusionOk="0">
                    <a:moveTo>
                      <a:pt x="457" y="0"/>
                    </a:moveTo>
                    <a:cubicBezTo>
                      <a:pt x="511" y="120"/>
                      <a:pt x="407" y="240"/>
                      <a:pt x="167" y="531"/>
                    </a:cubicBezTo>
                    <a:cubicBezTo>
                      <a:pt x="0" y="727"/>
                      <a:pt x="64" y="901"/>
                      <a:pt x="117" y="988"/>
                    </a:cubicBezTo>
                    <a:cubicBezTo>
                      <a:pt x="124" y="988"/>
                      <a:pt x="130" y="986"/>
                      <a:pt x="137" y="986"/>
                    </a:cubicBezTo>
                    <a:cubicBezTo>
                      <a:pt x="140" y="986"/>
                      <a:pt x="144" y="986"/>
                      <a:pt x="147" y="988"/>
                    </a:cubicBezTo>
                    <a:lnTo>
                      <a:pt x="757" y="988"/>
                    </a:lnTo>
                    <a:cubicBezTo>
                      <a:pt x="1067" y="777"/>
                      <a:pt x="901" y="197"/>
                      <a:pt x="901" y="197"/>
                    </a:cubicBezTo>
                    <a:lnTo>
                      <a:pt x="901" y="197"/>
                    </a:lnTo>
                    <a:cubicBezTo>
                      <a:pt x="754" y="204"/>
                      <a:pt x="617" y="284"/>
                      <a:pt x="541" y="407"/>
                    </a:cubicBezTo>
                    <a:cubicBezTo>
                      <a:pt x="627" y="204"/>
                      <a:pt x="457" y="0"/>
                      <a:pt x="457" y="0"/>
                    </a:cubicBez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1088826" y="2107638"/>
                <a:ext cx="92133" cy="11607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43" extrusionOk="0">
                    <a:moveTo>
                      <a:pt x="227" y="0"/>
                    </a:moveTo>
                    <a:cubicBezTo>
                      <a:pt x="189" y="0"/>
                      <a:pt x="144" y="17"/>
                      <a:pt x="100" y="73"/>
                    </a:cubicBezTo>
                    <a:cubicBezTo>
                      <a:pt x="0" y="197"/>
                      <a:pt x="67" y="542"/>
                      <a:pt x="222" y="542"/>
                    </a:cubicBezTo>
                    <a:cubicBezTo>
                      <a:pt x="242" y="542"/>
                      <a:pt x="264" y="536"/>
                      <a:pt x="287" y="523"/>
                    </a:cubicBezTo>
                    <a:cubicBezTo>
                      <a:pt x="337" y="510"/>
                      <a:pt x="371" y="463"/>
                      <a:pt x="374" y="413"/>
                    </a:cubicBezTo>
                    <a:cubicBezTo>
                      <a:pt x="384" y="320"/>
                      <a:pt x="324" y="346"/>
                      <a:pt x="354" y="293"/>
                    </a:cubicBezTo>
                    <a:cubicBezTo>
                      <a:pt x="384" y="243"/>
                      <a:pt x="431" y="123"/>
                      <a:pt x="331" y="43"/>
                    </a:cubicBezTo>
                    <a:cubicBezTo>
                      <a:pt x="331" y="43"/>
                      <a:pt x="287" y="0"/>
                      <a:pt x="227" y="0"/>
                    </a:cubicBezTo>
                    <a:close/>
                  </a:path>
                </a:pathLst>
              </a:custGeom>
              <a:solidFill>
                <a:srgbClr val="42D2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1770309" y="2384676"/>
                <a:ext cx="147070" cy="25758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205" extrusionOk="0">
                    <a:moveTo>
                      <a:pt x="1" y="1"/>
                    </a:moveTo>
                    <a:lnTo>
                      <a:pt x="181" y="1205"/>
                    </a:lnTo>
                    <a:lnTo>
                      <a:pt x="688" y="614"/>
                    </a:lnTo>
                    <a:cubicBezTo>
                      <a:pt x="688" y="614"/>
                      <a:pt x="634" y="614"/>
                      <a:pt x="421" y="328"/>
                    </a:cubicBezTo>
                    <a:cubicBezTo>
                      <a:pt x="211" y="3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1279077" y="2312637"/>
                <a:ext cx="140016" cy="277677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299" extrusionOk="0">
                    <a:moveTo>
                      <a:pt x="224" y="1"/>
                    </a:moveTo>
                    <a:cubicBezTo>
                      <a:pt x="224" y="1"/>
                      <a:pt x="1" y="388"/>
                      <a:pt x="84" y="705"/>
                    </a:cubicBezTo>
                    <a:cubicBezTo>
                      <a:pt x="148" y="945"/>
                      <a:pt x="388" y="1188"/>
                      <a:pt x="508" y="1298"/>
                    </a:cubicBezTo>
                    <a:lnTo>
                      <a:pt x="654" y="351"/>
                    </a:lnTo>
                    <a:cubicBezTo>
                      <a:pt x="541" y="294"/>
                      <a:pt x="318" y="168"/>
                      <a:pt x="224" y="1"/>
                    </a:cubicBez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1298316" y="2337006"/>
                <a:ext cx="584220" cy="774462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623" extrusionOk="0">
                    <a:moveTo>
                      <a:pt x="568" y="0"/>
                    </a:moveTo>
                    <a:lnTo>
                      <a:pt x="1" y="3622"/>
                    </a:lnTo>
                    <a:lnTo>
                      <a:pt x="2732" y="3612"/>
                    </a:lnTo>
                    <a:lnTo>
                      <a:pt x="2199" y="7"/>
                    </a:lnTo>
                    <a:lnTo>
                      <a:pt x="2155" y="7"/>
                    </a:lnTo>
                    <a:cubicBezTo>
                      <a:pt x="1915" y="164"/>
                      <a:pt x="1641" y="243"/>
                      <a:pt x="1367" y="243"/>
                    </a:cubicBezTo>
                    <a:cubicBezTo>
                      <a:pt x="1088" y="243"/>
                      <a:pt x="810" y="162"/>
                      <a:pt x="568" y="0"/>
                    </a:cubicBezTo>
                    <a:close/>
                  </a:path>
                </a:pathLst>
              </a:custGeom>
              <a:solidFill>
                <a:srgbClr val="06C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1621956" y="2429566"/>
                <a:ext cx="120777" cy="537826"/>
              </a:xfrm>
              <a:custGeom>
                <a:avLst/>
                <a:gdLst/>
                <a:ahLst/>
                <a:cxnLst/>
                <a:rect l="l" t="t" r="r" b="b"/>
                <a:pathLst>
                  <a:path w="565" h="2516" extrusionOk="0">
                    <a:moveTo>
                      <a:pt x="368" y="1"/>
                    </a:moveTo>
                    <a:lnTo>
                      <a:pt x="224" y="141"/>
                    </a:lnTo>
                    <a:lnTo>
                      <a:pt x="1" y="1872"/>
                    </a:lnTo>
                    <a:cubicBezTo>
                      <a:pt x="1" y="1872"/>
                      <a:pt x="351" y="2345"/>
                      <a:pt x="565" y="2516"/>
                    </a:cubicBezTo>
                    <a:cubicBezTo>
                      <a:pt x="565" y="2516"/>
                      <a:pt x="521" y="298"/>
                      <a:pt x="368" y="1"/>
                    </a:cubicBez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1303446" y="2459493"/>
                <a:ext cx="376654" cy="622049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910" extrusionOk="0">
                    <a:moveTo>
                      <a:pt x="1714" y="1"/>
                    </a:moveTo>
                    <a:lnTo>
                      <a:pt x="267" y="1178"/>
                    </a:lnTo>
                    <a:lnTo>
                      <a:pt x="0" y="2909"/>
                    </a:lnTo>
                    <a:cubicBezTo>
                      <a:pt x="257" y="2792"/>
                      <a:pt x="1101" y="2369"/>
                      <a:pt x="1381" y="1605"/>
                    </a:cubicBezTo>
                    <a:cubicBezTo>
                      <a:pt x="1714" y="698"/>
                      <a:pt x="1761" y="101"/>
                      <a:pt x="1714" y="1"/>
                    </a:cubicBez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1356888" y="2337006"/>
                <a:ext cx="228942" cy="399308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868" extrusionOk="0">
                    <a:moveTo>
                      <a:pt x="290" y="0"/>
                    </a:moveTo>
                    <a:lnTo>
                      <a:pt x="0" y="1868"/>
                    </a:lnTo>
                    <a:lnTo>
                      <a:pt x="1071" y="917"/>
                    </a:lnTo>
                    <a:cubicBezTo>
                      <a:pt x="1071" y="917"/>
                      <a:pt x="641" y="434"/>
                      <a:pt x="561" y="140"/>
                    </a:cubicBezTo>
                    <a:cubicBezTo>
                      <a:pt x="467" y="104"/>
                      <a:pt x="377" y="57"/>
                      <a:pt x="290" y="0"/>
                    </a:cubicBez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1700408" y="2346198"/>
                <a:ext cx="176997" cy="731709"/>
              </a:xfrm>
              <a:custGeom>
                <a:avLst/>
                <a:gdLst/>
                <a:ahLst/>
                <a:cxnLst/>
                <a:rect l="l" t="t" r="r" b="b"/>
                <a:pathLst>
                  <a:path w="828" h="3423" extrusionOk="0">
                    <a:moveTo>
                      <a:pt x="321" y="1"/>
                    </a:moveTo>
                    <a:lnTo>
                      <a:pt x="1" y="391"/>
                    </a:lnTo>
                    <a:cubicBezTo>
                      <a:pt x="1" y="391"/>
                      <a:pt x="251" y="1238"/>
                      <a:pt x="178" y="2892"/>
                    </a:cubicBezTo>
                    <a:cubicBezTo>
                      <a:pt x="178" y="2892"/>
                      <a:pt x="481" y="3309"/>
                      <a:pt x="828" y="3422"/>
                    </a:cubicBezTo>
                    <a:lnTo>
                      <a:pt x="321" y="1"/>
                    </a:ln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1476596" y="2338503"/>
                <a:ext cx="293286" cy="188966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884" extrusionOk="0">
                    <a:moveTo>
                      <a:pt x="1321" y="0"/>
                    </a:moveTo>
                    <a:cubicBezTo>
                      <a:pt x="1088" y="157"/>
                      <a:pt x="814" y="237"/>
                      <a:pt x="531" y="237"/>
                    </a:cubicBezTo>
                    <a:cubicBezTo>
                      <a:pt x="351" y="237"/>
                      <a:pt x="171" y="203"/>
                      <a:pt x="1" y="133"/>
                    </a:cubicBezTo>
                    <a:lnTo>
                      <a:pt x="1" y="133"/>
                    </a:lnTo>
                    <a:cubicBezTo>
                      <a:pt x="1" y="134"/>
                      <a:pt x="251" y="724"/>
                      <a:pt x="541" y="884"/>
                    </a:cubicBezTo>
                    <a:cubicBezTo>
                      <a:pt x="541" y="884"/>
                      <a:pt x="1114" y="384"/>
                      <a:pt x="1371" y="63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rgbClr val="5DD9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1588609" y="2906686"/>
                <a:ext cx="10047" cy="173361"/>
              </a:xfrm>
              <a:custGeom>
                <a:avLst/>
                <a:gdLst/>
                <a:ahLst/>
                <a:cxnLst/>
                <a:rect l="l" t="t" r="r" b="b"/>
                <a:pathLst>
                  <a:path w="47" h="811" extrusionOk="0">
                    <a:moveTo>
                      <a:pt x="17" y="0"/>
                    </a:moveTo>
                    <a:cubicBezTo>
                      <a:pt x="17" y="0"/>
                      <a:pt x="10" y="203"/>
                      <a:pt x="7" y="407"/>
                    </a:cubicBezTo>
                    <a:cubicBezTo>
                      <a:pt x="4" y="457"/>
                      <a:pt x="0" y="507"/>
                      <a:pt x="4" y="554"/>
                    </a:cubicBezTo>
                    <a:cubicBezTo>
                      <a:pt x="4" y="600"/>
                      <a:pt x="4" y="644"/>
                      <a:pt x="7" y="684"/>
                    </a:cubicBezTo>
                    <a:cubicBezTo>
                      <a:pt x="10" y="720"/>
                      <a:pt x="17" y="754"/>
                      <a:pt x="17" y="774"/>
                    </a:cubicBezTo>
                    <a:cubicBezTo>
                      <a:pt x="20" y="797"/>
                      <a:pt x="24" y="810"/>
                      <a:pt x="24" y="810"/>
                    </a:cubicBezTo>
                    <a:lnTo>
                      <a:pt x="27" y="810"/>
                    </a:lnTo>
                    <a:cubicBezTo>
                      <a:pt x="27" y="810"/>
                      <a:pt x="30" y="797"/>
                      <a:pt x="34" y="774"/>
                    </a:cubicBezTo>
                    <a:cubicBezTo>
                      <a:pt x="37" y="754"/>
                      <a:pt x="37" y="720"/>
                      <a:pt x="40" y="684"/>
                    </a:cubicBezTo>
                    <a:cubicBezTo>
                      <a:pt x="47" y="644"/>
                      <a:pt x="47" y="600"/>
                      <a:pt x="47" y="554"/>
                    </a:cubicBezTo>
                    <a:cubicBezTo>
                      <a:pt x="44" y="507"/>
                      <a:pt x="40" y="457"/>
                      <a:pt x="40" y="407"/>
                    </a:cubicBezTo>
                    <a:cubicBezTo>
                      <a:pt x="34" y="203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1667702" y="2935117"/>
                <a:ext cx="9406" cy="153481"/>
              </a:xfrm>
              <a:custGeom>
                <a:avLst/>
                <a:gdLst/>
                <a:ahLst/>
                <a:cxnLst/>
                <a:rect l="l" t="t" r="r" b="b"/>
                <a:pathLst>
                  <a:path w="44" h="718" extrusionOk="0">
                    <a:moveTo>
                      <a:pt x="14" y="0"/>
                    </a:moveTo>
                    <a:cubicBezTo>
                      <a:pt x="14" y="0"/>
                      <a:pt x="7" y="181"/>
                      <a:pt x="4" y="361"/>
                    </a:cubicBezTo>
                    <a:cubicBezTo>
                      <a:pt x="4" y="404"/>
                      <a:pt x="0" y="451"/>
                      <a:pt x="0" y="491"/>
                    </a:cubicBezTo>
                    <a:cubicBezTo>
                      <a:pt x="0" y="534"/>
                      <a:pt x="4" y="574"/>
                      <a:pt x="7" y="607"/>
                    </a:cubicBezTo>
                    <a:cubicBezTo>
                      <a:pt x="10" y="641"/>
                      <a:pt x="14" y="667"/>
                      <a:pt x="17" y="687"/>
                    </a:cubicBezTo>
                    <a:cubicBezTo>
                      <a:pt x="20" y="707"/>
                      <a:pt x="20" y="717"/>
                      <a:pt x="20" y="717"/>
                    </a:cubicBezTo>
                    <a:lnTo>
                      <a:pt x="27" y="717"/>
                    </a:lnTo>
                    <a:cubicBezTo>
                      <a:pt x="27" y="717"/>
                      <a:pt x="27" y="707"/>
                      <a:pt x="30" y="687"/>
                    </a:cubicBezTo>
                    <a:cubicBezTo>
                      <a:pt x="34" y="667"/>
                      <a:pt x="34" y="641"/>
                      <a:pt x="40" y="607"/>
                    </a:cubicBezTo>
                    <a:cubicBezTo>
                      <a:pt x="44" y="571"/>
                      <a:pt x="44" y="534"/>
                      <a:pt x="44" y="491"/>
                    </a:cubicBezTo>
                    <a:cubicBezTo>
                      <a:pt x="44" y="451"/>
                      <a:pt x="40" y="404"/>
                      <a:pt x="37" y="361"/>
                    </a:cubicBezTo>
                    <a:cubicBezTo>
                      <a:pt x="30" y="181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525762" y="2968678"/>
                <a:ext cx="9619" cy="119921"/>
              </a:xfrm>
              <a:custGeom>
                <a:avLst/>
                <a:gdLst/>
                <a:ahLst/>
                <a:cxnLst/>
                <a:rect l="l" t="t" r="r" b="b"/>
                <a:pathLst>
                  <a:path w="45" h="561" extrusionOk="0">
                    <a:moveTo>
                      <a:pt x="17" y="0"/>
                    </a:moveTo>
                    <a:cubicBezTo>
                      <a:pt x="17" y="0"/>
                      <a:pt x="7" y="140"/>
                      <a:pt x="4" y="280"/>
                    </a:cubicBezTo>
                    <a:cubicBezTo>
                      <a:pt x="4" y="317"/>
                      <a:pt x="1" y="350"/>
                      <a:pt x="1" y="384"/>
                    </a:cubicBezTo>
                    <a:cubicBezTo>
                      <a:pt x="1" y="417"/>
                      <a:pt x="4" y="447"/>
                      <a:pt x="7" y="474"/>
                    </a:cubicBezTo>
                    <a:cubicBezTo>
                      <a:pt x="11" y="504"/>
                      <a:pt x="14" y="534"/>
                      <a:pt x="24" y="560"/>
                    </a:cubicBezTo>
                    <a:lnTo>
                      <a:pt x="27" y="560"/>
                    </a:lnTo>
                    <a:cubicBezTo>
                      <a:pt x="34" y="530"/>
                      <a:pt x="37" y="504"/>
                      <a:pt x="41" y="474"/>
                    </a:cubicBezTo>
                    <a:cubicBezTo>
                      <a:pt x="44" y="444"/>
                      <a:pt x="44" y="414"/>
                      <a:pt x="44" y="384"/>
                    </a:cubicBezTo>
                    <a:cubicBezTo>
                      <a:pt x="44" y="350"/>
                      <a:pt x="37" y="317"/>
                      <a:pt x="37" y="280"/>
                    </a:cubicBezTo>
                    <a:cubicBezTo>
                      <a:pt x="31" y="140"/>
                      <a:pt x="21" y="0"/>
                      <a:pt x="21" y="0"/>
                    </a:cubicBez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1806008" y="2401135"/>
                <a:ext cx="266137" cy="440778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2062" extrusionOk="0">
                    <a:moveTo>
                      <a:pt x="667" y="1"/>
                    </a:moveTo>
                    <a:lnTo>
                      <a:pt x="0" y="898"/>
                    </a:lnTo>
                    <a:lnTo>
                      <a:pt x="184" y="2062"/>
                    </a:lnTo>
                    <a:lnTo>
                      <a:pt x="1244" y="397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C1F0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1845127" y="2486000"/>
                <a:ext cx="234714" cy="39011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825" extrusionOk="0">
                    <a:moveTo>
                      <a:pt x="1061" y="0"/>
                    </a:moveTo>
                    <a:lnTo>
                      <a:pt x="1" y="1665"/>
                    </a:lnTo>
                    <a:lnTo>
                      <a:pt x="14" y="1825"/>
                    </a:lnTo>
                    <a:lnTo>
                      <a:pt x="1098" y="190"/>
                    </a:lnTo>
                    <a:lnTo>
                      <a:pt x="1061" y="0"/>
                    </a:lnTo>
                    <a:close/>
                  </a:path>
                </a:pathLst>
              </a:custGeom>
              <a:solidFill>
                <a:srgbClr val="8CE4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1345344" y="2338503"/>
                <a:ext cx="425820" cy="472843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2212" extrusionOk="0">
                    <a:moveTo>
                      <a:pt x="1942" y="0"/>
                    </a:moveTo>
                    <a:cubicBezTo>
                      <a:pt x="1582" y="544"/>
                      <a:pt x="508" y="1327"/>
                      <a:pt x="91" y="1621"/>
                    </a:cubicBezTo>
                    <a:lnTo>
                      <a:pt x="1" y="2211"/>
                    </a:lnTo>
                    <a:cubicBezTo>
                      <a:pt x="501" y="1874"/>
                      <a:pt x="1735" y="414"/>
                      <a:pt x="1992" y="107"/>
                    </a:cubicBezTo>
                    <a:lnTo>
                      <a:pt x="1979" y="0"/>
                    </a:lnTo>
                    <a:close/>
                  </a:path>
                </a:pathLst>
              </a:custGeom>
              <a:solidFill>
                <a:srgbClr val="1AC9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1624949" y="2833152"/>
                <a:ext cx="257587" cy="276181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292" extrusionOk="0">
                    <a:moveTo>
                      <a:pt x="0" y="1"/>
                    </a:moveTo>
                    <a:cubicBezTo>
                      <a:pt x="1" y="1"/>
                      <a:pt x="544" y="898"/>
                      <a:pt x="941" y="1291"/>
                    </a:cubicBezTo>
                    <a:lnTo>
                      <a:pt x="1204" y="1291"/>
                    </a:lnTo>
                    <a:lnTo>
                      <a:pt x="1158" y="978"/>
                    </a:lnTo>
                    <a:cubicBezTo>
                      <a:pt x="781" y="758"/>
                      <a:pt x="334" y="447"/>
                      <a:pt x="0" y="1"/>
                    </a:cubicBez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1298316" y="2833152"/>
                <a:ext cx="326847" cy="278319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302" extrusionOk="0">
                    <a:moveTo>
                      <a:pt x="1528" y="1"/>
                    </a:moveTo>
                    <a:cubicBezTo>
                      <a:pt x="1528" y="1"/>
                      <a:pt x="1509" y="23"/>
                      <a:pt x="1476" y="61"/>
                    </a:cubicBezTo>
                    <a:lnTo>
                      <a:pt x="1476" y="61"/>
                    </a:lnTo>
                    <a:cubicBezTo>
                      <a:pt x="1494" y="41"/>
                      <a:pt x="1512" y="21"/>
                      <a:pt x="1528" y="1"/>
                    </a:cubicBezTo>
                    <a:close/>
                    <a:moveTo>
                      <a:pt x="1476" y="61"/>
                    </a:moveTo>
                    <a:cubicBezTo>
                      <a:pt x="1129" y="436"/>
                      <a:pt x="386" y="815"/>
                      <a:pt x="48" y="1008"/>
                    </a:cubicBezTo>
                    <a:lnTo>
                      <a:pt x="1" y="1301"/>
                    </a:lnTo>
                    <a:lnTo>
                      <a:pt x="231" y="1301"/>
                    </a:lnTo>
                    <a:cubicBezTo>
                      <a:pt x="630" y="1018"/>
                      <a:pt x="1286" y="279"/>
                      <a:pt x="1476" y="61"/>
                    </a:cubicBez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1703401" y="2438972"/>
                <a:ext cx="86361" cy="550438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575" extrusionOk="0">
                    <a:moveTo>
                      <a:pt x="7" y="0"/>
                    </a:moveTo>
                    <a:lnTo>
                      <a:pt x="0" y="10"/>
                    </a:lnTo>
                    <a:cubicBezTo>
                      <a:pt x="23" y="260"/>
                      <a:pt x="130" y="1648"/>
                      <a:pt x="27" y="2281"/>
                    </a:cubicBezTo>
                    <a:cubicBezTo>
                      <a:pt x="147" y="2385"/>
                      <a:pt x="274" y="2485"/>
                      <a:pt x="404" y="2575"/>
                    </a:cubicBezTo>
                    <a:cubicBezTo>
                      <a:pt x="367" y="2115"/>
                      <a:pt x="250" y="751"/>
                      <a:pt x="7" y="0"/>
                    </a:cubicBezTo>
                    <a:close/>
                  </a:path>
                </a:pathLst>
              </a:custGeom>
              <a:solidFill>
                <a:srgbClr val="06C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1491560" y="2468899"/>
                <a:ext cx="193457" cy="473484"/>
              </a:xfrm>
              <a:custGeom>
                <a:avLst/>
                <a:gdLst/>
                <a:ahLst/>
                <a:cxnLst/>
                <a:rect l="l" t="t" r="r" b="b"/>
                <a:pathLst>
                  <a:path w="905" h="2215" extrusionOk="0">
                    <a:moveTo>
                      <a:pt x="878" y="0"/>
                    </a:moveTo>
                    <a:lnTo>
                      <a:pt x="841" y="47"/>
                    </a:lnTo>
                    <a:cubicBezTo>
                      <a:pt x="720" y="506"/>
                      <a:pt x="322" y="1982"/>
                      <a:pt x="17" y="2204"/>
                    </a:cubicBezTo>
                    <a:lnTo>
                      <a:pt x="17" y="2204"/>
                    </a:lnTo>
                    <a:cubicBezTo>
                      <a:pt x="234" y="2061"/>
                      <a:pt x="441" y="1908"/>
                      <a:pt x="581" y="1755"/>
                    </a:cubicBezTo>
                    <a:lnTo>
                      <a:pt x="624" y="1705"/>
                    </a:lnTo>
                    <a:cubicBezTo>
                      <a:pt x="624" y="1705"/>
                      <a:pt x="904" y="744"/>
                      <a:pt x="878" y="0"/>
                    </a:cubicBezTo>
                    <a:close/>
                    <a:moveTo>
                      <a:pt x="17" y="2204"/>
                    </a:moveTo>
                    <a:cubicBezTo>
                      <a:pt x="11" y="2208"/>
                      <a:pt x="6" y="2211"/>
                      <a:pt x="1" y="2215"/>
                    </a:cubicBezTo>
                    <a:cubicBezTo>
                      <a:pt x="6" y="2212"/>
                      <a:pt x="11" y="2208"/>
                      <a:pt x="17" y="2204"/>
                    </a:cubicBezTo>
                    <a:close/>
                  </a:path>
                </a:pathLst>
              </a:custGeom>
              <a:solidFill>
                <a:srgbClr val="06C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1466549" y="2362658"/>
                <a:ext cx="132962" cy="17485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81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" y="64"/>
                      <a:pt x="251" y="611"/>
                      <a:pt x="438" y="818"/>
                    </a:cubicBezTo>
                    <a:cubicBezTo>
                      <a:pt x="501" y="767"/>
                      <a:pt x="561" y="714"/>
                      <a:pt x="621" y="664"/>
                    </a:cubicBezTo>
                    <a:cubicBezTo>
                      <a:pt x="478" y="537"/>
                      <a:pt x="138" y="217"/>
                      <a:pt x="61" y="27"/>
                    </a:cubicBezTo>
                    <a:cubicBezTo>
                      <a:pt x="41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1274802" y="3103349"/>
                <a:ext cx="645357" cy="105812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495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3019" y="494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rgbClr val="2F7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1228415" y="2009734"/>
                <a:ext cx="109448" cy="88284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13" extrusionOk="0">
                    <a:moveTo>
                      <a:pt x="38" y="1"/>
                    </a:moveTo>
                    <a:cubicBezTo>
                      <a:pt x="14" y="11"/>
                      <a:pt x="1" y="37"/>
                      <a:pt x="8" y="61"/>
                    </a:cubicBezTo>
                    <a:lnTo>
                      <a:pt x="278" y="381"/>
                    </a:lnTo>
                    <a:cubicBezTo>
                      <a:pt x="286" y="402"/>
                      <a:pt x="304" y="413"/>
                      <a:pt x="324" y="413"/>
                    </a:cubicBezTo>
                    <a:cubicBezTo>
                      <a:pt x="328" y="413"/>
                      <a:pt x="333" y="412"/>
                      <a:pt x="338" y="411"/>
                    </a:cubicBezTo>
                    <a:lnTo>
                      <a:pt x="391" y="301"/>
                    </a:lnTo>
                    <a:cubicBezTo>
                      <a:pt x="418" y="204"/>
                      <a:pt x="461" y="114"/>
                      <a:pt x="511" y="27"/>
                    </a:cubicBezTo>
                    <a:cubicBezTo>
                      <a:pt x="504" y="13"/>
                      <a:pt x="489" y="3"/>
                      <a:pt x="474" y="3"/>
                    </a:cubicBezTo>
                    <a:cubicBezTo>
                      <a:pt x="469" y="3"/>
                      <a:pt x="463" y="5"/>
                      <a:pt x="458" y="7"/>
                    </a:cubicBez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62BD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1341924" y="1813286"/>
                <a:ext cx="139802" cy="16673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780" extrusionOk="0">
                    <a:moveTo>
                      <a:pt x="68" y="0"/>
                    </a:moveTo>
                    <a:cubicBezTo>
                      <a:pt x="36" y="0"/>
                      <a:pt x="9" y="22"/>
                      <a:pt x="0" y="52"/>
                    </a:cubicBezTo>
                    <a:lnTo>
                      <a:pt x="57" y="693"/>
                    </a:lnTo>
                    <a:cubicBezTo>
                      <a:pt x="47" y="729"/>
                      <a:pt x="70" y="766"/>
                      <a:pt x="107" y="780"/>
                    </a:cubicBezTo>
                    <a:cubicBezTo>
                      <a:pt x="257" y="613"/>
                      <a:pt x="444" y="486"/>
                      <a:pt x="654" y="413"/>
                    </a:cubicBezTo>
                    <a:cubicBezTo>
                      <a:pt x="644" y="393"/>
                      <a:pt x="627" y="379"/>
                      <a:pt x="607" y="376"/>
                    </a:cubicBezTo>
                    <a:lnTo>
                      <a:pt x="87" y="2"/>
                    </a:lnTo>
                    <a:cubicBezTo>
                      <a:pt x="81" y="1"/>
                      <a:pt x="74" y="0"/>
                      <a:pt x="68" y="0"/>
                    </a:cubicBezTo>
                    <a:close/>
                  </a:path>
                </a:pathLst>
              </a:custGeom>
              <a:solidFill>
                <a:srgbClr val="62BD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1507164" y="1735476"/>
                <a:ext cx="165027" cy="15818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740" extrusionOk="0">
                    <a:moveTo>
                      <a:pt x="386" y="0"/>
                    </a:moveTo>
                    <a:cubicBezTo>
                      <a:pt x="365" y="0"/>
                      <a:pt x="344" y="8"/>
                      <a:pt x="328" y="23"/>
                    </a:cubicBezTo>
                    <a:lnTo>
                      <a:pt x="24" y="690"/>
                    </a:lnTo>
                    <a:cubicBezTo>
                      <a:pt x="11" y="703"/>
                      <a:pt x="1" y="720"/>
                      <a:pt x="1" y="740"/>
                    </a:cubicBezTo>
                    <a:cubicBezTo>
                      <a:pt x="128" y="703"/>
                      <a:pt x="258" y="687"/>
                      <a:pt x="388" y="687"/>
                    </a:cubicBezTo>
                    <a:cubicBezTo>
                      <a:pt x="518" y="687"/>
                      <a:pt x="645" y="703"/>
                      <a:pt x="771" y="737"/>
                    </a:cubicBezTo>
                    <a:cubicBezTo>
                      <a:pt x="768" y="720"/>
                      <a:pt x="761" y="703"/>
                      <a:pt x="748" y="690"/>
                    </a:cubicBezTo>
                    <a:lnTo>
                      <a:pt x="441" y="23"/>
                    </a:lnTo>
                    <a:cubicBezTo>
                      <a:pt x="426" y="8"/>
                      <a:pt x="406" y="0"/>
                      <a:pt x="386" y="0"/>
                    </a:cubicBezTo>
                    <a:close/>
                  </a:path>
                </a:pathLst>
              </a:custGeom>
              <a:solidFill>
                <a:srgbClr val="62BD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1705538" y="1819699"/>
                <a:ext cx="137665" cy="166093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77" extrusionOk="0">
                    <a:moveTo>
                      <a:pt x="576" y="0"/>
                    </a:moveTo>
                    <a:cubicBezTo>
                      <a:pt x="570" y="0"/>
                      <a:pt x="563" y="1"/>
                      <a:pt x="557" y="2"/>
                    </a:cubicBezTo>
                    <a:lnTo>
                      <a:pt x="37" y="373"/>
                    </a:lnTo>
                    <a:cubicBezTo>
                      <a:pt x="23" y="376"/>
                      <a:pt x="10" y="383"/>
                      <a:pt x="0" y="396"/>
                    </a:cubicBezTo>
                    <a:cubicBezTo>
                      <a:pt x="210" y="476"/>
                      <a:pt x="394" y="606"/>
                      <a:pt x="537" y="776"/>
                    </a:cubicBezTo>
                    <a:cubicBezTo>
                      <a:pt x="574" y="766"/>
                      <a:pt x="597" y="726"/>
                      <a:pt x="587" y="689"/>
                    </a:cubicBezTo>
                    <a:lnTo>
                      <a:pt x="644" y="52"/>
                    </a:lnTo>
                    <a:cubicBezTo>
                      <a:pt x="635" y="22"/>
                      <a:pt x="608" y="0"/>
                      <a:pt x="576" y="0"/>
                    </a:cubicBezTo>
                    <a:close/>
                  </a:path>
                </a:pathLst>
              </a:custGeom>
              <a:solidFill>
                <a:srgbClr val="62BD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1846623" y="2011231"/>
                <a:ext cx="110089" cy="88284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13" extrusionOk="0">
                    <a:moveTo>
                      <a:pt x="477" y="0"/>
                    </a:moveTo>
                    <a:lnTo>
                      <a:pt x="57" y="7"/>
                    </a:lnTo>
                    <a:cubicBezTo>
                      <a:pt x="52" y="5"/>
                      <a:pt x="46" y="4"/>
                      <a:pt x="41" y="4"/>
                    </a:cubicBezTo>
                    <a:cubicBezTo>
                      <a:pt x="23" y="4"/>
                      <a:pt x="6" y="16"/>
                      <a:pt x="0" y="34"/>
                    </a:cubicBezTo>
                    <a:lnTo>
                      <a:pt x="177" y="410"/>
                    </a:lnTo>
                    <a:cubicBezTo>
                      <a:pt x="181" y="412"/>
                      <a:pt x="185" y="412"/>
                      <a:pt x="190" y="412"/>
                    </a:cubicBezTo>
                    <a:cubicBezTo>
                      <a:pt x="209" y="412"/>
                      <a:pt x="229" y="400"/>
                      <a:pt x="237" y="380"/>
                    </a:cubicBezTo>
                    <a:lnTo>
                      <a:pt x="507" y="60"/>
                    </a:lnTo>
                    <a:cubicBezTo>
                      <a:pt x="514" y="37"/>
                      <a:pt x="501" y="10"/>
                      <a:pt x="477" y="0"/>
                    </a:cubicBezTo>
                    <a:close/>
                  </a:path>
                </a:pathLst>
              </a:custGeom>
              <a:solidFill>
                <a:srgbClr val="62BD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1294041" y="1874208"/>
                <a:ext cx="591915" cy="529917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479" extrusionOk="0">
                    <a:moveTo>
                      <a:pt x="1385" y="1"/>
                    </a:moveTo>
                    <a:cubicBezTo>
                      <a:pt x="621" y="1"/>
                      <a:pt x="1" y="558"/>
                      <a:pt x="1" y="1242"/>
                    </a:cubicBezTo>
                    <a:cubicBezTo>
                      <a:pt x="1" y="1925"/>
                      <a:pt x="621" y="2479"/>
                      <a:pt x="1385" y="2479"/>
                    </a:cubicBezTo>
                    <a:cubicBezTo>
                      <a:pt x="2149" y="2479"/>
                      <a:pt x="2769" y="1925"/>
                      <a:pt x="2769" y="1242"/>
                    </a:cubicBezTo>
                    <a:cubicBezTo>
                      <a:pt x="2769" y="558"/>
                      <a:pt x="2149" y="1"/>
                      <a:pt x="1385" y="1"/>
                    </a:cubicBezTo>
                    <a:close/>
                  </a:path>
                </a:pathLst>
              </a:custGeom>
              <a:solidFill>
                <a:srgbClr val="42D2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1294041" y="1874208"/>
                <a:ext cx="591915" cy="38520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1802" extrusionOk="0">
                    <a:moveTo>
                      <a:pt x="1385" y="1"/>
                    </a:moveTo>
                    <a:cubicBezTo>
                      <a:pt x="621" y="1"/>
                      <a:pt x="1" y="558"/>
                      <a:pt x="1" y="1242"/>
                    </a:cubicBezTo>
                    <a:cubicBezTo>
                      <a:pt x="4" y="1438"/>
                      <a:pt x="54" y="1632"/>
                      <a:pt x="151" y="1802"/>
                    </a:cubicBezTo>
                    <a:cubicBezTo>
                      <a:pt x="284" y="1675"/>
                      <a:pt x="388" y="1525"/>
                      <a:pt x="461" y="1358"/>
                    </a:cubicBezTo>
                    <a:cubicBezTo>
                      <a:pt x="584" y="1045"/>
                      <a:pt x="941" y="1001"/>
                      <a:pt x="1031" y="925"/>
                    </a:cubicBezTo>
                    <a:cubicBezTo>
                      <a:pt x="1125" y="845"/>
                      <a:pt x="1375" y="485"/>
                      <a:pt x="1388" y="284"/>
                    </a:cubicBezTo>
                    <a:cubicBezTo>
                      <a:pt x="1388" y="284"/>
                      <a:pt x="1582" y="908"/>
                      <a:pt x="2002" y="911"/>
                    </a:cubicBezTo>
                    <a:cubicBezTo>
                      <a:pt x="2425" y="915"/>
                      <a:pt x="2405" y="1175"/>
                      <a:pt x="2455" y="1278"/>
                    </a:cubicBezTo>
                    <a:cubicBezTo>
                      <a:pt x="2482" y="1335"/>
                      <a:pt x="2549" y="1552"/>
                      <a:pt x="2662" y="1715"/>
                    </a:cubicBezTo>
                    <a:cubicBezTo>
                      <a:pt x="2732" y="1568"/>
                      <a:pt x="2769" y="1405"/>
                      <a:pt x="2769" y="1238"/>
                    </a:cubicBezTo>
                    <a:cubicBezTo>
                      <a:pt x="2769" y="558"/>
                      <a:pt x="2149" y="1"/>
                      <a:pt x="1385" y="1"/>
                    </a:cubicBez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1294896" y="1905845"/>
                <a:ext cx="580372" cy="22103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1034" extrusionOk="0">
                    <a:moveTo>
                      <a:pt x="1396" y="1"/>
                    </a:moveTo>
                    <a:cubicBezTo>
                      <a:pt x="1135" y="1"/>
                      <a:pt x="905" y="56"/>
                      <a:pt x="714" y="136"/>
                    </a:cubicBezTo>
                    <a:cubicBezTo>
                      <a:pt x="500" y="233"/>
                      <a:pt x="307" y="370"/>
                      <a:pt x="144" y="540"/>
                    </a:cubicBezTo>
                    <a:cubicBezTo>
                      <a:pt x="60" y="690"/>
                      <a:pt x="10" y="860"/>
                      <a:pt x="0" y="1034"/>
                    </a:cubicBezTo>
                    <a:cubicBezTo>
                      <a:pt x="106" y="911"/>
                      <a:pt x="682" y="312"/>
                      <a:pt x="1499" y="312"/>
                    </a:cubicBezTo>
                    <a:cubicBezTo>
                      <a:pt x="1863" y="312"/>
                      <a:pt x="2275" y="430"/>
                      <a:pt x="2715" y="763"/>
                    </a:cubicBezTo>
                    <a:cubicBezTo>
                      <a:pt x="2655" y="573"/>
                      <a:pt x="2548" y="400"/>
                      <a:pt x="2405" y="260"/>
                    </a:cubicBezTo>
                    <a:cubicBezTo>
                      <a:pt x="2036" y="73"/>
                      <a:pt x="1696" y="1"/>
                      <a:pt x="1396" y="1"/>
                    </a:cubicBezTo>
                    <a:close/>
                  </a:path>
                </a:pathLst>
              </a:custGeom>
              <a:solidFill>
                <a:srgbClr val="06C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1349620" y="2024057"/>
                <a:ext cx="14536" cy="14322"/>
              </a:xfrm>
              <a:custGeom>
                <a:avLst/>
                <a:gdLst/>
                <a:ahLst/>
                <a:cxnLst/>
                <a:rect l="l" t="t" r="r" b="b"/>
                <a:pathLst>
                  <a:path w="68" h="67" extrusionOk="0">
                    <a:moveTo>
                      <a:pt x="34" y="0"/>
                    </a:moveTo>
                    <a:cubicBezTo>
                      <a:pt x="18" y="0"/>
                      <a:pt x="1" y="14"/>
                      <a:pt x="1" y="34"/>
                    </a:cubicBezTo>
                    <a:cubicBezTo>
                      <a:pt x="1" y="54"/>
                      <a:pt x="18" y="67"/>
                      <a:pt x="34" y="67"/>
                    </a:cubicBezTo>
                    <a:cubicBezTo>
                      <a:pt x="54" y="67"/>
                      <a:pt x="68" y="50"/>
                      <a:pt x="68" y="34"/>
                    </a:cubicBezTo>
                    <a:cubicBezTo>
                      <a:pt x="68" y="14"/>
                      <a:pt x="54" y="0"/>
                      <a:pt x="34" y="0"/>
                    </a:cubicBez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1413108" y="1979166"/>
                <a:ext cx="14536" cy="14322"/>
              </a:xfrm>
              <a:custGeom>
                <a:avLst/>
                <a:gdLst/>
                <a:ahLst/>
                <a:cxnLst/>
                <a:rect l="l" t="t" r="r" b="b"/>
                <a:pathLst>
                  <a:path w="68" h="67" extrusionOk="0">
                    <a:moveTo>
                      <a:pt x="34" y="0"/>
                    </a:moveTo>
                    <a:cubicBezTo>
                      <a:pt x="14" y="0"/>
                      <a:pt x="1" y="14"/>
                      <a:pt x="1" y="34"/>
                    </a:cubicBezTo>
                    <a:cubicBezTo>
                      <a:pt x="1" y="50"/>
                      <a:pt x="14" y="67"/>
                      <a:pt x="34" y="67"/>
                    </a:cubicBezTo>
                    <a:cubicBezTo>
                      <a:pt x="51" y="67"/>
                      <a:pt x="67" y="50"/>
                      <a:pt x="67" y="34"/>
                    </a:cubicBezTo>
                    <a:cubicBezTo>
                      <a:pt x="67" y="14"/>
                      <a:pt x="51" y="0"/>
                      <a:pt x="34" y="0"/>
                    </a:cubicBez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1491560" y="1945819"/>
                <a:ext cx="14536" cy="14108"/>
              </a:xfrm>
              <a:custGeom>
                <a:avLst/>
                <a:gdLst/>
                <a:ahLst/>
                <a:cxnLst/>
                <a:rect l="l" t="t" r="r" b="b"/>
                <a:pathLst>
                  <a:path w="68" h="66" extrusionOk="0">
                    <a:moveTo>
                      <a:pt x="34" y="0"/>
                    </a:moveTo>
                    <a:cubicBezTo>
                      <a:pt x="17" y="0"/>
                      <a:pt x="1" y="11"/>
                      <a:pt x="1" y="33"/>
                    </a:cubicBezTo>
                    <a:cubicBezTo>
                      <a:pt x="1" y="54"/>
                      <a:pt x="17" y="65"/>
                      <a:pt x="34" y="65"/>
                    </a:cubicBezTo>
                    <a:cubicBezTo>
                      <a:pt x="51" y="65"/>
                      <a:pt x="67" y="54"/>
                      <a:pt x="67" y="33"/>
                    </a:cubicBezTo>
                    <a:cubicBezTo>
                      <a:pt x="67" y="11"/>
                      <a:pt x="51" y="0"/>
                      <a:pt x="34" y="0"/>
                    </a:cubicBez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1569370" y="1923588"/>
                <a:ext cx="16460" cy="14322"/>
              </a:xfrm>
              <a:custGeom>
                <a:avLst/>
                <a:gdLst/>
                <a:ahLst/>
                <a:cxnLst/>
                <a:rect l="l" t="t" r="r" b="b"/>
                <a:pathLst>
                  <a:path w="77" h="67" extrusionOk="0">
                    <a:moveTo>
                      <a:pt x="43" y="0"/>
                    </a:moveTo>
                    <a:cubicBezTo>
                      <a:pt x="0" y="0"/>
                      <a:pt x="0" y="67"/>
                      <a:pt x="43" y="67"/>
                    </a:cubicBezTo>
                    <a:cubicBezTo>
                      <a:pt x="64" y="67"/>
                      <a:pt x="77" y="53"/>
                      <a:pt x="77" y="33"/>
                    </a:cubicBezTo>
                    <a:cubicBezTo>
                      <a:pt x="77" y="13"/>
                      <a:pt x="64" y="0"/>
                      <a:pt x="43" y="0"/>
                    </a:cubicBez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1642691" y="1932780"/>
                <a:ext cx="14536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34" y="0"/>
                    </a:moveTo>
                    <a:cubicBezTo>
                      <a:pt x="17" y="0"/>
                      <a:pt x="1" y="14"/>
                      <a:pt x="1" y="34"/>
                    </a:cubicBezTo>
                    <a:cubicBezTo>
                      <a:pt x="1" y="50"/>
                      <a:pt x="17" y="67"/>
                      <a:pt x="34" y="67"/>
                    </a:cubicBezTo>
                    <a:cubicBezTo>
                      <a:pt x="54" y="67"/>
                      <a:pt x="67" y="50"/>
                      <a:pt x="67" y="34"/>
                    </a:cubicBezTo>
                    <a:cubicBezTo>
                      <a:pt x="67" y="14"/>
                      <a:pt x="54" y="0"/>
                      <a:pt x="34" y="0"/>
                    </a:cubicBez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1706821" y="1948384"/>
                <a:ext cx="14536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34" y="1"/>
                    </a:moveTo>
                    <a:cubicBezTo>
                      <a:pt x="14" y="1"/>
                      <a:pt x="1" y="17"/>
                      <a:pt x="1" y="34"/>
                    </a:cubicBezTo>
                    <a:cubicBezTo>
                      <a:pt x="1" y="54"/>
                      <a:pt x="14" y="67"/>
                      <a:pt x="34" y="67"/>
                    </a:cubicBezTo>
                    <a:cubicBezTo>
                      <a:pt x="51" y="67"/>
                      <a:pt x="67" y="54"/>
                      <a:pt x="67" y="34"/>
                    </a:cubicBezTo>
                    <a:cubicBezTo>
                      <a:pt x="67" y="17"/>
                      <a:pt x="51" y="1"/>
                      <a:pt x="34" y="1"/>
                    </a:cubicBez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1761117" y="1968478"/>
                <a:ext cx="14322" cy="14322"/>
              </a:xfrm>
              <a:custGeom>
                <a:avLst/>
                <a:gdLst/>
                <a:ahLst/>
                <a:cxnLst/>
                <a:rect l="l" t="t" r="r" b="b"/>
                <a:pathLst>
                  <a:path w="67" h="67" extrusionOk="0">
                    <a:moveTo>
                      <a:pt x="34" y="0"/>
                    </a:moveTo>
                    <a:cubicBezTo>
                      <a:pt x="14" y="0"/>
                      <a:pt x="0" y="17"/>
                      <a:pt x="0" y="34"/>
                    </a:cubicBezTo>
                    <a:cubicBezTo>
                      <a:pt x="0" y="54"/>
                      <a:pt x="14" y="67"/>
                      <a:pt x="34" y="67"/>
                    </a:cubicBezTo>
                    <a:cubicBezTo>
                      <a:pt x="50" y="67"/>
                      <a:pt x="67" y="54"/>
                      <a:pt x="67" y="34"/>
                    </a:cubicBezTo>
                    <a:cubicBezTo>
                      <a:pt x="67" y="17"/>
                      <a:pt x="50" y="0"/>
                      <a:pt x="34" y="0"/>
                    </a:cubicBez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1820330" y="2006100"/>
                <a:ext cx="14322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67" h="68" extrusionOk="0">
                    <a:moveTo>
                      <a:pt x="33" y="1"/>
                    </a:moveTo>
                    <a:cubicBezTo>
                      <a:pt x="13" y="1"/>
                      <a:pt x="0" y="14"/>
                      <a:pt x="0" y="34"/>
                    </a:cubicBezTo>
                    <a:cubicBezTo>
                      <a:pt x="0" y="51"/>
                      <a:pt x="13" y="68"/>
                      <a:pt x="33" y="68"/>
                    </a:cubicBezTo>
                    <a:cubicBezTo>
                      <a:pt x="50" y="68"/>
                      <a:pt x="67" y="51"/>
                      <a:pt x="67" y="34"/>
                    </a:cubicBezTo>
                    <a:cubicBezTo>
                      <a:pt x="67" y="14"/>
                      <a:pt x="50" y="1"/>
                      <a:pt x="33" y="1"/>
                    </a:cubicBez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1930633" y="2621953"/>
                <a:ext cx="146429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09" extrusionOk="0">
                    <a:moveTo>
                      <a:pt x="345" y="1"/>
                    </a:moveTo>
                    <a:cubicBezTo>
                      <a:pt x="317" y="1"/>
                      <a:pt x="289" y="10"/>
                      <a:pt x="268" y="28"/>
                    </a:cubicBezTo>
                    <a:cubicBezTo>
                      <a:pt x="188" y="85"/>
                      <a:pt x="248" y="111"/>
                      <a:pt x="184" y="125"/>
                    </a:cubicBezTo>
                    <a:cubicBezTo>
                      <a:pt x="124" y="135"/>
                      <a:pt x="1" y="181"/>
                      <a:pt x="8" y="318"/>
                    </a:cubicBezTo>
                    <a:cubicBezTo>
                      <a:pt x="8" y="318"/>
                      <a:pt x="27" y="508"/>
                      <a:pt x="205" y="508"/>
                    </a:cubicBezTo>
                    <a:cubicBezTo>
                      <a:pt x="208" y="508"/>
                      <a:pt x="211" y="508"/>
                      <a:pt x="214" y="508"/>
                    </a:cubicBezTo>
                    <a:cubicBezTo>
                      <a:pt x="405" y="498"/>
                      <a:pt x="685" y="121"/>
                      <a:pt x="415" y="21"/>
                    </a:cubicBezTo>
                    <a:cubicBezTo>
                      <a:pt x="393" y="8"/>
                      <a:pt x="369" y="1"/>
                      <a:pt x="345" y="1"/>
                    </a:cubicBezTo>
                    <a:close/>
                  </a:path>
                </a:pathLst>
              </a:custGeom>
              <a:solidFill>
                <a:srgbClr val="8A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5"/>
            <p:cNvGrpSpPr/>
            <p:nvPr/>
          </p:nvGrpSpPr>
          <p:grpSpPr>
            <a:xfrm>
              <a:off x="5744626" y="3488223"/>
              <a:ext cx="1152759" cy="495272"/>
              <a:chOff x="1757466" y="3611995"/>
              <a:chExt cx="2597475" cy="1116483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3123441" y="3661161"/>
                <a:ext cx="493583" cy="1067316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4993" extrusionOk="0">
                    <a:moveTo>
                      <a:pt x="0" y="0"/>
                    </a:moveTo>
                    <a:lnTo>
                      <a:pt x="0" y="4993"/>
                    </a:lnTo>
                    <a:lnTo>
                      <a:pt x="94" y="4993"/>
                    </a:lnTo>
                    <a:lnTo>
                      <a:pt x="94" y="2238"/>
                    </a:lnTo>
                    <a:cubicBezTo>
                      <a:pt x="94" y="2238"/>
                      <a:pt x="117" y="1434"/>
                      <a:pt x="861" y="1064"/>
                    </a:cubicBezTo>
                    <a:cubicBezTo>
                      <a:pt x="1608" y="1434"/>
                      <a:pt x="1628" y="2238"/>
                      <a:pt x="1628" y="2238"/>
                    </a:cubicBezTo>
                    <a:lnTo>
                      <a:pt x="1628" y="4993"/>
                    </a:lnTo>
                    <a:lnTo>
                      <a:pt x="2308" y="4993"/>
                    </a:lnTo>
                    <a:lnTo>
                      <a:pt x="2308" y="0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3548406" y="3824263"/>
                <a:ext cx="174005" cy="90421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230" extrusionOk="0">
                    <a:moveTo>
                      <a:pt x="0" y="1"/>
                    </a:moveTo>
                    <a:lnTo>
                      <a:pt x="0" y="4230"/>
                    </a:lnTo>
                    <a:lnTo>
                      <a:pt x="814" y="4230"/>
                    </a:lnTo>
                    <a:lnTo>
                      <a:pt x="814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520616" y="3662444"/>
                <a:ext cx="230439" cy="13296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622" extrusionOk="0">
                    <a:moveTo>
                      <a:pt x="0" y="1"/>
                    </a:moveTo>
                    <a:lnTo>
                      <a:pt x="130" y="621"/>
                    </a:lnTo>
                    <a:lnTo>
                      <a:pt x="944" y="621"/>
                    </a:lnTo>
                    <a:lnTo>
                      <a:pt x="1077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3146314" y="3801604"/>
                <a:ext cx="397175" cy="15177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71" extrusionOk="0">
                    <a:moveTo>
                      <a:pt x="0" y="0"/>
                    </a:moveTo>
                    <a:lnTo>
                      <a:pt x="0" y="70"/>
                    </a:lnTo>
                    <a:lnTo>
                      <a:pt x="1858" y="70"/>
                    </a:lnTo>
                    <a:lnTo>
                      <a:pt x="1858" y="0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3136267" y="3623966"/>
                <a:ext cx="39803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78" extrusionOk="0">
                    <a:moveTo>
                      <a:pt x="1" y="1"/>
                    </a:moveTo>
                    <a:lnTo>
                      <a:pt x="1" y="177"/>
                    </a:lnTo>
                    <a:lnTo>
                      <a:pt x="1861" y="177"/>
                    </a:lnTo>
                    <a:lnTo>
                      <a:pt x="1861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3717280" y="3802245"/>
                <a:ext cx="637661" cy="926233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4333" extrusionOk="0">
                    <a:moveTo>
                      <a:pt x="54" y="267"/>
                    </a:moveTo>
                    <a:cubicBezTo>
                      <a:pt x="287" y="888"/>
                      <a:pt x="1398" y="3669"/>
                      <a:pt x="2735" y="4286"/>
                    </a:cubicBezTo>
                    <a:lnTo>
                      <a:pt x="47" y="4286"/>
                    </a:lnTo>
                    <a:lnTo>
                      <a:pt x="54" y="267"/>
                    </a:lnTo>
                    <a:close/>
                    <a:moveTo>
                      <a:pt x="11" y="0"/>
                    </a:moveTo>
                    <a:lnTo>
                      <a:pt x="1" y="4333"/>
                    </a:lnTo>
                    <a:lnTo>
                      <a:pt x="2982" y="4333"/>
                    </a:lnTo>
                    <a:lnTo>
                      <a:pt x="2859" y="4286"/>
                    </a:lnTo>
                    <a:cubicBezTo>
                      <a:pt x="1331" y="3722"/>
                      <a:pt x="67" y="167"/>
                      <a:pt x="54" y="13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3772217" y="3959147"/>
                <a:ext cx="10261" cy="761422"/>
              </a:xfrm>
              <a:custGeom>
                <a:avLst/>
                <a:gdLst/>
                <a:ahLst/>
                <a:cxnLst/>
                <a:rect l="l" t="t" r="r" b="b"/>
                <a:pathLst>
                  <a:path w="48" h="3562" extrusionOk="0">
                    <a:moveTo>
                      <a:pt x="0" y="0"/>
                    </a:moveTo>
                    <a:lnTo>
                      <a:pt x="0" y="3562"/>
                    </a:lnTo>
                    <a:lnTo>
                      <a:pt x="47" y="356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3831430" y="4100231"/>
                <a:ext cx="9406" cy="620339"/>
              </a:xfrm>
              <a:custGeom>
                <a:avLst/>
                <a:gdLst/>
                <a:ahLst/>
                <a:cxnLst/>
                <a:rect l="l" t="t" r="r" b="b"/>
                <a:pathLst>
                  <a:path w="44" h="2902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43" y="290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3889788" y="4215664"/>
                <a:ext cx="10261" cy="504907"/>
              </a:xfrm>
              <a:custGeom>
                <a:avLst/>
                <a:gdLst/>
                <a:ahLst/>
                <a:cxnLst/>
                <a:rect l="l" t="t" r="r" b="b"/>
                <a:pathLst>
                  <a:path w="48" h="2362" extrusionOk="0">
                    <a:moveTo>
                      <a:pt x="1" y="1"/>
                    </a:moveTo>
                    <a:lnTo>
                      <a:pt x="1" y="2362"/>
                    </a:lnTo>
                    <a:lnTo>
                      <a:pt x="47" y="236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3949001" y="4328317"/>
                <a:ext cx="10261" cy="392254"/>
              </a:xfrm>
              <a:custGeom>
                <a:avLst/>
                <a:gdLst/>
                <a:ahLst/>
                <a:cxnLst/>
                <a:rect l="l" t="t" r="r" b="b"/>
                <a:pathLst>
                  <a:path w="48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47" y="1835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4008214" y="4421091"/>
                <a:ext cx="10047" cy="299481"/>
              </a:xfrm>
              <a:custGeom>
                <a:avLst/>
                <a:gdLst/>
                <a:ahLst/>
                <a:cxnLst/>
                <a:rect l="l" t="t" r="r" b="b"/>
                <a:pathLst>
                  <a:path w="47" h="1401" extrusionOk="0">
                    <a:moveTo>
                      <a:pt x="0" y="0"/>
                    </a:moveTo>
                    <a:lnTo>
                      <a:pt x="0" y="1401"/>
                    </a:lnTo>
                    <a:lnTo>
                      <a:pt x="47" y="140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4066572" y="4505955"/>
                <a:ext cx="10261" cy="214618"/>
              </a:xfrm>
              <a:custGeom>
                <a:avLst/>
                <a:gdLst/>
                <a:ahLst/>
                <a:cxnLst/>
                <a:rect l="l" t="t" r="r" b="b"/>
                <a:pathLst>
                  <a:path w="48" h="1004" extrusionOk="0">
                    <a:moveTo>
                      <a:pt x="1" y="0"/>
                    </a:moveTo>
                    <a:lnTo>
                      <a:pt x="1" y="1004"/>
                    </a:lnTo>
                    <a:lnTo>
                      <a:pt x="47" y="1004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536221" y="3790916"/>
                <a:ext cx="199015" cy="35057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64" extrusionOk="0">
                    <a:moveTo>
                      <a:pt x="0" y="0"/>
                    </a:moveTo>
                    <a:lnTo>
                      <a:pt x="0" y="164"/>
                    </a:lnTo>
                    <a:lnTo>
                      <a:pt x="931" y="164"/>
                    </a:lnTo>
                    <a:lnTo>
                      <a:pt x="931" y="0"/>
                    </a:lnTo>
                    <a:close/>
                  </a:path>
                </a:pathLst>
              </a:custGeom>
              <a:solidFill>
                <a:srgbClr val="3E7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512066" y="3612637"/>
                <a:ext cx="246685" cy="5942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78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1154" y="277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rgbClr val="3E7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2978081" y="3823621"/>
                <a:ext cx="155621" cy="90485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233" extrusionOk="0">
                    <a:moveTo>
                      <a:pt x="0" y="1"/>
                    </a:moveTo>
                    <a:lnTo>
                      <a:pt x="0" y="4233"/>
                    </a:lnTo>
                    <a:lnTo>
                      <a:pt x="727" y="4233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rgbClr val="045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2953070" y="3661802"/>
                <a:ext cx="205428" cy="132747"/>
              </a:xfrm>
              <a:custGeom>
                <a:avLst/>
                <a:gdLst/>
                <a:ahLst/>
                <a:cxnLst/>
                <a:rect l="l" t="t" r="r" b="b"/>
                <a:pathLst>
                  <a:path w="961" h="621" extrusionOk="0">
                    <a:moveTo>
                      <a:pt x="0" y="0"/>
                    </a:moveTo>
                    <a:lnTo>
                      <a:pt x="117" y="621"/>
                    </a:lnTo>
                    <a:lnTo>
                      <a:pt x="844" y="621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rgbClr val="045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2967393" y="3790060"/>
                <a:ext cx="177639" cy="35271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65" extrusionOk="0">
                    <a:moveTo>
                      <a:pt x="0" y="1"/>
                    </a:moveTo>
                    <a:lnTo>
                      <a:pt x="0" y="164"/>
                    </a:lnTo>
                    <a:lnTo>
                      <a:pt x="831" y="164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2946016" y="3611995"/>
                <a:ext cx="220392" cy="5921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7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1031" y="277"/>
                    </a:lnTo>
                    <a:lnTo>
                      <a:pt x="1031" y="0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4125875" y="4574375"/>
                <a:ext cx="10050" cy="146200"/>
              </a:xfrm>
              <a:custGeom>
                <a:avLst/>
                <a:gdLst/>
                <a:ahLst/>
                <a:cxnLst/>
                <a:rect l="l" t="t" r="r" b="b"/>
                <a:pathLst>
                  <a:path w="47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47" y="414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 flipH="1">
                <a:off x="2495383" y="3661161"/>
                <a:ext cx="493583" cy="1067316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4993" extrusionOk="0">
                    <a:moveTo>
                      <a:pt x="0" y="0"/>
                    </a:moveTo>
                    <a:lnTo>
                      <a:pt x="0" y="4993"/>
                    </a:lnTo>
                    <a:lnTo>
                      <a:pt x="94" y="4993"/>
                    </a:lnTo>
                    <a:lnTo>
                      <a:pt x="94" y="2238"/>
                    </a:lnTo>
                    <a:cubicBezTo>
                      <a:pt x="94" y="2238"/>
                      <a:pt x="117" y="1434"/>
                      <a:pt x="861" y="1064"/>
                    </a:cubicBezTo>
                    <a:cubicBezTo>
                      <a:pt x="1608" y="1434"/>
                      <a:pt x="1628" y="2238"/>
                      <a:pt x="1628" y="2238"/>
                    </a:cubicBezTo>
                    <a:lnTo>
                      <a:pt x="1628" y="4993"/>
                    </a:lnTo>
                    <a:lnTo>
                      <a:pt x="2308" y="4993"/>
                    </a:lnTo>
                    <a:lnTo>
                      <a:pt x="2308" y="0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 flipH="1">
                <a:off x="2389997" y="3824263"/>
                <a:ext cx="174005" cy="90421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230" extrusionOk="0">
                    <a:moveTo>
                      <a:pt x="0" y="1"/>
                    </a:moveTo>
                    <a:lnTo>
                      <a:pt x="0" y="4230"/>
                    </a:lnTo>
                    <a:lnTo>
                      <a:pt x="814" y="4230"/>
                    </a:lnTo>
                    <a:lnTo>
                      <a:pt x="814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 flipH="1">
                <a:off x="2361352" y="3662444"/>
                <a:ext cx="230439" cy="13296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622" extrusionOk="0">
                    <a:moveTo>
                      <a:pt x="0" y="1"/>
                    </a:moveTo>
                    <a:lnTo>
                      <a:pt x="130" y="621"/>
                    </a:lnTo>
                    <a:lnTo>
                      <a:pt x="944" y="621"/>
                    </a:lnTo>
                    <a:lnTo>
                      <a:pt x="1077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 flipH="1">
                <a:off x="2568918" y="3801604"/>
                <a:ext cx="397175" cy="15177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71" extrusionOk="0">
                    <a:moveTo>
                      <a:pt x="0" y="0"/>
                    </a:moveTo>
                    <a:lnTo>
                      <a:pt x="0" y="70"/>
                    </a:lnTo>
                    <a:lnTo>
                      <a:pt x="1858" y="70"/>
                    </a:lnTo>
                    <a:lnTo>
                      <a:pt x="1858" y="0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 flipH="1">
                <a:off x="2578110" y="3623966"/>
                <a:ext cx="39803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78" extrusionOk="0">
                    <a:moveTo>
                      <a:pt x="1" y="1"/>
                    </a:moveTo>
                    <a:lnTo>
                      <a:pt x="1" y="177"/>
                    </a:lnTo>
                    <a:lnTo>
                      <a:pt x="1861" y="177"/>
                    </a:lnTo>
                    <a:lnTo>
                      <a:pt x="1861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 flipH="1">
                <a:off x="1757466" y="3802245"/>
                <a:ext cx="637661" cy="926233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4333" extrusionOk="0">
                    <a:moveTo>
                      <a:pt x="54" y="267"/>
                    </a:moveTo>
                    <a:cubicBezTo>
                      <a:pt x="287" y="888"/>
                      <a:pt x="1398" y="3669"/>
                      <a:pt x="2735" y="4286"/>
                    </a:cubicBezTo>
                    <a:lnTo>
                      <a:pt x="47" y="4286"/>
                    </a:lnTo>
                    <a:lnTo>
                      <a:pt x="54" y="267"/>
                    </a:lnTo>
                    <a:close/>
                    <a:moveTo>
                      <a:pt x="11" y="0"/>
                    </a:moveTo>
                    <a:lnTo>
                      <a:pt x="1" y="4333"/>
                    </a:lnTo>
                    <a:lnTo>
                      <a:pt x="2982" y="4333"/>
                    </a:lnTo>
                    <a:lnTo>
                      <a:pt x="2859" y="4286"/>
                    </a:lnTo>
                    <a:cubicBezTo>
                      <a:pt x="1331" y="3722"/>
                      <a:pt x="67" y="167"/>
                      <a:pt x="54" y="13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 flipH="1">
                <a:off x="2329929" y="3959147"/>
                <a:ext cx="10261" cy="761422"/>
              </a:xfrm>
              <a:custGeom>
                <a:avLst/>
                <a:gdLst/>
                <a:ahLst/>
                <a:cxnLst/>
                <a:rect l="l" t="t" r="r" b="b"/>
                <a:pathLst>
                  <a:path w="48" h="3562" extrusionOk="0">
                    <a:moveTo>
                      <a:pt x="0" y="0"/>
                    </a:moveTo>
                    <a:lnTo>
                      <a:pt x="0" y="3562"/>
                    </a:lnTo>
                    <a:lnTo>
                      <a:pt x="47" y="356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 flipH="1">
                <a:off x="2271571" y="4100231"/>
                <a:ext cx="9406" cy="620339"/>
              </a:xfrm>
              <a:custGeom>
                <a:avLst/>
                <a:gdLst/>
                <a:ahLst/>
                <a:cxnLst/>
                <a:rect l="l" t="t" r="r" b="b"/>
                <a:pathLst>
                  <a:path w="44" h="2902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43" y="290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 flipH="1">
                <a:off x="2212358" y="4215664"/>
                <a:ext cx="10261" cy="504907"/>
              </a:xfrm>
              <a:custGeom>
                <a:avLst/>
                <a:gdLst/>
                <a:ahLst/>
                <a:cxnLst/>
                <a:rect l="l" t="t" r="r" b="b"/>
                <a:pathLst>
                  <a:path w="48" h="2362" extrusionOk="0">
                    <a:moveTo>
                      <a:pt x="1" y="1"/>
                    </a:moveTo>
                    <a:lnTo>
                      <a:pt x="1" y="2362"/>
                    </a:lnTo>
                    <a:lnTo>
                      <a:pt x="47" y="236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 flipH="1">
                <a:off x="2153145" y="4328317"/>
                <a:ext cx="10261" cy="392254"/>
              </a:xfrm>
              <a:custGeom>
                <a:avLst/>
                <a:gdLst/>
                <a:ahLst/>
                <a:cxnLst/>
                <a:rect l="l" t="t" r="r" b="b"/>
                <a:pathLst>
                  <a:path w="48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47" y="1835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 flipH="1">
                <a:off x="2094146" y="4421091"/>
                <a:ext cx="10047" cy="299481"/>
              </a:xfrm>
              <a:custGeom>
                <a:avLst/>
                <a:gdLst/>
                <a:ahLst/>
                <a:cxnLst/>
                <a:rect l="l" t="t" r="r" b="b"/>
                <a:pathLst>
                  <a:path w="47" h="1401" extrusionOk="0">
                    <a:moveTo>
                      <a:pt x="0" y="0"/>
                    </a:moveTo>
                    <a:lnTo>
                      <a:pt x="0" y="1401"/>
                    </a:lnTo>
                    <a:lnTo>
                      <a:pt x="47" y="140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 flipH="1">
                <a:off x="2035574" y="4505955"/>
                <a:ext cx="10261" cy="214618"/>
              </a:xfrm>
              <a:custGeom>
                <a:avLst/>
                <a:gdLst/>
                <a:ahLst/>
                <a:cxnLst/>
                <a:rect l="l" t="t" r="r" b="b"/>
                <a:pathLst>
                  <a:path w="48" h="1004" extrusionOk="0">
                    <a:moveTo>
                      <a:pt x="1" y="0"/>
                    </a:moveTo>
                    <a:lnTo>
                      <a:pt x="1" y="1004"/>
                    </a:lnTo>
                    <a:lnTo>
                      <a:pt x="47" y="1004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 flipH="1">
                <a:off x="1917362" y="4632075"/>
                <a:ext cx="10047" cy="88498"/>
              </a:xfrm>
              <a:custGeom>
                <a:avLst/>
                <a:gdLst/>
                <a:ahLst/>
                <a:cxnLst/>
                <a:rect l="l" t="t" r="r" b="b"/>
                <a:pathLst>
                  <a:path w="47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47" y="414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 flipH="1">
                <a:off x="2377171" y="3790916"/>
                <a:ext cx="199015" cy="35057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64" extrusionOk="0">
                    <a:moveTo>
                      <a:pt x="0" y="0"/>
                    </a:moveTo>
                    <a:lnTo>
                      <a:pt x="0" y="164"/>
                    </a:lnTo>
                    <a:lnTo>
                      <a:pt x="931" y="164"/>
                    </a:lnTo>
                    <a:lnTo>
                      <a:pt x="931" y="0"/>
                    </a:lnTo>
                    <a:close/>
                  </a:path>
                </a:pathLst>
              </a:custGeom>
              <a:solidFill>
                <a:srgbClr val="3E7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 flipH="1">
                <a:off x="2353657" y="3612637"/>
                <a:ext cx="246685" cy="5942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78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1154" y="277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rgbClr val="3E7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 flipH="1">
                <a:off x="2978705" y="3823621"/>
                <a:ext cx="155621" cy="90485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233" extrusionOk="0">
                    <a:moveTo>
                      <a:pt x="0" y="1"/>
                    </a:moveTo>
                    <a:lnTo>
                      <a:pt x="0" y="4233"/>
                    </a:lnTo>
                    <a:lnTo>
                      <a:pt x="727" y="4233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rgbClr val="045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 flipH="1">
                <a:off x="2953908" y="3661802"/>
                <a:ext cx="205428" cy="132747"/>
              </a:xfrm>
              <a:custGeom>
                <a:avLst/>
                <a:gdLst/>
                <a:ahLst/>
                <a:cxnLst/>
                <a:rect l="l" t="t" r="r" b="b"/>
                <a:pathLst>
                  <a:path w="961" h="621" extrusionOk="0">
                    <a:moveTo>
                      <a:pt x="0" y="0"/>
                    </a:moveTo>
                    <a:lnTo>
                      <a:pt x="117" y="621"/>
                    </a:lnTo>
                    <a:lnTo>
                      <a:pt x="844" y="621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rgbClr val="045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 flipH="1">
                <a:off x="2967376" y="3790060"/>
                <a:ext cx="177639" cy="35271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65" extrusionOk="0">
                    <a:moveTo>
                      <a:pt x="0" y="1"/>
                    </a:moveTo>
                    <a:lnTo>
                      <a:pt x="0" y="164"/>
                    </a:lnTo>
                    <a:lnTo>
                      <a:pt x="831" y="164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 flipH="1">
                <a:off x="2945999" y="3611995"/>
                <a:ext cx="220392" cy="5921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7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1031" y="277"/>
                    </a:lnTo>
                    <a:lnTo>
                      <a:pt x="1031" y="0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 flipH="1">
                <a:off x="2004939" y="4698903"/>
                <a:ext cx="12146" cy="12146"/>
              </a:xfrm>
              <a:custGeom>
                <a:avLst/>
                <a:gdLst/>
                <a:ahLst/>
                <a:cxnLst/>
                <a:rect l="l" t="t" r="r" b="b"/>
                <a:pathLst>
                  <a:path w="44" h="44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44" y="4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 flipH="1">
                <a:off x="1976482" y="4574375"/>
                <a:ext cx="10050" cy="146200"/>
              </a:xfrm>
              <a:custGeom>
                <a:avLst/>
                <a:gdLst/>
                <a:ahLst/>
                <a:cxnLst/>
                <a:rect l="l" t="t" r="r" b="b"/>
                <a:pathLst>
                  <a:path w="47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47" y="414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A6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p15"/>
            <p:cNvGrpSpPr/>
            <p:nvPr/>
          </p:nvGrpSpPr>
          <p:grpSpPr>
            <a:xfrm>
              <a:off x="8624361" y="2597178"/>
              <a:ext cx="869470" cy="828467"/>
              <a:chOff x="2211711" y="6088077"/>
              <a:chExt cx="850171" cy="810633"/>
            </a:xfrm>
          </p:grpSpPr>
          <p:sp>
            <p:nvSpPr>
              <p:cNvPr id="196" name="Google Shape;196;p15"/>
              <p:cNvSpPr/>
              <p:nvPr/>
            </p:nvSpPr>
            <p:spPr>
              <a:xfrm>
                <a:off x="2211711" y="6866958"/>
                <a:ext cx="63135" cy="31753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57" extrusionOk="0">
                    <a:moveTo>
                      <a:pt x="0" y="0"/>
                    </a:moveTo>
                    <a:lnTo>
                      <a:pt x="0" y="257"/>
                    </a:lnTo>
                    <a:lnTo>
                      <a:pt x="510" y="257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5736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2211711" y="6337037"/>
                <a:ext cx="283553" cy="530040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4290" extrusionOk="0">
                    <a:moveTo>
                      <a:pt x="1971" y="440"/>
                    </a:moveTo>
                    <a:lnTo>
                      <a:pt x="1971" y="644"/>
                    </a:lnTo>
                    <a:lnTo>
                      <a:pt x="260" y="644"/>
                    </a:lnTo>
                    <a:lnTo>
                      <a:pt x="260" y="440"/>
                    </a:lnTo>
                    <a:close/>
                    <a:moveTo>
                      <a:pt x="1971" y="1064"/>
                    </a:moveTo>
                    <a:lnTo>
                      <a:pt x="1971" y="1271"/>
                    </a:lnTo>
                    <a:lnTo>
                      <a:pt x="260" y="1271"/>
                    </a:lnTo>
                    <a:lnTo>
                      <a:pt x="260" y="1064"/>
                    </a:lnTo>
                    <a:close/>
                    <a:moveTo>
                      <a:pt x="1971" y="1691"/>
                    </a:moveTo>
                    <a:lnTo>
                      <a:pt x="1971" y="1895"/>
                    </a:lnTo>
                    <a:lnTo>
                      <a:pt x="260" y="1895"/>
                    </a:lnTo>
                    <a:lnTo>
                      <a:pt x="260" y="1691"/>
                    </a:lnTo>
                    <a:close/>
                    <a:moveTo>
                      <a:pt x="1971" y="2315"/>
                    </a:moveTo>
                    <a:lnTo>
                      <a:pt x="1971" y="2522"/>
                    </a:lnTo>
                    <a:lnTo>
                      <a:pt x="260" y="2522"/>
                    </a:lnTo>
                    <a:lnTo>
                      <a:pt x="260" y="2315"/>
                    </a:lnTo>
                    <a:close/>
                    <a:moveTo>
                      <a:pt x="1971" y="2942"/>
                    </a:moveTo>
                    <a:lnTo>
                      <a:pt x="1971" y="3145"/>
                    </a:lnTo>
                    <a:lnTo>
                      <a:pt x="260" y="3145"/>
                    </a:lnTo>
                    <a:lnTo>
                      <a:pt x="260" y="2942"/>
                    </a:lnTo>
                    <a:close/>
                    <a:moveTo>
                      <a:pt x="0" y="0"/>
                    </a:moveTo>
                    <a:lnTo>
                      <a:pt x="0" y="4289"/>
                    </a:lnTo>
                    <a:lnTo>
                      <a:pt x="510" y="4289"/>
                    </a:lnTo>
                    <a:lnTo>
                      <a:pt x="510" y="4126"/>
                    </a:lnTo>
                    <a:cubicBezTo>
                      <a:pt x="510" y="3792"/>
                      <a:pt x="777" y="3525"/>
                      <a:pt x="1111" y="3522"/>
                    </a:cubicBezTo>
                    <a:lnTo>
                      <a:pt x="1114" y="3522"/>
                    </a:lnTo>
                    <a:cubicBezTo>
                      <a:pt x="1448" y="3522"/>
                      <a:pt x="1718" y="3792"/>
                      <a:pt x="1718" y="4126"/>
                    </a:cubicBezTo>
                    <a:lnTo>
                      <a:pt x="1718" y="4289"/>
                    </a:lnTo>
                    <a:lnTo>
                      <a:pt x="2295" y="4289"/>
                    </a:lnTo>
                    <a:lnTo>
                      <a:pt x="2295" y="0"/>
                    </a:lnTo>
                    <a:close/>
                  </a:path>
                </a:pathLst>
              </a:custGeom>
              <a:solidFill>
                <a:srgbClr val="7F6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2243835" y="6468004"/>
                <a:ext cx="211522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05" extrusionOk="0">
                    <a:moveTo>
                      <a:pt x="0" y="1"/>
                    </a:moveTo>
                    <a:lnTo>
                      <a:pt x="0" y="204"/>
                    </a:lnTo>
                    <a:lnTo>
                      <a:pt x="1711" y="204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2243835" y="6545472"/>
                <a:ext cx="211522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05" extrusionOk="0">
                    <a:moveTo>
                      <a:pt x="0" y="1"/>
                    </a:moveTo>
                    <a:lnTo>
                      <a:pt x="0" y="204"/>
                    </a:lnTo>
                    <a:lnTo>
                      <a:pt x="1711" y="204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2243835" y="6390536"/>
                <a:ext cx="211522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05" extrusionOk="0">
                    <a:moveTo>
                      <a:pt x="0" y="1"/>
                    </a:moveTo>
                    <a:lnTo>
                      <a:pt x="0" y="204"/>
                    </a:lnTo>
                    <a:lnTo>
                      <a:pt x="1711" y="204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2243835" y="6622940"/>
                <a:ext cx="211522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05" extrusionOk="0">
                    <a:moveTo>
                      <a:pt x="0" y="1"/>
                    </a:moveTo>
                    <a:lnTo>
                      <a:pt x="0" y="204"/>
                    </a:lnTo>
                    <a:lnTo>
                      <a:pt x="1711" y="204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2243835" y="6700408"/>
                <a:ext cx="211522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05" extrusionOk="0">
                    <a:moveTo>
                      <a:pt x="0" y="1"/>
                    </a:moveTo>
                    <a:lnTo>
                      <a:pt x="0" y="204"/>
                    </a:lnTo>
                    <a:lnTo>
                      <a:pt x="1711" y="204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2423482" y="6866958"/>
                <a:ext cx="71413" cy="3175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57" extrusionOk="0">
                    <a:moveTo>
                      <a:pt x="0" y="0"/>
                    </a:moveTo>
                    <a:lnTo>
                      <a:pt x="0" y="257"/>
                    </a:lnTo>
                    <a:lnTo>
                      <a:pt x="577" y="257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5736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2274723" y="6772192"/>
                <a:ext cx="148881" cy="12614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21" extrusionOk="0">
                    <a:moveTo>
                      <a:pt x="604" y="97"/>
                    </a:moveTo>
                    <a:cubicBezTo>
                      <a:pt x="884" y="97"/>
                      <a:pt x="1111" y="324"/>
                      <a:pt x="1111" y="604"/>
                    </a:cubicBezTo>
                    <a:lnTo>
                      <a:pt x="1111" y="927"/>
                    </a:lnTo>
                    <a:lnTo>
                      <a:pt x="94" y="927"/>
                    </a:lnTo>
                    <a:lnTo>
                      <a:pt x="94" y="604"/>
                    </a:lnTo>
                    <a:cubicBezTo>
                      <a:pt x="94" y="324"/>
                      <a:pt x="321" y="97"/>
                      <a:pt x="601" y="97"/>
                    </a:cubicBezTo>
                    <a:close/>
                    <a:moveTo>
                      <a:pt x="601" y="0"/>
                    </a:moveTo>
                    <a:cubicBezTo>
                      <a:pt x="267" y="3"/>
                      <a:pt x="0" y="270"/>
                      <a:pt x="0" y="604"/>
                    </a:cubicBezTo>
                    <a:lnTo>
                      <a:pt x="0" y="1021"/>
                    </a:lnTo>
                    <a:lnTo>
                      <a:pt x="1204" y="1021"/>
                    </a:lnTo>
                    <a:lnTo>
                      <a:pt x="1204" y="604"/>
                    </a:lnTo>
                    <a:cubicBezTo>
                      <a:pt x="1204" y="270"/>
                      <a:pt x="934" y="0"/>
                      <a:pt x="604" y="0"/>
                    </a:cubicBez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2286214" y="6784053"/>
                <a:ext cx="125900" cy="10316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835" extrusionOk="0">
                    <a:moveTo>
                      <a:pt x="508" y="1"/>
                    </a:moveTo>
                    <a:cubicBezTo>
                      <a:pt x="228" y="1"/>
                      <a:pt x="1" y="228"/>
                      <a:pt x="1" y="508"/>
                    </a:cubicBezTo>
                    <a:lnTo>
                      <a:pt x="1" y="835"/>
                    </a:lnTo>
                    <a:lnTo>
                      <a:pt x="1018" y="835"/>
                    </a:lnTo>
                    <a:lnTo>
                      <a:pt x="1018" y="508"/>
                    </a:lnTo>
                    <a:cubicBezTo>
                      <a:pt x="1018" y="228"/>
                      <a:pt x="791" y="1"/>
                      <a:pt x="511" y="1"/>
                    </a:cubicBezTo>
                    <a:close/>
                  </a:path>
                </a:pathLst>
              </a:custGeom>
              <a:solidFill>
                <a:srgbClr val="5938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2778204" y="6866958"/>
                <a:ext cx="63259" cy="31753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57" extrusionOk="0">
                    <a:moveTo>
                      <a:pt x="1" y="0"/>
                    </a:moveTo>
                    <a:lnTo>
                      <a:pt x="1" y="257"/>
                    </a:lnTo>
                    <a:lnTo>
                      <a:pt x="511" y="257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5736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2778204" y="6337037"/>
                <a:ext cx="283677" cy="530040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4290" extrusionOk="0">
                    <a:moveTo>
                      <a:pt x="1972" y="440"/>
                    </a:moveTo>
                    <a:lnTo>
                      <a:pt x="1972" y="644"/>
                    </a:lnTo>
                    <a:lnTo>
                      <a:pt x="264" y="644"/>
                    </a:lnTo>
                    <a:lnTo>
                      <a:pt x="264" y="440"/>
                    </a:lnTo>
                    <a:close/>
                    <a:moveTo>
                      <a:pt x="1972" y="1064"/>
                    </a:moveTo>
                    <a:lnTo>
                      <a:pt x="1972" y="1271"/>
                    </a:lnTo>
                    <a:lnTo>
                      <a:pt x="264" y="1271"/>
                    </a:lnTo>
                    <a:lnTo>
                      <a:pt x="264" y="1064"/>
                    </a:lnTo>
                    <a:close/>
                    <a:moveTo>
                      <a:pt x="1972" y="1691"/>
                    </a:moveTo>
                    <a:lnTo>
                      <a:pt x="1972" y="1895"/>
                    </a:lnTo>
                    <a:lnTo>
                      <a:pt x="264" y="1895"/>
                    </a:lnTo>
                    <a:lnTo>
                      <a:pt x="264" y="1691"/>
                    </a:lnTo>
                    <a:close/>
                    <a:moveTo>
                      <a:pt x="1972" y="2315"/>
                    </a:moveTo>
                    <a:lnTo>
                      <a:pt x="1972" y="2522"/>
                    </a:lnTo>
                    <a:lnTo>
                      <a:pt x="264" y="2522"/>
                    </a:lnTo>
                    <a:lnTo>
                      <a:pt x="264" y="2315"/>
                    </a:lnTo>
                    <a:close/>
                    <a:moveTo>
                      <a:pt x="1972" y="2942"/>
                    </a:moveTo>
                    <a:lnTo>
                      <a:pt x="1972" y="3145"/>
                    </a:lnTo>
                    <a:lnTo>
                      <a:pt x="264" y="3145"/>
                    </a:lnTo>
                    <a:lnTo>
                      <a:pt x="264" y="2942"/>
                    </a:lnTo>
                    <a:close/>
                    <a:moveTo>
                      <a:pt x="1" y="0"/>
                    </a:moveTo>
                    <a:lnTo>
                      <a:pt x="1" y="4289"/>
                    </a:lnTo>
                    <a:lnTo>
                      <a:pt x="511" y="4289"/>
                    </a:lnTo>
                    <a:lnTo>
                      <a:pt x="511" y="4126"/>
                    </a:lnTo>
                    <a:cubicBezTo>
                      <a:pt x="511" y="3792"/>
                      <a:pt x="778" y="3525"/>
                      <a:pt x="1111" y="3522"/>
                    </a:cubicBezTo>
                    <a:lnTo>
                      <a:pt x="1115" y="3522"/>
                    </a:lnTo>
                    <a:cubicBezTo>
                      <a:pt x="1448" y="3522"/>
                      <a:pt x="1718" y="3792"/>
                      <a:pt x="1718" y="4126"/>
                    </a:cubicBezTo>
                    <a:lnTo>
                      <a:pt x="1718" y="4289"/>
                    </a:lnTo>
                    <a:lnTo>
                      <a:pt x="2295" y="4289"/>
                    </a:lnTo>
                    <a:lnTo>
                      <a:pt x="2295" y="0"/>
                    </a:lnTo>
                    <a:close/>
                  </a:path>
                </a:pathLst>
              </a:custGeom>
              <a:solidFill>
                <a:srgbClr val="7F6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2810822" y="6468004"/>
                <a:ext cx="211028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205" extrusionOk="0">
                    <a:moveTo>
                      <a:pt x="0" y="1"/>
                    </a:moveTo>
                    <a:lnTo>
                      <a:pt x="0" y="204"/>
                    </a:lnTo>
                    <a:lnTo>
                      <a:pt x="1708" y="204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2810822" y="6545472"/>
                <a:ext cx="211028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205" extrusionOk="0">
                    <a:moveTo>
                      <a:pt x="0" y="1"/>
                    </a:moveTo>
                    <a:lnTo>
                      <a:pt x="0" y="204"/>
                    </a:lnTo>
                    <a:lnTo>
                      <a:pt x="1708" y="204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2810822" y="6390536"/>
                <a:ext cx="211028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205" extrusionOk="0">
                    <a:moveTo>
                      <a:pt x="0" y="1"/>
                    </a:moveTo>
                    <a:lnTo>
                      <a:pt x="0" y="204"/>
                    </a:lnTo>
                    <a:lnTo>
                      <a:pt x="1708" y="204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2810822" y="6622940"/>
                <a:ext cx="211028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205" extrusionOk="0">
                    <a:moveTo>
                      <a:pt x="0" y="1"/>
                    </a:moveTo>
                    <a:lnTo>
                      <a:pt x="0" y="204"/>
                    </a:lnTo>
                    <a:lnTo>
                      <a:pt x="1708" y="204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2810822" y="6700408"/>
                <a:ext cx="211028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205" extrusionOk="0">
                    <a:moveTo>
                      <a:pt x="0" y="1"/>
                    </a:moveTo>
                    <a:lnTo>
                      <a:pt x="0" y="204"/>
                    </a:lnTo>
                    <a:lnTo>
                      <a:pt x="1708" y="204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2990469" y="6866958"/>
                <a:ext cx="71413" cy="3175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57" extrusionOk="0">
                    <a:moveTo>
                      <a:pt x="0" y="0"/>
                    </a:moveTo>
                    <a:lnTo>
                      <a:pt x="0" y="257"/>
                    </a:lnTo>
                    <a:lnTo>
                      <a:pt x="577" y="257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5736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2841340" y="6772192"/>
                <a:ext cx="149251" cy="126147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021" extrusionOk="0">
                    <a:moveTo>
                      <a:pt x="604" y="97"/>
                    </a:moveTo>
                    <a:cubicBezTo>
                      <a:pt x="884" y="97"/>
                      <a:pt x="1114" y="324"/>
                      <a:pt x="1114" y="604"/>
                    </a:cubicBezTo>
                    <a:lnTo>
                      <a:pt x="1114" y="931"/>
                    </a:lnTo>
                    <a:lnTo>
                      <a:pt x="97" y="931"/>
                    </a:lnTo>
                    <a:lnTo>
                      <a:pt x="97" y="604"/>
                    </a:lnTo>
                    <a:cubicBezTo>
                      <a:pt x="97" y="324"/>
                      <a:pt x="320" y="97"/>
                      <a:pt x="600" y="97"/>
                    </a:cubicBezTo>
                    <a:close/>
                    <a:moveTo>
                      <a:pt x="600" y="0"/>
                    </a:moveTo>
                    <a:cubicBezTo>
                      <a:pt x="270" y="3"/>
                      <a:pt x="0" y="270"/>
                      <a:pt x="0" y="604"/>
                    </a:cubicBezTo>
                    <a:lnTo>
                      <a:pt x="0" y="1021"/>
                    </a:lnTo>
                    <a:lnTo>
                      <a:pt x="1207" y="1021"/>
                    </a:lnTo>
                    <a:lnTo>
                      <a:pt x="1207" y="604"/>
                    </a:lnTo>
                    <a:cubicBezTo>
                      <a:pt x="1207" y="270"/>
                      <a:pt x="937" y="0"/>
                      <a:pt x="604" y="0"/>
                    </a:cubicBez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2853201" y="6784053"/>
                <a:ext cx="125900" cy="10316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835" extrusionOk="0">
                    <a:moveTo>
                      <a:pt x="504" y="1"/>
                    </a:moveTo>
                    <a:cubicBezTo>
                      <a:pt x="224" y="1"/>
                      <a:pt x="1" y="228"/>
                      <a:pt x="1" y="508"/>
                    </a:cubicBezTo>
                    <a:lnTo>
                      <a:pt x="1" y="835"/>
                    </a:lnTo>
                    <a:lnTo>
                      <a:pt x="1018" y="835"/>
                    </a:lnTo>
                    <a:lnTo>
                      <a:pt x="1018" y="508"/>
                    </a:lnTo>
                    <a:cubicBezTo>
                      <a:pt x="1018" y="228"/>
                      <a:pt x="788" y="1"/>
                      <a:pt x="508" y="1"/>
                    </a:cubicBezTo>
                    <a:close/>
                  </a:path>
                </a:pathLst>
              </a:custGeom>
              <a:solidFill>
                <a:srgbClr val="5938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2778204" y="6234364"/>
                <a:ext cx="124" cy="664342"/>
              </a:xfrm>
              <a:custGeom>
                <a:avLst/>
                <a:gdLst/>
                <a:ahLst/>
                <a:cxnLst/>
                <a:rect l="l" t="t" r="r" b="b"/>
                <a:pathLst>
                  <a:path w="1" h="5377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377"/>
                    </a:lnTo>
                    <a:lnTo>
                      <a:pt x="1" y="5377"/>
                    </a:ln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2552842" y="6278473"/>
                <a:ext cx="43861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55" extrusionOk="0">
                    <a:moveTo>
                      <a:pt x="1" y="1"/>
                    </a:moveTo>
                    <a:lnTo>
                      <a:pt x="1" y="354"/>
                    </a:lnTo>
                    <a:lnTo>
                      <a:pt x="354" y="354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EAE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2552842" y="6364590"/>
                <a:ext cx="43861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55" extrusionOk="0">
                    <a:moveTo>
                      <a:pt x="1" y="1"/>
                    </a:moveTo>
                    <a:lnTo>
                      <a:pt x="1" y="354"/>
                    </a:lnTo>
                    <a:lnTo>
                      <a:pt x="354" y="354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EAE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2552842" y="6450706"/>
                <a:ext cx="43861" cy="442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58" extrusionOk="0">
                    <a:moveTo>
                      <a:pt x="1" y="1"/>
                    </a:moveTo>
                    <a:lnTo>
                      <a:pt x="1" y="358"/>
                    </a:lnTo>
                    <a:lnTo>
                      <a:pt x="354" y="358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EAE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2552842" y="6537317"/>
                <a:ext cx="43861" cy="4373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354" y="35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EAE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2552842" y="6623434"/>
                <a:ext cx="43861" cy="4373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354" y="35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EAE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2552842" y="6709551"/>
                <a:ext cx="43861" cy="4410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57" extrusionOk="0">
                    <a:moveTo>
                      <a:pt x="1" y="0"/>
                    </a:moveTo>
                    <a:lnTo>
                      <a:pt x="1" y="357"/>
                    </a:lnTo>
                    <a:lnTo>
                      <a:pt x="354" y="3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EAE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2627839" y="6278473"/>
                <a:ext cx="8772" cy="474812"/>
              </a:xfrm>
              <a:custGeom>
                <a:avLst/>
                <a:gdLst/>
                <a:ahLst/>
                <a:cxnLst/>
                <a:rect l="l" t="t" r="r" b="b"/>
                <a:pathLst>
                  <a:path w="71" h="3843" extrusionOk="0">
                    <a:moveTo>
                      <a:pt x="1" y="1"/>
                    </a:moveTo>
                    <a:lnTo>
                      <a:pt x="1" y="3843"/>
                    </a:lnTo>
                    <a:lnTo>
                      <a:pt x="71" y="3843"/>
                    </a:lnTo>
                    <a:lnTo>
                      <a:pt x="71" y="1"/>
                    </a:lnTo>
                    <a:close/>
                  </a:path>
                </a:pathLst>
              </a:custGeom>
              <a:solidFill>
                <a:srgbClr val="7F6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2495143" y="6234364"/>
                <a:ext cx="283182" cy="664342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5377" extrusionOk="0">
                    <a:moveTo>
                      <a:pt x="821" y="358"/>
                    </a:moveTo>
                    <a:lnTo>
                      <a:pt x="821" y="711"/>
                    </a:lnTo>
                    <a:lnTo>
                      <a:pt x="468" y="711"/>
                    </a:lnTo>
                    <a:lnTo>
                      <a:pt x="468" y="358"/>
                    </a:lnTo>
                    <a:close/>
                    <a:moveTo>
                      <a:pt x="1825" y="358"/>
                    </a:moveTo>
                    <a:lnTo>
                      <a:pt x="1825" y="711"/>
                    </a:lnTo>
                    <a:lnTo>
                      <a:pt x="1471" y="711"/>
                    </a:lnTo>
                    <a:lnTo>
                      <a:pt x="1471" y="358"/>
                    </a:lnTo>
                    <a:close/>
                    <a:moveTo>
                      <a:pt x="821" y="1055"/>
                    </a:moveTo>
                    <a:lnTo>
                      <a:pt x="821" y="1408"/>
                    </a:lnTo>
                    <a:lnTo>
                      <a:pt x="468" y="1408"/>
                    </a:lnTo>
                    <a:lnTo>
                      <a:pt x="468" y="1055"/>
                    </a:lnTo>
                    <a:close/>
                    <a:moveTo>
                      <a:pt x="1825" y="1055"/>
                    </a:moveTo>
                    <a:lnTo>
                      <a:pt x="1825" y="1408"/>
                    </a:lnTo>
                    <a:lnTo>
                      <a:pt x="1471" y="1408"/>
                    </a:lnTo>
                    <a:lnTo>
                      <a:pt x="1471" y="1055"/>
                    </a:lnTo>
                    <a:close/>
                    <a:moveTo>
                      <a:pt x="821" y="1752"/>
                    </a:moveTo>
                    <a:lnTo>
                      <a:pt x="821" y="2109"/>
                    </a:lnTo>
                    <a:lnTo>
                      <a:pt x="468" y="2109"/>
                    </a:lnTo>
                    <a:lnTo>
                      <a:pt x="468" y="1752"/>
                    </a:lnTo>
                    <a:close/>
                    <a:moveTo>
                      <a:pt x="1825" y="1752"/>
                    </a:moveTo>
                    <a:lnTo>
                      <a:pt x="1825" y="2109"/>
                    </a:lnTo>
                    <a:lnTo>
                      <a:pt x="1471" y="2109"/>
                    </a:lnTo>
                    <a:lnTo>
                      <a:pt x="1471" y="1752"/>
                    </a:lnTo>
                    <a:close/>
                    <a:moveTo>
                      <a:pt x="821" y="2452"/>
                    </a:moveTo>
                    <a:lnTo>
                      <a:pt x="821" y="2806"/>
                    </a:lnTo>
                    <a:lnTo>
                      <a:pt x="468" y="2806"/>
                    </a:lnTo>
                    <a:lnTo>
                      <a:pt x="468" y="2452"/>
                    </a:lnTo>
                    <a:close/>
                    <a:moveTo>
                      <a:pt x="1825" y="2452"/>
                    </a:moveTo>
                    <a:lnTo>
                      <a:pt x="1825" y="2806"/>
                    </a:lnTo>
                    <a:lnTo>
                      <a:pt x="1471" y="2806"/>
                    </a:lnTo>
                    <a:lnTo>
                      <a:pt x="1471" y="2452"/>
                    </a:lnTo>
                    <a:close/>
                    <a:moveTo>
                      <a:pt x="821" y="3149"/>
                    </a:moveTo>
                    <a:lnTo>
                      <a:pt x="821" y="3503"/>
                    </a:lnTo>
                    <a:lnTo>
                      <a:pt x="468" y="3503"/>
                    </a:lnTo>
                    <a:lnTo>
                      <a:pt x="468" y="3149"/>
                    </a:lnTo>
                    <a:close/>
                    <a:moveTo>
                      <a:pt x="1825" y="3149"/>
                    </a:moveTo>
                    <a:lnTo>
                      <a:pt x="1825" y="3503"/>
                    </a:lnTo>
                    <a:lnTo>
                      <a:pt x="1471" y="3503"/>
                    </a:lnTo>
                    <a:lnTo>
                      <a:pt x="1471" y="3149"/>
                    </a:lnTo>
                    <a:close/>
                    <a:moveTo>
                      <a:pt x="821" y="3846"/>
                    </a:moveTo>
                    <a:lnTo>
                      <a:pt x="821" y="4203"/>
                    </a:lnTo>
                    <a:lnTo>
                      <a:pt x="468" y="4203"/>
                    </a:lnTo>
                    <a:lnTo>
                      <a:pt x="468" y="3846"/>
                    </a:lnTo>
                    <a:close/>
                    <a:moveTo>
                      <a:pt x="1218" y="358"/>
                    </a:moveTo>
                    <a:lnTo>
                      <a:pt x="1218" y="4203"/>
                    </a:lnTo>
                    <a:lnTo>
                      <a:pt x="1075" y="4203"/>
                    </a:lnTo>
                    <a:lnTo>
                      <a:pt x="1075" y="358"/>
                    </a:lnTo>
                    <a:close/>
                    <a:moveTo>
                      <a:pt x="1825" y="3846"/>
                    </a:moveTo>
                    <a:lnTo>
                      <a:pt x="1825" y="4203"/>
                    </a:lnTo>
                    <a:lnTo>
                      <a:pt x="1471" y="4203"/>
                    </a:lnTo>
                    <a:lnTo>
                      <a:pt x="1471" y="3846"/>
                    </a:lnTo>
                    <a:close/>
                    <a:moveTo>
                      <a:pt x="1" y="1"/>
                    </a:moveTo>
                    <a:lnTo>
                      <a:pt x="1" y="5377"/>
                    </a:lnTo>
                    <a:lnTo>
                      <a:pt x="431" y="5377"/>
                    </a:lnTo>
                    <a:lnTo>
                      <a:pt x="431" y="4550"/>
                    </a:lnTo>
                    <a:lnTo>
                      <a:pt x="1858" y="4550"/>
                    </a:lnTo>
                    <a:lnTo>
                      <a:pt x="1858" y="5377"/>
                    </a:lnTo>
                    <a:lnTo>
                      <a:pt x="2292" y="5377"/>
                    </a:lnTo>
                    <a:lnTo>
                      <a:pt x="2292" y="1"/>
                    </a:ln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2589167" y="6142070"/>
                <a:ext cx="95259" cy="71413"/>
              </a:xfrm>
              <a:custGeom>
                <a:avLst/>
                <a:gdLst/>
                <a:ahLst/>
                <a:cxnLst/>
                <a:rect l="l" t="t" r="r" b="b"/>
                <a:pathLst>
                  <a:path w="771" h="578" extrusionOk="0">
                    <a:moveTo>
                      <a:pt x="384" y="1"/>
                    </a:moveTo>
                    <a:cubicBezTo>
                      <a:pt x="170" y="1"/>
                      <a:pt x="0" y="174"/>
                      <a:pt x="0" y="388"/>
                    </a:cubicBezTo>
                    <a:lnTo>
                      <a:pt x="0" y="578"/>
                    </a:lnTo>
                    <a:lnTo>
                      <a:pt x="770" y="578"/>
                    </a:lnTo>
                    <a:lnTo>
                      <a:pt x="770" y="388"/>
                    </a:lnTo>
                    <a:cubicBezTo>
                      <a:pt x="770" y="174"/>
                      <a:pt x="597" y="1"/>
                      <a:pt x="384" y="1"/>
                    </a:cubicBezTo>
                    <a:close/>
                  </a:path>
                </a:pathLst>
              </a:custGeom>
              <a:solidFill>
                <a:srgbClr val="7D6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2572240" y="6088077"/>
                <a:ext cx="129483" cy="125406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15" extrusionOk="0">
                    <a:moveTo>
                      <a:pt x="464" y="1"/>
                    </a:moveTo>
                    <a:lnTo>
                      <a:pt x="464" y="328"/>
                    </a:lnTo>
                    <a:cubicBezTo>
                      <a:pt x="200" y="358"/>
                      <a:pt x="0" y="581"/>
                      <a:pt x="0" y="848"/>
                    </a:cubicBezTo>
                    <a:lnTo>
                      <a:pt x="0" y="1015"/>
                    </a:lnTo>
                    <a:lnTo>
                      <a:pt x="137" y="1015"/>
                    </a:lnTo>
                    <a:lnTo>
                      <a:pt x="137" y="825"/>
                    </a:lnTo>
                    <a:cubicBezTo>
                      <a:pt x="137" y="611"/>
                      <a:pt x="311" y="438"/>
                      <a:pt x="524" y="438"/>
                    </a:cubicBezTo>
                    <a:cubicBezTo>
                      <a:pt x="737" y="438"/>
                      <a:pt x="911" y="611"/>
                      <a:pt x="911" y="825"/>
                    </a:cubicBezTo>
                    <a:lnTo>
                      <a:pt x="911" y="1015"/>
                    </a:lnTo>
                    <a:lnTo>
                      <a:pt x="1048" y="1015"/>
                    </a:lnTo>
                    <a:lnTo>
                      <a:pt x="1048" y="848"/>
                    </a:lnTo>
                    <a:cubicBezTo>
                      <a:pt x="1048" y="581"/>
                      <a:pt x="844" y="354"/>
                      <a:pt x="581" y="328"/>
                    </a:cubicBezTo>
                    <a:lnTo>
                      <a:pt x="581" y="1"/>
                    </a:lnTo>
                    <a:close/>
                  </a:path>
                </a:pathLst>
              </a:custGeom>
              <a:solidFill>
                <a:srgbClr val="3F1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2676890" y="6278473"/>
                <a:ext cx="43738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55" extrusionOk="0">
                    <a:moveTo>
                      <a:pt x="0" y="1"/>
                    </a:moveTo>
                    <a:lnTo>
                      <a:pt x="0" y="354"/>
                    </a:lnTo>
                    <a:lnTo>
                      <a:pt x="354" y="354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EAE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2676890" y="6364590"/>
                <a:ext cx="43738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55" extrusionOk="0">
                    <a:moveTo>
                      <a:pt x="0" y="1"/>
                    </a:moveTo>
                    <a:lnTo>
                      <a:pt x="0" y="354"/>
                    </a:lnTo>
                    <a:lnTo>
                      <a:pt x="354" y="354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EAE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2676890" y="6450706"/>
                <a:ext cx="43738" cy="4423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58" extrusionOk="0">
                    <a:moveTo>
                      <a:pt x="0" y="1"/>
                    </a:moveTo>
                    <a:lnTo>
                      <a:pt x="0" y="358"/>
                    </a:lnTo>
                    <a:lnTo>
                      <a:pt x="354" y="358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EAE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2676890" y="6537317"/>
                <a:ext cx="43738" cy="4373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54" extrusionOk="0">
                    <a:moveTo>
                      <a:pt x="0" y="0"/>
                    </a:moveTo>
                    <a:lnTo>
                      <a:pt x="0" y="354"/>
                    </a:lnTo>
                    <a:lnTo>
                      <a:pt x="354" y="35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EAE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2676890" y="6623434"/>
                <a:ext cx="43738" cy="4373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54" extrusionOk="0">
                    <a:moveTo>
                      <a:pt x="0" y="0"/>
                    </a:moveTo>
                    <a:lnTo>
                      <a:pt x="0" y="354"/>
                    </a:lnTo>
                    <a:lnTo>
                      <a:pt x="354" y="35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EAE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2676890" y="6709551"/>
                <a:ext cx="43738" cy="4410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57" extrusionOk="0">
                    <a:moveTo>
                      <a:pt x="0" y="0"/>
                    </a:moveTo>
                    <a:lnTo>
                      <a:pt x="0" y="357"/>
                    </a:lnTo>
                    <a:lnTo>
                      <a:pt x="354" y="3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EAE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2572240" y="6213360"/>
                <a:ext cx="129112" cy="21127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1044" y="171"/>
                    </a:lnTo>
                    <a:lnTo>
                      <a:pt x="1044" y="1"/>
                    </a:lnTo>
                    <a:close/>
                  </a:path>
                </a:pathLst>
              </a:custGeom>
              <a:solidFill>
                <a:srgbClr val="7F6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2636488" y="6278473"/>
                <a:ext cx="9143" cy="474812"/>
              </a:xfrm>
              <a:custGeom>
                <a:avLst/>
                <a:gdLst/>
                <a:ahLst/>
                <a:cxnLst/>
                <a:rect l="l" t="t" r="r" b="b"/>
                <a:pathLst>
                  <a:path w="74" h="3843" extrusionOk="0">
                    <a:moveTo>
                      <a:pt x="1" y="1"/>
                    </a:moveTo>
                    <a:lnTo>
                      <a:pt x="1" y="3843"/>
                    </a:lnTo>
                    <a:lnTo>
                      <a:pt x="74" y="3843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7F6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2548271" y="6796409"/>
                <a:ext cx="176557" cy="10230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828" extrusionOk="0">
                    <a:moveTo>
                      <a:pt x="1" y="1"/>
                    </a:moveTo>
                    <a:lnTo>
                      <a:pt x="1" y="828"/>
                    </a:lnTo>
                    <a:lnTo>
                      <a:pt x="1428" y="828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15"/>
            <p:cNvGrpSpPr/>
            <p:nvPr/>
          </p:nvGrpSpPr>
          <p:grpSpPr>
            <a:xfrm>
              <a:off x="6610351" y="4410612"/>
              <a:ext cx="971196" cy="819127"/>
              <a:chOff x="1248240" y="6196557"/>
              <a:chExt cx="832501" cy="702149"/>
            </a:xfrm>
          </p:grpSpPr>
          <p:sp>
            <p:nvSpPr>
              <p:cNvPr id="237" name="Google Shape;237;p15"/>
              <p:cNvSpPr/>
              <p:nvPr/>
            </p:nvSpPr>
            <p:spPr>
              <a:xfrm>
                <a:off x="1269739" y="6821984"/>
                <a:ext cx="254765" cy="76355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618" extrusionOk="0">
                    <a:moveTo>
                      <a:pt x="0" y="1"/>
                    </a:moveTo>
                    <a:lnTo>
                      <a:pt x="0" y="618"/>
                    </a:lnTo>
                    <a:lnTo>
                      <a:pt x="2061" y="618"/>
                    </a:lnTo>
                    <a:lnTo>
                      <a:pt x="2061" y="1"/>
                    </a:lnTo>
                    <a:close/>
                  </a:path>
                </a:pathLst>
              </a:custGeom>
              <a:solidFill>
                <a:srgbClr val="FA8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1413926" y="6669519"/>
                <a:ext cx="73884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1" extrusionOk="0">
                    <a:moveTo>
                      <a:pt x="1" y="1"/>
                    </a:moveTo>
                    <a:lnTo>
                      <a:pt x="1" y="61"/>
                    </a:lnTo>
                    <a:lnTo>
                      <a:pt x="598" y="61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1421339" y="6717705"/>
                <a:ext cx="59058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48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478" y="448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rgbClr val="6A81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1413926" y="6772934"/>
                <a:ext cx="73884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1" extrusionOk="0">
                    <a:moveTo>
                      <a:pt x="1" y="1"/>
                    </a:moveTo>
                    <a:lnTo>
                      <a:pt x="1" y="61"/>
                    </a:lnTo>
                    <a:lnTo>
                      <a:pt x="598" y="61"/>
                    </a:lnTo>
                    <a:lnTo>
                      <a:pt x="598" y="1"/>
                    </a:lnTo>
                    <a:lnTo>
                      <a:pt x="538" y="1"/>
                    </a:lnTo>
                    <a:lnTo>
                      <a:pt x="538" y="31"/>
                    </a:lnTo>
                    <a:lnTo>
                      <a:pt x="61" y="3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1421339" y="6772934"/>
                <a:ext cx="59058" cy="383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31" extrusionOk="0">
                    <a:moveTo>
                      <a:pt x="1" y="1"/>
                    </a:moveTo>
                    <a:lnTo>
                      <a:pt x="1" y="31"/>
                    </a:lnTo>
                    <a:lnTo>
                      <a:pt x="478" y="3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1305569" y="6669519"/>
                <a:ext cx="73514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1" extrusionOk="0">
                    <a:moveTo>
                      <a:pt x="1" y="1"/>
                    </a:moveTo>
                    <a:lnTo>
                      <a:pt x="1" y="61"/>
                    </a:lnTo>
                    <a:lnTo>
                      <a:pt x="594" y="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1313847" y="6717705"/>
                <a:ext cx="58564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48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474" y="448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6A81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1305569" y="6772934"/>
                <a:ext cx="73514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1" extrusionOk="0">
                    <a:moveTo>
                      <a:pt x="1" y="1"/>
                    </a:moveTo>
                    <a:lnTo>
                      <a:pt x="1" y="61"/>
                    </a:lnTo>
                    <a:lnTo>
                      <a:pt x="594" y="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1603951" y="6694724"/>
                <a:ext cx="121576" cy="165684"/>
              </a:xfrm>
              <a:custGeom>
                <a:avLst/>
                <a:gdLst/>
                <a:ahLst/>
                <a:cxnLst/>
                <a:rect l="l" t="t" r="r" b="b"/>
                <a:pathLst>
                  <a:path w="984" h="1341" extrusionOk="0">
                    <a:moveTo>
                      <a:pt x="0" y="0"/>
                    </a:moveTo>
                    <a:lnTo>
                      <a:pt x="0" y="1341"/>
                    </a:lnTo>
                    <a:lnTo>
                      <a:pt x="984" y="1341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rgbClr val="87E3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1587395" y="6860286"/>
                <a:ext cx="154194" cy="19151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55" extrusionOk="0">
                    <a:moveTo>
                      <a:pt x="1" y="1"/>
                    </a:moveTo>
                    <a:lnTo>
                      <a:pt x="1" y="154"/>
                    </a:lnTo>
                    <a:lnTo>
                      <a:pt x="1248" y="154"/>
                    </a:lnTo>
                    <a:lnTo>
                      <a:pt x="1248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1804602" y="6821984"/>
                <a:ext cx="254765" cy="76355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618" extrusionOk="0">
                    <a:moveTo>
                      <a:pt x="0" y="1"/>
                    </a:moveTo>
                    <a:lnTo>
                      <a:pt x="0" y="618"/>
                    </a:lnTo>
                    <a:lnTo>
                      <a:pt x="2061" y="618"/>
                    </a:lnTo>
                    <a:lnTo>
                      <a:pt x="2061" y="1"/>
                    </a:lnTo>
                    <a:close/>
                  </a:path>
                </a:pathLst>
              </a:custGeom>
              <a:solidFill>
                <a:srgbClr val="FA8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1848711" y="6511248"/>
                <a:ext cx="58935" cy="54981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45" extrusionOk="0">
                    <a:moveTo>
                      <a:pt x="0" y="1"/>
                    </a:moveTo>
                    <a:lnTo>
                      <a:pt x="0" y="445"/>
                    </a:lnTo>
                    <a:lnTo>
                      <a:pt x="477" y="44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rgbClr val="6A81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1841297" y="6566105"/>
                <a:ext cx="73761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1" extrusionOk="0">
                    <a:moveTo>
                      <a:pt x="0" y="1"/>
                    </a:moveTo>
                    <a:lnTo>
                      <a:pt x="0" y="61"/>
                    </a:lnTo>
                    <a:lnTo>
                      <a:pt x="597" y="61"/>
                    </a:lnTo>
                    <a:lnTo>
                      <a:pt x="597" y="1"/>
                    </a:lnTo>
                    <a:lnTo>
                      <a:pt x="537" y="1"/>
                    </a:lnTo>
                    <a:lnTo>
                      <a:pt x="537" y="34"/>
                    </a:lnTo>
                    <a:lnTo>
                      <a:pt x="60" y="34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1848711" y="6566105"/>
                <a:ext cx="58935" cy="4201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477" y="34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1848711" y="6614785"/>
                <a:ext cx="58935" cy="5485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44" extrusionOk="0">
                    <a:moveTo>
                      <a:pt x="0" y="0"/>
                    </a:moveTo>
                    <a:lnTo>
                      <a:pt x="0" y="444"/>
                    </a:lnTo>
                    <a:lnTo>
                      <a:pt x="477" y="444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rgbClr val="6A81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1841297" y="6669519"/>
                <a:ext cx="73761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1" extrusionOk="0">
                    <a:moveTo>
                      <a:pt x="0" y="1"/>
                    </a:moveTo>
                    <a:lnTo>
                      <a:pt x="0" y="61"/>
                    </a:lnTo>
                    <a:lnTo>
                      <a:pt x="597" y="61"/>
                    </a:lnTo>
                    <a:lnTo>
                      <a:pt x="597" y="1"/>
                    </a:lnTo>
                    <a:lnTo>
                      <a:pt x="537" y="1"/>
                    </a:lnTo>
                    <a:lnTo>
                      <a:pt x="537" y="31"/>
                    </a:lnTo>
                    <a:lnTo>
                      <a:pt x="60" y="3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1848711" y="6669519"/>
                <a:ext cx="58935" cy="383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1" extrusionOk="0">
                    <a:moveTo>
                      <a:pt x="0" y="1"/>
                    </a:moveTo>
                    <a:lnTo>
                      <a:pt x="0" y="31"/>
                    </a:lnTo>
                    <a:lnTo>
                      <a:pt x="477" y="3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848711" y="6717705"/>
                <a:ext cx="58935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48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477" y="448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rgbClr val="6A81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1841297" y="6772934"/>
                <a:ext cx="73761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1" extrusionOk="0">
                    <a:moveTo>
                      <a:pt x="0" y="1"/>
                    </a:moveTo>
                    <a:lnTo>
                      <a:pt x="0" y="61"/>
                    </a:lnTo>
                    <a:lnTo>
                      <a:pt x="597" y="61"/>
                    </a:lnTo>
                    <a:lnTo>
                      <a:pt x="597" y="1"/>
                    </a:lnTo>
                    <a:lnTo>
                      <a:pt x="537" y="1"/>
                    </a:lnTo>
                    <a:lnTo>
                      <a:pt x="537" y="31"/>
                    </a:lnTo>
                    <a:lnTo>
                      <a:pt x="60" y="3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1848711" y="6772934"/>
                <a:ext cx="58935" cy="383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1" extrusionOk="0">
                    <a:moveTo>
                      <a:pt x="0" y="1"/>
                    </a:moveTo>
                    <a:lnTo>
                      <a:pt x="0" y="31"/>
                    </a:lnTo>
                    <a:lnTo>
                      <a:pt x="477" y="3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1956573" y="6511248"/>
                <a:ext cx="58687" cy="5498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45" extrusionOk="0">
                    <a:moveTo>
                      <a:pt x="1" y="1"/>
                    </a:moveTo>
                    <a:lnTo>
                      <a:pt x="1" y="445"/>
                    </a:lnTo>
                    <a:lnTo>
                      <a:pt x="474" y="44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6A81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950025" y="6566105"/>
                <a:ext cx="73884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1" extrusionOk="0">
                    <a:moveTo>
                      <a:pt x="0" y="1"/>
                    </a:moveTo>
                    <a:lnTo>
                      <a:pt x="0" y="61"/>
                    </a:lnTo>
                    <a:lnTo>
                      <a:pt x="597" y="61"/>
                    </a:lnTo>
                    <a:lnTo>
                      <a:pt x="597" y="1"/>
                    </a:lnTo>
                    <a:lnTo>
                      <a:pt x="527" y="1"/>
                    </a:lnTo>
                    <a:lnTo>
                      <a:pt x="527" y="34"/>
                    </a:lnTo>
                    <a:lnTo>
                      <a:pt x="54" y="34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956573" y="6566105"/>
                <a:ext cx="58687" cy="420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" extrusionOk="0">
                    <a:moveTo>
                      <a:pt x="1" y="1"/>
                    </a:moveTo>
                    <a:lnTo>
                      <a:pt x="1" y="34"/>
                    </a:lnTo>
                    <a:lnTo>
                      <a:pt x="474" y="34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956573" y="6614785"/>
                <a:ext cx="58687" cy="54857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44" extrusionOk="0">
                    <a:moveTo>
                      <a:pt x="1" y="0"/>
                    </a:moveTo>
                    <a:lnTo>
                      <a:pt x="1" y="444"/>
                    </a:lnTo>
                    <a:lnTo>
                      <a:pt x="474" y="444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6A81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950025" y="6669519"/>
                <a:ext cx="73884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1" extrusionOk="0">
                    <a:moveTo>
                      <a:pt x="0" y="1"/>
                    </a:moveTo>
                    <a:lnTo>
                      <a:pt x="0" y="61"/>
                    </a:lnTo>
                    <a:lnTo>
                      <a:pt x="597" y="61"/>
                    </a:lnTo>
                    <a:lnTo>
                      <a:pt x="597" y="1"/>
                    </a:lnTo>
                    <a:lnTo>
                      <a:pt x="527" y="1"/>
                    </a:lnTo>
                    <a:lnTo>
                      <a:pt x="527" y="31"/>
                    </a:lnTo>
                    <a:lnTo>
                      <a:pt x="54" y="31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956573" y="6669519"/>
                <a:ext cx="58687" cy="383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" extrusionOk="0">
                    <a:moveTo>
                      <a:pt x="1" y="1"/>
                    </a:moveTo>
                    <a:lnTo>
                      <a:pt x="1" y="31"/>
                    </a:lnTo>
                    <a:lnTo>
                      <a:pt x="474" y="31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1956573" y="6717705"/>
                <a:ext cx="58687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48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474" y="448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6A81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1950025" y="6772934"/>
                <a:ext cx="73884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1" extrusionOk="0">
                    <a:moveTo>
                      <a:pt x="0" y="1"/>
                    </a:moveTo>
                    <a:lnTo>
                      <a:pt x="0" y="61"/>
                    </a:lnTo>
                    <a:lnTo>
                      <a:pt x="597" y="61"/>
                    </a:lnTo>
                    <a:lnTo>
                      <a:pt x="597" y="1"/>
                    </a:lnTo>
                    <a:lnTo>
                      <a:pt x="527" y="1"/>
                    </a:lnTo>
                    <a:lnTo>
                      <a:pt x="527" y="31"/>
                    </a:lnTo>
                    <a:lnTo>
                      <a:pt x="54" y="31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1956573" y="6772934"/>
                <a:ext cx="58687" cy="383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" extrusionOk="0">
                    <a:moveTo>
                      <a:pt x="1" y="1"/>
                    </a:moveTo>
                    <a:lnTo>
                      <a:pt x="1" y="31"/>
                    </a:lnTo>
                    <a:lnTo>
                      <a:pt x="474" y="31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1640152" y="6678168"/>
                <a:ext cx="48803" cy="1668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135" extrusionOk="0">
                    <a:moveTo>
                      <a:pt x="1" y="1"/>
                    </a:moveTo>
                    <a:lnTo>
                      <a:pt x="1" y="134"/>
                    </a:lnTo>
                    <a:lnTo>
                      <a:pt x="394" y="134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3655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269739" y="6457749"/>
                <a:ext cx="254765" cy="364356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949" extrusionOk="0">
                    <a:moveTo>
                      <a:pt x="831" y="434"/>
                    </a:moveTo>
                    <a:lnTo>
                      <a:pt x="831" y="878"/>
                    </a:lnTo>
                    <a:lnTo>
                      <a:pt x="884" y="878"/>
                    </a:lnTo>
                    <a:lnTo>
                      <a:pt x="884" y="938"/>
                    </a:lnTo>
                    <a:lnTo>
                      <a:pt x="287" y="938"/>
                    </a:lnTo>
                    <a:lnTo>
                      <a:pt x="287" y="878"/>
                    </a:lnTo>
                    <a:lnTo>
                      <a:pt x="354" y="878"/>
                    </a:lnTo>
                    <a:lnTo>
                      <a:pt x="354" y="434"/>
                    </a:lnTo>
                    <a:close/>
                    <a:moveTo>
                      <a:pt x="1705" y="434"/>
                    </a:moveTo>
                    <a:lnTo>
                      <a:pt x="1705" y="878"/>
                    </a:lnTo>
                    <a:lnTo>
                      <a:pt x="1765" y="878"/>
                    </a:lnTo>
                    <a:lnTo>
                      <a:pt x="1765" y="938"/>
                    </a:lnTo>
                    <a:lnTo>
                      <a:pt x="1168" y="938"/>
                    </a:lnTo>
                    <a:lnTo>
                      <a:pt x="1168" y="878"/>
                    </a:lnTo>
                    <a:lnTo>
                      <a:pt x="1228" y="878"/>
                    </a:lnTo>
                    <a:lnTo>
                      <a:pt x="1228" y="434"/>
                    </a:lnTo>
                    <a:close/>
                    <a:moveTo>
                      <a:pt x="831" y="1271"/>
                    </a:moveTo>
                    <a:lnTo>
                      <a:pt x="831" y="1715"/>
                    </a:lnTo>
                    <a:lnTo>
                      <a:pt x="884" y="1715"/>
                    </a:lnTo>
                    <a:lnTo>
                      <a:pt x="884" y="1775"/>
                    </a:lnTo>
                    <a:lnTo>
                      <a:pt x="287" y="1775"/>
                    </a:lnTo>
                    <a:lnTo>
                      <a:pt x="287" y="1715"/>
                    </a:lnTo>
                    <a:lnTo>
                      <a:pt x="354" y="1715"/>
                    </a:lnTo>
                    <a:lnTo>
                      <a:pt x="354" y="1271"/>
                    </a:lnTo>
                    <a:close/>
                    <a:moveTo>
                      <a:pt x="1705" y="1271"/>
                    </a:moveTo>
                    <a:lnTo>
                      <a:pt x="1705" y="1715"/>
                    </a:lnTo>
                    <a:lnTo>
                      <a:pt x="1765" y="1715"/>
                    </a:lnTo>
                    <a:lnTo>
                      <a:pt x="1765" y="1775"/>
                    </a:lnTo>
                    <a:lnTo>
                      <a:pt x="1168" y="1775"/>
                    </a:lnTo>
                    <a:lnTo>
                      <a:pt x="1168" y="1715"/>
                    </a:lnTo>
                    <a:lnTo>
                      <a:pt x="1228" y="1715"/>
                    </a:lnTo>
                    <a:lnTo>
                      <a:pt x="1228" y="1271"/>
                    </a:lnTo>
                    <a:close/>
                    <a:moveTo>
                      <a:pt x="831" y="2105"/>
                    </a:moveTo>
                    <a:lnTo>
                      <a:pt x="831" y="2552"/>
                    </a:lnTo>
                    <a:lnTo>
                      <a:pt x="884" y="2552"/>
                    </a:lnTo>
                    <a:lnTo>
                      <a:pt x="884" y="2612"/>
                    </a:lnTo>
                    <a:lnTo>
                      <a:pt x="287" y="2612"/>
                    </a:lnTo>
                    <a:lnTo>
                      <a:pt x="287" y="2552"/>
                    </a:lnTo>
                    <a:lnTo>
                      <a:pt x="354" y="2552"/>
                    </a:lnTo>
                    <a:lnTo>
                      <a:pt x="354" y="2105"/>
                    </a:lnTo>
                    <a:close/>
                    <a:moveTo>
                      <a:pt x="1705" y="2105"/>
                    </a:moveTo>
                    <a:lnTo>
                      <a:pt x="1705" y="2552"/>
                    </a:lnTo>
                    <a:lnTo>
                      <a:pt x="1765" y="2552"/>
                    </a:lnTo>
                    <a:lnTo>
                      <a:pt x="1765" y="2612"/>
                    </a:lnTo>
                    <a:lnTo>
                      <a:pt x="1168" y="2612"/>
                    </a:lnTo>
                    <a:lnTo>
                      <a:pt x="1168" y="2552"/>
                    </a:lnTo>
                    <a:lnTo>
                      <a:pt x="1228" y="2552"/>
                    </a:lnTo>
                    <a:lnTo>
                      <a:pt x="1228" y="2105"/>
                    </a:lnTo>
                    <a:close/>
                    <a:moveTo>
                      <a:pt x="0" y="0"/>
                    </a:moveTo>
                    <a:lnTo>
                      <a:pt x="0" y="2949"/>
                    </a:lnTo>
                    <a:lnTo>
                      <a:pt x="2061" y="2949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3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1421339" y="6511248"/>
                <a:ext cx="59058" cy="54981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45" extrusionOk="0">
                    <a:moveTo>
                      <a:pt x="1" y="1"/>
                    </a:moveTo>
                    <a:lnTo>
                      <a:pt x="1" y="445"/>
                    </a:lnTo>
                    <a:lnTo>
                      <a:pt x="478" y="445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rgbClr val="6A81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1413926" y="6566105"/>
                <a:ext cx="73884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1" extrusionOk="0">
                    <a:moveTo>
                      <a:pt x="1" y="1"/>
                    </a:moveTo>
                    <a:lnTo>
                      <a:pt x="1" y="61"/>
                    </a:lnTo>
                    <a:lnTo>
                      <a:pt x="598" y="61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1421339" y="6614785"/>
                <a:ext cx="59058" cy="5485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44" extrusionOk="0">
                    <a:moveTo>
                      <a:pt x="1" y="0"/>
                    </a:moveTo>
                    <a:lnTo>
                      <a:pt x="1" y="444"/>
                    </a:lnTo>
                    <a:lnTo>
                      <a:pt x="478" y="444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6A81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1313847" y="6511248"/>
                <a:ext cx="58564" cy="54981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45" extrusionOk="0">
                    <a:moveTo>
                      <a:pt x="0" y="1"/>
                    </a:moveTo>
                    <a:lnTo>
                      <a:pt x="0" y="445"/>
                    </a:lnTo>
                    <a:lnTo>
                      <a:pt x="474" y="44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6A81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1305569" y="6566105"/>
                <a:ext cx="73514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1" extrusionOk="0">
                    <a:moveTo>
                      <a:pt x="1" y="1"/>
                    </a:moveTo>
                    <a:lnTo>
                      <a:pt x="1" y="61"/>
                    </a:lnTo>
                    <a:lnTo>
                      <a:pt x="594" y="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rgbClr val="38D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1313847" y="6614785"/>
                <a:ext cx="58564" cy="54857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44" extrusionOk="0">
                    <a:moveTo>
                      <a:pt x="0" y="0"/>
                    </a:moveTo>
                    <a:lnTo>
                      <a:pt x="0" y="444"/>
                    </a:lnTo>
                    <a:lnTo>
                      <a:pt x="474" y="444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6A81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1248240" y="6436374"/>
                <a:ext cx="276263" cy="2149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74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2235" y="173"/>
                    </a:lnTo>
                    <a:lnTo>
                      <a:pt x="2235" y="0"/>
                    </a:lnTo>
                    <a:close/>
                  </a:path>
                </a:pathLst>
              </a:custGeom>
              <a:solidFill>
                <a:srgbClr val="1AC9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1524383" y="6223245"/>
                <a:ext cx="280341" cy="675462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5467" extrusionOk="0">
                    <a:moveTo>
                      <a:pt x="0" y="1"/>
                    </a:moveTo>
                    <a:lnTo>
                      <a:pt x="0" y="1725"/>
                    </a:lnTo>
                    <a:lnTo>
                      <a:pt x="0" y="1898"/>
                    </a:lnTo>
                    <a:lnTo>
                      <a:pt x="0" y="4847"/>
                    </a:lnTo>
                    <a:lnTo>
                      <a:pt x="0" y="5467"/>
                    </a:lnTo>
                    <a:lnTo>
                      <a:pt x="421" y="5467"/>
                    </a:lnTo>
                    <a:lnTo>
                      <a:pt x="421" y="5310"/>
                    </a:lnTo>
                    <a:lnTo>
                      <a:pt x="511" y="5310"/>
                    </a:lnTo>
                    <a:lnTo>
                      <a:pt x="511" y="5157"/>
                    </a:lnTo>
                    <a:lnTo>
                      <a:pt x="644" y="5157"/>
                    </a:lnTo>
                    <a:lnTo>
                      <a:pt x="644" y="3816"/>
                    </a:lnTo>
                    <a:lnTo>
                      <a:pt x="938" y="3816"/>
                    </a:lnTo>
                    <a:lnTo>
                      <a:pt x="938" y="3683"/>
                    </a:lnTo>
                    <a:lnTo>
                      <a:pt x="1331" y="3683"/>
                    </a:lnTo>
                    <a:lnTo>
                      <a:pt x="1331" y="3816"/>
                    </a:lnTo>
                    <a:lnTo>
                      <a:pt x="1628" y="3816"/>
                    </a:lnTo>
                    <a:lnTo>
                      <a:pt x="1628" y="5157"/>
                    </a:lnTo>
                    <a:lnTo>
                      <a:pt x="1758" y="5157"/>
                    </a:lnTo>
                    <a:lnTo>
                      <a:pt x="1758" y="5310"/>
                    </a:lnTo>
                    <a:lnTo>
                      <a:pt x="1848" y="5310"/>
                    </a:lnTo>
                    <a:lnTo>
                      <a:pt x="1848" y="5467"/>
                    </a:lnTo>
                    <a:lnTo>
                      <a:pt x="2268" y="5467"/>
                    </a:lnTo>
                    <a:lnTo>
                      <a:pt x="2268" y="4847"/>
                    </a:lnTo>
                    <a:lnTo>
                      <a:pt x="2268" y="1898"/>
                    </a:lnTo>
                    <a:lnTo>
                      <a:pt x="2268" y="1725"/>
                    </a:lnTo>
                    <a:lnTo>
                      <a:pt x="2268" y="1"/>
                    </a:lnTo>
                    <a:close/>
                  </a:path>
                </a:pathLst>
              </a:custGeom>
              <a:solidFill>
                <a:srgbClr val="F3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1612600" y="6293794"/>
                <a:ext cx="104278" cy="104278"/>
              </a:xfrm>
              <a:custGeom>
                <a:avLst/>
                <a:gdLst/>
                <a:ahLst/>
                <a:cxnLst/>
                <a:rect l="l" t="t" r="r" b="b"/>
                <a:pathLst>
                  <a:path w="844" h="844" extrusionOk="0">
                    <a:moveTo>
                      <a:pt x="280" y="0"/>
                    </a:moveTo>
                    <a:lnTo>
                      <a:pt x="280" y="284"/>
                    </a:lnTo>
                    <a:lnTo>
                      <a:pt x="0" y="284"/>
                    </a:lnTo>
                    <a:lnTo>
                      <a:pt x="0" y="564"/>
                    </a:lnTo>
                    <a:lnTo>
                      <a:pt x="280" y="564"/>
                    </a:lnTo>
                    <a:lnTo>
                      <a:pt x="280" y="844"/>
                    </a:lnTo>
                    <a:lnTo>
                      <a:pt x="560" y="844"/>
                    </a:lnTo>
                    <a:lnTo>
                      <a:pt x="560" y="564"/>
                    </a:lnTo>
                    <a:lnTo>
                      <a:pt x="844" y="564"/>
                    </a:lnTo>
                    <a:lnTo>
                      <a:pt x="844" y="284"/>
                    </a:lnTo>
                    <a:lnTo>
                      <a:pt x="560" y="284"/>
                    </a:ln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F3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1493000" y="6196557"/>
                <a:ext cx="342982" cy="26811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17" extrusionOk="0">
                    <a:moveTo>
                      <a:pt x="1" y="0"/>
                    </a:moveTo>
                    <a:lnTo>
                      <a:pt x="1" y="217"/>
                    </a:lnTo>
                    <a:lnTo>
                      <a:pt x="2776" y="217"/>
                    </a:lnTo>
                    <a:lnTo>
                      <a:pt x="2776" y="0"/>
                    </a:lnTo>
                    <a:close/>
                  </a:path>
                </a:pathLst>
              </a:custGeom>
              <a:solidFill>
                <a:srgbClr val="1AC9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1612600" y="6293794"/>
                <a:ext cx="104278" cy="104278"/>
              </a:xfrm>
              <a:custGeom>
                <a:avLst/>
                <a:gdLst/>
                <a:ahLst/>
                <a:cxnLst/>
                <a:rect l="l" t="t" r="r" b="b"/>
                <a:pathLst>
                  <a:path w="844" h="844" extrusionOk="0">
                    <a:moveTo>
                      <a:pt x="280" y="0"/>
                    </a:moveTo>
                    <a:lnTo>
                      <a:pt x="280" y="284"/>
                    </a:lnTo>
                    <a:lnTo>
                      <a:pt x="0" y="284"/>
                    </a:lnTo>
                    <a:lnTo>
                      <a:pt x="0" y="564"/>
                    </a:lnTo>
                    <a:lnTo>
                      <a:pt x="280" y="564"/>
                    </a:lnTo>
                    <a:lnTo>
                      <a:pt x="280" y="844"/>
                    </a:lnTo>
                    <a:lnTo>
                      <a:pt x="560" y="844"/>
                    </a:lnTo>
                    <a:lnTo>
                      <a:pt x="560" y="564"/>
                    </a:lnTo>
                    <a:lnTo>
                      <a:pt x="844" y="564"/>
                    </a:lnTo>
                    <a:lnTo>
                      <a:pt x="844" y="284"/>
                    </a:lnTo>
                    <a:lnTo>
                      <a:pt x="560" y="284"/>
                    </a:ln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FA8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1804973" y="6457749"/>
                <a:ext cx="254395" cy="364356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949" extrusionOk="0">
                    <a:moveTo>
                      <a:pt x="834" y="434"/>
                    </a:moveTo>
                    <a:lnTo>
                      <a:pt x="834" y="878"/>
                    </a:lnTo>
                    <a:lnTo>
                      <a:pt x="894" y="878"/>
                    </a:lnTo>
                    <a:lnTo>
                      <a:pt x="894" y="938"/>
                    </a:lnTo>
                    <a:lnTo>
                      <a:pt x="297" y="938"/>
                    </a:lnTo>
                    <a:lnTo>
                      <a:pt x="294" y="878"/>
                    </a:lnTo>
                    <a:lnTo>
                      <a:pt x="354" y="878"/>
                    </a:lnTo>
                    <a:lnTo>
                      <a:pt x="354" y="434"/>
                    </a:lnTo>
                    <a:close/>
                    <a:moveTo>
                      <a:pt x="1705" y="434"/>
                    </a:moveTo>
                    <a:lnTo>
                      <a:pt x="1705" y="878"/>
                    </a:lnTo>
                    <a:lnTo>
                      <a:pt x="1771" y="878"/>
                    </a:lnTo>
                    <a:lnTo>
                      <a:pt x="1771" y="938"/>
                    </a:lnTo>
                    <a:lnTo>
                      <a:pt x="1174" y="938"/>
                    </a:lnTo>
                    <a:lnTo>
                      <a:pt x="1174" y="878"/>
                    </a:lnTo>
                    <a:lnTo>
                      <a:pt x="1228" y="878"/>
                    </a:lnTo>
                    <a:lnTo>
                      <a:pt x="1228" y="434"/>
                    </a:lnTo>
                    <a:close/>
                    <a:moveTo>
                      <a:pt x="834" y="1271"/>
                    </a:moveTo>
                    <a:lnTo>
                      <a:pt x="834" y="1715"/>
                    </a:lnTo>
                    <a:lnTo>
                      <a:pt x="894" y="1715"/>
                    </a:lnTo>
                    <a:lnTo>
                      <a:pt x="894" y="1775"/>
                    </a:lnTo>
                    <a:lnTo>
                      <a:pt x="297" y="1775"/>
                    </a:lnTo>
                    <a:lnTo>
                      <a:pt x="294" y="1715"/>
                    </a:lnTo>
                    <a:lnTo>
                      <a:pt x="354" y="1715"/>
                    </a:lnTo>
                    <a:lnTo>
                      <a:pt x="354" y="1271"/>
                    </a:lnTo>
                    <a:close/>
                    <a:moveTo>
                      <a:pt x="1705" y="1271"/>
                    </a:moveTo>
                    <a:lnTo>
                      <a:pt x="1705" y="1715"/>
                    </a:lnTo>
                    <a:lnTo>
                      <a:pt x="1771" y="1715"/>
                    </a:lnTo>
                    <a:lnTo>
                      <a:pt x="1771" y="1775"/>
                    </a:lnTo>
                    <a:lnTo>
                      <a:pt x="1174" y="1775"/>
                    </a:lnTo>
                    <a:lnTo>
                      <a:pt x="1174" y="1715"/>
                    </a:lnTo>
                    <a:lnTo>
                      <a:pt x="1228" y="1715"/>
                    </a:lnTo>
                    <a:lnTo>
                      <a:pt x="1228" y="1271"/>
                    </a:lnTo>
                    <a:close/>
                    <a:moveTo>
                      <a:pt x="834" y="2105"/>
                    </a:moveTo>
                    <a:lnTo>
                      <a:pt x="834" y="2552"/>
                    </a:lnTo>
                    <a:lnTo>
                      <a:pt x="894" y="2552"/>
                    </a:lnTo>
                    <a:lnTo>
                      <a:pt x="894" y="2612"/>
                    </a:lnTo>
                    <a:lnTo>
                      <a:pt x="297" y="2612"/>
                    </a:lnTo>
                    <a:lnTo>
                      <a:pt x="294" y="2552"/>
                    </a:lnTo>
                    <a:lnTo>
                      <a:pt x="354" y="2552"/>
                    </a:lnTo>
                    <a:lnTo>
                      <a:pt x="354" y="2105"/>
                    </a:lnTo>
                    <a:close/>
                    <a:moveTo>
                      <a:pt x="1705" y="2105"/>
                    </a:moveTo>
                    <a:lnTo>
                      <a:pt x="1705" y="2552"/>
                    </a:lnTo>
                    <a:lnTo>
                      <a:pt x="1771" y="2552"/>
                    </a:lnTo>
                    <a:lnTo>
                      <a:pt x="1771" y="2612"/>
                    </a:lnTo>
                    <a:lnTo>
                      <a:pt x="1174" y="2612"/>
                    </a:lnTo>
                    <a:lnTo>
                      <a:pt x="1174" y="2552"/>
                    </a:lnTo>
                    <a:lnTo>
                      <a:pt x="1228" y="2552"/>
                    </a:lnTo>
                    <a:lnTo>
                      <a:pt x="1228" y="2105"/>
                    </a:lnTo>
                    <a:close/>
                    <a:moveTo>
                      <a:pt x="1" y="0"/>
                    </a:moveTo>
                    <a:lnTo>
                      <a:pt x="1" y="2949"/>
                    </a:lnTo>
                    <a:lnTo>
                      <a:pt x="2058" y="2949"/>
                    </a:lnTo>
                    <a:lnTo>
                      <a:pt x="2058" y="0"/>
                    </a:lnTo>
                    <a:close/>
                  </a:path>
                </a:pathLst>
              </a:custGeom>
              <a:solidFill>
                <a:srgbClr val="F3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1804602" y="6436374"/>
                <a:ext cx="276140" cy="21498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74" extrusionOk="0">
                    <a:moveTo>
                      <a:pt x="0" y="0"/>
                    </a:moveTo>
                    <a:lnTo>
                      <a:pt x="0" y="173"/>
                    </a:lnTo>
                    <a:lnTo>
                      <a:pt x="2235" y="173"/>
                    </a:lnTo>
                    <a:lnTo>
                      <a:pt x="2235" y="0"/>
                    </a:lnTo>
                    <a:close/>
                  </a:path>
                </a:pathLst>
              </a:custGeom>
              <a:solidFill>
                <a:srgbClr val="1AC9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" name="Google Shape;281;p15"/>
            <p:cNvGrpSpPr/>
            <p:nvPr/>
          </p:nvGrpSpPr>
          <p:grpSpPr>
            <a:xfrm>
              <a:off x="5941514" y="918222"/>
              <a:ext cx="489095" cy="1465003"/>
              <a:chOff x="6040597" y="2248825"/>
              <a:chExt cx="828553" cy="2481794"/>
            </a:xfrm>
          </p:grpSpPr>
          <p:sp>
            <p:nvSpPr>
              <p:cNvPr id="282" name="Google Shape;282;p15"/>
              <p:cNvSpPr/>
              <p:nvPr/>
            </p:nvSpPr>
            <p:spPr>
              <a:xfrm>
                <a:off x="6434779" y="2248825"/>
                <a:ext cx="40188" cy="35099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642" extrusionOk="0">
                    <a:moveTo>
                      <a:pt x="81" y="0"/>
                    </a:moveTo>
                    <a:lnTo>
                      <a:pt x="1" y="1641"/>
                    </a:lnTo>
                    <a:lnTo>
                      <a:pt x="187" y="1641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6421953" y="2591061"/>
                <a:ext cx="65840" cy="22188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038" extrusionOk="0">
                    <a:moveTo>
                      <a:pt x="1" y="0"/>
                    </a:moveTo>
                    <a:lnTo>
                      <a:pt x="1" y="1037"/>
                    </a:lnTo>
                    <a:lnTo>
                      <a:pt x="307" y="1037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49B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6350769" y="2806962"/>
                <a:ext cx="208207" cy="105812"/>
              </a:xfrm>
              <a:custGeom>
                <a:avLst/>
                <a:gdLst/>
                <a:ahLst/>
                <a:cxnLst/>
                <a:rect l="l" t="t" r="r" b="b"/>
                <a:pathLst>
                  <a:path w="974" h="495" extrusionOk="0">
                    <a:moveTo>
                      <a:pt x="0" y="1"/>
                    </a:moveTo>
                    <a:lnTo>
                      <a:pt x="0" y="494"/>
                    </a:lnTo>
                    <a:lnTo>
                      <a:pt x="974" y="494"/>
                    </a:lnTo>
                    <a:lnTo>
                      <a:pt x="974" y="1"/>
                    </a:lnTo>
                    <a:close/>
                  </a:path>
                </a:pathLst>
              </a:custGeom>
              <a:solidFill>
                <a:srgbClr val="35A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6296473" y="2902514"/>
                <a:ext cx="316800" cy="100041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468" extrusionOk="0">
                    <a:moveTo>
                      <a:pt x="1" y="1"/>
                    </a:moveTo>
                    <a:lnTo>
                      <a:pt x="1" y="468"/>
                    </a:lnTo>
                    <a:lnTo>
                      <a:pt x="1481" y="468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rgbClr val="24A3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6272959" y="2989516"/>
                <a:ext cx="363828" cy="487806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282" extrusionOk="0">
                    <a:moveTo>
                      <a:pt x="0" y="1"/>
                    </a:moveTo>
                    <a:lnTo>
                      <a:pt x="0" y="2282"/>
                    </a:lnTo>
                    <a:lnTo>
                      <a:pt x="1701" y="228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rgbClr val="109B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6250941" y="3179979"/>
                <a:ext cx="163316" cy="297344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764" y="1391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35A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6273600" y="3277455"/>
                <a:ext cx="118640" cy="11757"/>
              </a:xfrm>
              <a:custGeom>
                <a:avLst/>
                <a:gdLst/>
                <a:ahLst/>
                <a:cxnLst/>
                <a:rect l="l" t="t" r="r" b="b"/>
                <a:pathLst>
                  <a:path w="555" h="55" extrusionOk="0">
                    <a:moveTo>
                      <a:pt x="1" y="1"/>
                    </a:moveTo>
                    <a:lnTo>
                      <a:pt x="1" y="54"/>
                    </a:lnTo>
                    <a:lnTo>
                      <a:pt x="554" y="54"/>
                    </a:lnTo>
                    <a:lnTo>
                      <a:pt x="554" y="1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6273600" y="3319567"/>
                <a:ext cx="118640" cy="11757"/>
              </a:xfrm>
              <a:custGeom>
                <a:avLst/>
                <a:gdLst/>
                <a:ahLst/>
                <a:cxnLst/>
                <a:rect l="l" t="t" r="r" b="b"/>
                <a:pathLst>
                  <a:path w="555" h="55" extrusionOk="0">
                    <a:moveTo>
                      <a:pt x="1" y="1"/>
                    </a:moveTo>
                    <a:lnTo>
                      <a:pt x="1" y="54"/>
                    </a:lnTo>
                    <a:lnTo>
                      <a:pt x="554" y="54"/>
                    </a:lnTo>
                    <a:lnTo>
                      <a:pt x="554" y="1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6273600" y="3361037"/>
                <a:ext cx="118640" cy="1154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54" extrusionOk="0">
                    <a:moveTo>
                      <a:pt x="1" y="0"/>
                    </a:moveTo>
                    <a:lnTo>
                      <a:pt x="1" y="53"/>
                    </a:lnTo>
                    <a:lnTo>
                      <a:pt x="554" y="53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6273600" y="3402935"/>
                <a:ext cx="118640" cy="11757"/>
              </a:xfrm>
              <a:custGeom>
                <a:avLst/>
                <a:gdLst/>
                <a:ahLst/>
                <a:cxnLst/>
                <a:rect l="l" t="t" r="r" b="b"/>
                <a:pathLst>
                  <a:path w="555" h="55" extrusionOk="0">
                    <a:moveTo>
                      <a:pt x="1" y="1"/>
                    </a:moveTo>
                    <a:lnTo>
                      <a:pt x="1" y="54"/>
                    </a:lnTo>
                    <a:lnTo>
                      <a:pt x="554" y="54"/>
                    </a:lnTo>
                    <a:lnTo>
                      <a:pt x="554" y="1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6494633" y="3179979"/>
                <a:ext cx="164172" cy="297344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768" y="1391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35A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6517506" y="3276814"/>
                <a:ext cx="118640" cy="1154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54" extrusionOk="0">
                    <a:moveTo>
                      <a:pt x="0" y="1"/>
                    </a:moveTo>
                    <a:lnTo>
                      <a:pt x="0" y="54"/>
                    </a:lnTo>
                    <a:lnTo>
                      <a:pt x="554" y="54"/>
                    </a:lnTo>
                    <a:lnTo>
                      <a:pt x="554" y="1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6517506" y="3318926"/>
                <a:ext cx="118640" cy="1154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54" extrusionOk="0">
                    <a:moveTo>
                      <a:pt x="0" y="0"/>
                    </a:moveTo>
                    <a:lnTo>
                      <a:pt x="0" y="54"/>
                    </a:lnTo>
                    <a:lnTo>
                      <a:pt x="554" y="54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6517506" y="3360182"/>
                <a:ext cx="118640" cy="11757"/>
              </a:xfrm>
              <a:custGeom>
                <a:avLst/>
                <a:gdLst/>
                <a:ahLst/>
                <a:cxnLst/>
                <a:rect l="l" t="t" r="r" b="b"/>
                <a:pathLst>
                  <a:path w="555" h="55" extrusionOk="0">
                    <a:moveTo>
                      <a:pt x="0" y="1"/>
                    </a:moveTo>
                    <a:lnTo>
                      <a:pt x="0" y="54"/>
                    </a:lnTo>
                    <a:lnTo>
                      <a:pt x="554" y="54"/>
                    </a:lnTo>
                    <a:lnTo>
                      <a:pt x="554" y="1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6517506" y="3402293"/>
                <a:ext cx="118640" cy="1154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54" extrusionOk="0">
                    <a:moveTo>
                      <a:pt x="0" y="1"/>
                    </a:moveTo>
                    <a:lnTo>
                      <a:pt x="0" y="54"/>
                    </a:lnTo>
                    <a:lnTo>
                      <a:pt x="554" y="54"/>
                    </a:lnTo>
                    <a:lnTo>
                      <a:pt x="554" y="1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6215243" y="3470056"/>
                <a:ext cx="479261" cy="1260557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5897" extrusionOk="0">
                    <a:moveTo>
                      <a:pt x="0" y="0"/>
                    </a:moveTo>
                    <a:lnTo>
                      <a:pt x="0" y="5897"/>
                    </a:lnTo>
                    <a:lnTo>
                      <a:pt x="2241" y="5897"/>
                    </a:lnTo>
                    <a:lnTo>
                      <a:pt x="2241" y="0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6404852" y="3551287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0" y="1"/>
                    </a:moveTo>
                    <a:lnTo>
                      <a:pt x="0" y="407"/>
                    </a:lnTo>
                    <a:lnTo>
                      <a:pt x="164" y="407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6469623" y="3551287"/>
                <a:ext cx="35271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08" extrusionOk="0">
                    <a:moveTo>
                      <a:pt x="1" y="1"/>
                    </a:moveTo>
                    <a:lnTo>
                      <a:pt x="1" y="407"/>
                    </a:lnTo>
                    <a:lnTo>
                      <a:pt x="164" y="407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6404852" y="3714602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6469623" y="3714602"/>
                <a:ext cx="35271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08" extrusionOk="0">
                    <a:moveTo>
                      <a:pt x="1" y="0"/>
                    </a:moveTo>
                    <a:lnTo>
                      <a:pt x="1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6404852" y="3877917"/>
                <a:ext cx="35057" cy="8700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6469623" y="3877917"/>
                <a:ext cx="35271" cy="8700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07" extrusionOk="0">
                    <a:moveTo>
                      <a:pt x="1" y="0"/>
                    </a:moveTo>
                    <a:lnTo>
                      <a:pt x="1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6404852" y="4041019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0" y="1"/>
                    </a:moveTo>
                    <a:lnTo>
                      <a:pt x="0" y="408"/>
                    </a:lnTo>
                    <a:lnTo>
                      <a:pt x="164" y="40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6469623" y="4041019"/>
                <a:ext cx="35271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08" extrusionOk="0">
                    <a:moveTo>
                      <a:pt x="1" y="1"/>
                    </a:moveTo>
                    <a:lnTo>
                      <a:pt x="1" y="408"/>
                    </a:lnTo>
                    <a:lnTo>
                      <a:pt x="164" y="40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6404852" y="4204334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6469623" y="4204334"/>
                <a:ext cx="35271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08" extrusionOk="0">
                    <a:moveTo>
                      <a:pt x="1" y="0"/>
                    </a:moveTo>
                    <a:lnTo>
                      <a:pt x="1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6404852" y="4370429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0" y="1"/>
                    </a:moveTo>
                    <a:lnTo>
                      <a:pt x="0" y="407"/>
                    </a:lnTo>
                    <a:lnTo>
                      <a:pt x="164" y="407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6469623" y="4370429"/>
                <a:ext cx="35271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08" extrusionOk="0">
                    <a:moveTo>
                      <a:pt x="1" y="1"/>
                    </a:moveTo>
                    <a:lnTo>
                      <a:pt x="1" y="407"/>
                    </a:lnTo>
                    <a:lnTo>
                      <a:pt x="164" y="407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6404852" y="4533744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6469623" y="4533744"/>
                <a:ext cx="35271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08" extrusionOk="0">
                    <a:moveTo>
                      <a:pt x="1" y="0"/>
                    </a:moveTo>
                    <a:lnTo>
                      <a:pt x="1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4E2B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6685739" y="4175904"/>
                <a:ext cx="139161" cy="554714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595" extrusionOk="0">
                    <a:moveTo>
                      <a:pt x="0" y="0"/>
                    </a:moveTo>
                    <a:lnTo>
                      <a:pt x="0" y="2595"/>
                    </a:lnTo>
                    <a:lnTo>
                      <a:pt x="651" y="2595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6083991" y="4175904"/>
                <a:ext cx="140016" cy="554714"/>
              </a:xfrm>
              <a:custGeom>
                <a:avLst/>
                <a:gdLst/>
                <a:ahLst/>
                <a:cxnLst/>
                <a:rect l="l" t="t" r="r" b="b"/>
                <a:pathLst>
                  <a:path w="655" h="2595" extrusionOk="0">
                    <a:moveTo>
                      <a:pt x="1" y="0"/>
                    </a:moveTo>
                    <a:lnTo>
                      <a:pt x="1" y="2595"/>
                    </a:lnTo>
                    <a:lnTo>
                      <a:pt x="654" y="2595"/>
                    </a:lnTo>
                    <a:lnTo>
                      <a:pt x="654" y="0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6685739" y="4452514"/>
                <a:ext cx="183410" cy="27810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301" extrusionOk="0">
                    <a:moveTo>
                      <a:pt x="0" y="0"/>
                    </a:moveTo>
                    <a:lnTo>
                      <a:pt x="0" y="1301"/>
                    </a:lnTo>
                    <a:lnTo>
                      <a:pt x="858" y="1301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35A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6040597" y="4452514"/>
                <a:ext cx="183410" cy="27810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301" extrusionOk="0">
                    <a:moveTo>
                      <a:pt x="0" y="0"/>
                    </a:moveTo>
                    <a:lnTo>
                      <a:pt x="0" y="1301"/>
                    </a:lnTo>
                    <a:lnTo>
                      <a:pt x="857" y="1301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rgbClr val="35A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6212464" y="3470056"/>
                <a:ext cx="164172" cy="1260557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897" extrusionOk="0">
                    <a:moveTo>
                      <a:pt x="0" y="0"/>
                    </a:moveTo>
                    <a:lnTo>
                      <a:pt x="0" y="5897"/>
                    </a:lnTo>
                    <a:lnTo>
                      <a:pt x="767" y="5897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24A3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6244528" y="3504259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6309299" y="3504259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1" y="0"/>
                    </a:moveTo>
                    <a:lnTo>
                      <a:pt x="1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6244528" y="3667574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6309299" y="3667574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1" y="0"/>
                    </a:moveTo>
                    <a:lnTo>
                      <a:pt x="1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6244528" y="3830676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0" y="1"/>
                    </a:moveTo>
                    <a:lnTo>
                      <a:pt x="0" y="408"/>
                    </a:lnTo>
                    <a:lnTo>
                      <a:pt x="164" y="40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6309299" y="3830676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1" y="1"/>
                    </a:moveTo>
                    <a:lnTo>
                      <a:pt x="1" y="408"/>
                    </a:lnTo>
                    <a:lnTo>
                      <a:pt x="164" y="40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6244528" y="3993350"/>
                <a:ext cx="35057" cy="87856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11" extrusionOk="0">
                    <a:moveTo>
                      <a:pt x="0" y="0"/>
                    </a:moveTo>
                    <a:lnTo>
                      <a:pt x="0" y="410"/>
                    </a:lnTo>
                    <a:lnTo>
                      <a:pt x="164" y="41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6309299" y="3993350"/>
                <a:ext cx="35057" cy="87856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11" extrusionOk="0">
                    <a:moveTo>
                      <a:pt x="1" y="0"/>
                    </a:moveTo>
                    <a:lnTo>
                      <a:pt x="1" y="410"/>
                    </a:lnTo>
                    <a:lnTo>
                      <a:pt x="164" y="41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6244528" y="4156451"/>
                <a:ext cx="35057" cy="8807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12" extrusionOk="0">
                    <a:moveTo>
                      <a:pt x="0" y="1"/>
                    </a:moveTo>
                    <a:lnTo>
                      <a:pt x="0" y="411"/>
                    </a:lnTo>
                    <a:lnTo>
                      <a:pt x="164" y="411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6309299" y="4156451"/>
                <a:ext cx="35057" cy="8807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12" extrusionOk="0">
                    <a:moveTo>
                      <a:pt x="1" y="1"/>
                    </a:moveTo>
                    <a:lnTo>
                      <a:pt x="1" y="411"/>
                    </a:lnTo>
                    <a:lnTo>
                      <a:pt x="164" y="411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533111" y="3470056"/>
                <a:ext cx="164172" cy="1260557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768" y="5897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24A3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6565176" y="3507893"/>
                <a:ext cx="35271" cy="8700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07" extrusionOk="0">
                    <a:moveTo>
                      <a:pt x="1" y="0"/>
                    </a:moveTo>
                    <a:lnTo>
                      <a:pt x="1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6630160" y="3507893"/>
                <a:ext cx="35057" cy="8700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6565176" y="3670994"/>
                <a:ext cx="35271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08" extrusionOk="0">
                    <a:moveTo>
                      <a:pt x="1" y="1"/>
                    </a:moveTo>
                    <a:lnTo>
                      <a:pt x="1" y="408"/>
                    </a:lnTo>
                    <a:lnTo>
                      <a:pt x="164" y="40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6630160" y="3670994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0" y="1"/>
                    </a:moveTo>
                    <a:lnTo>
                      <a:pt x="0" y="408"/>
                    </a:lnTo>
                    <a:lnTo>
                      <a:pt x="164" y="40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6565176" y="3834310"/>
                <a:ext cx="35271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08" extrusionOk="0">
                    <a:moveTo>
                      <a:pt x="1" y="1"/>
                    </a:moveTo>
                    <a:lnTo>
                      <a:pt x="1" y="407"/>
                    </a:lnTo>
                    <a:lnTo>
                      <a:pt x="164" y="407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6630160" y="3834310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0" y="1"/>
                    </a:moveTo>
                    <a:lnTo>
                      <a:pt x="0" y="407"/>
                    </a:lnTo>
                    <a:lnTo>
                      <a:pt x="164" y="407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6565176" y="3997625"/>
                <a:ext cx="35271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08" extrusionOk="0">
                    <a:moveTo>
                      <a:pt x="1" y="0"/>
                    </a:moveTo>
                    <a:lnTo>
                      <a:pt x="1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6630160" y="3997625"/>
                <a:ext cx="35057" cy="872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8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6565176" y="4160940"/>
                <a:ext cx="35271" cy="8700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07" extrusionOk="0">
                    <a:moveTo>
                      <a:pt x="1" y="0"/>
                    </a:moveTo>
                    <a:lnTo>
                      <a:pt x="1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6630160" y="4160940"/>
                <a:ext cx="35057" cy="8700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164" y="40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6138287" y="4317629"/>
                <a:ext cx="227660" cy="41298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932" extrusionOk="0">
                    <a:moveTo>
                      <a:pt x="0" y="1"/>
                    </a:moveTo>
                    <a:lnTo>
                      <a:pt x="0" y="1932"/>
                    </a:lnTo>
                    <a:lnTo>
                      <a:pt x="1064" y="1932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rgbClr val="49B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6180185" y="4367650"/>
                <a:ext cx="142795" cy="7203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37" extrusionOk="0">
                    <a:moveTo>
                      <a:pt x="1" y="0"/>
                    </a:moveTo>
                    <a:lnTo>
                      <a:pt x="1" y="337"/>
                    </a:lnTo>
                    <a:lnTo>
                      <a:pt x="668" y="337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5BD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6180185" y="4599369"/>
                <a:ext cx="142795" cy="7203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37" extrusionOk="0">
                    <a:moveTo>
                      <a:pt x="1" y="0"/>
                    </a:moveTo>
                    <a:lnTo>
                      <a:pt x="1" y="337"/>
                    </a:lnTo>
                    <a:lnTo>
                      <a:pt x="668" y="337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5BD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6180185" y="4483082"/>
                <a:ext cx="142795" cy="7225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38" extrusionOk="0">
                    <a:moveTo>
                      <a:pt x="1" y="0"/>
                    </a:moveTo>
                    <a:lnTo>
                      <a:pt x="1" y="337"/>
                    </a:lnTo>
                    <a:lnTo>
                      <a:pt x="668" y="337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5BD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6543799" y="4317629"/>
                <a:ext cx="227660" cy="41298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932" extrusionOk="0">
                    <a:moveTo>
                      <a:pt x="1" y="1"/>
                    </a:moveTo>
                    <a:lnTo>
                      <a:pt x="1" y="1932"/>
                    </a:lnTo>
                    <a:lnTo>
                      <a:pt x="1065" y="1932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49B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6585911" y="4367650"/>
                <a:ext cx="143436" cy="72038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37" extrusionOk="0">
                    <a:moveTo>
                      <a:pt x="1" y="0"/>
                    </a:moveTo>
                    <a:lnTo>
                      <a:pt x="1" y="337"/>
                    </a:lnTo>
                    <a:lnTo>
                      <a:pt x="671" y="337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5BD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6585911" y="4599369"/>
                <a:ext cx="143436" cy="72038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37" extrusionOk="0">
                    <a:moveTo>
                      <a:pt x="1" y="0"/>
                    </a:moveTo>
                    <a:lnTo>
                      <a:pt x="1" y="337"/>
                    </a:lnTo>
                    <a:lnTo>
                      <a:pt x="671" y="337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5BD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6585911" y="4483723"/>
                <a:ext cx="143436" cy="72252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38" extrusionOk="0">
                    <a:moveTo>
                      <a:pt x="1" y="1"/>
                    </a:moveTo>
                    <a:lnTo>
                      <a:pt x="1" y="338"/>
                    </a:lnTo>
                    <a:lnTo>
                      <a:pt x="671" y="338"/>
                    </a:lnTo>
                    <a:lnTo>
                      <a:pt x="671" y="1"/>
                    </a:lnTo>
                    <a:close/>
                  </a:path>
                </a:pathLst>
              </a:custGeom>
              <a:solidFill>
                <a:srgbClr val="5BD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15"/>
            <p:cNvGrpSpPr/>
            <p:nvPr/>
          </p:nvGrpSpPr>
          <p:grpSpPr>
            <a:xfrm>
              <a:off x="7507328" y="2222199"/>
              <a:ext cx="520598" cy="1080683"/>
              <a:chOff x="4810247" y="2341086"/>
              <a:chExt cx="266850" cy="554026"/>
            </a:xfrm>
          </p:grpSpPr>
          <p:sp>
            <p:nvSpPr>
              <p:cNvPr id="347" name="Google Shape;347;p15"/>
              <p:cNvSpPr/>
              <p:nvPr/>
            </p:nvSpPr>
            <p:spPr>
              <a:xfrm>
                <a:off x="4810247" y="2341086"/>
                <a:ext cx="266850" cy="554026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7632" extrusionOk="0">
                    <a:moveTo>
                      <a:pt x="0" y="1"/>
                    </a:moveTo>
                    <a:lnTo>
                      <a:pt x="0" y="7631"/>
                    </a:lnTo>
                    <a:lnTo>
                      <a:pt x="3675" y="7631"/>
                    </a:lnTo>
                    <a:lnTo>
                      <a:pt x="3675" y="1"/>
                    </a:lnTo>
                    <a:close/>
                  </a:path>
                </a:pathLst>
              </a:custGeom>
              <a:solidFill>
                <a:srgbClr val="FDD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4905124" y="2788252"/>
                <a:ext cx="77021" cy="106856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472" extrusionOk="0">
                    <a:moveTo>
                      <a:pt x="0" y="1"/>
                    </a:moveTo>
                    <a:lnTo>
                      <a:pt x="0" y="1471"/>
                    </a:lnTo>
                    <a:lnTo>
                      <a:pt x="1061" y="1471"/>
                    </a:lnTo>
                    <a:lnTo>
                      <a:pt x="1061" y="1"/>
                    </a:lnTo>
                    <a:close/>
                  </a:path>
                </a:pathLst>
              </a:custGeom>
              <a:solidFill>
                <a:srgbClr val="FDD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4846035" y="2665499"/>
                <a:ext cx="195201" cy="42684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588" extrusionOk="0">
                    <a:moveTo>
                      <a:pt x="1" y="1"/>
                    </a:moveTo>
                    <a:lnTo>
                      <a:pt x="1" y="588"/>
                    </a:lnTo>
                    <a:lnTo>
                      <a:pt x="2689" y="58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FEE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939025" y="2665499"/>
                <a:ext cx="9292" cy="42684"/>
              </a:xfrm>
              <a:custGeom>
                <a:avLst/>
                <a:gdLst/>
                <a:ahLst/>
                <a:cxnLst/>
                <a:rect l="l" t="t" r="r" b="b"/>
                <a:pathLst>
                  <a:path w="128" h="588" extrusionOk="0">
                    <a:moveTo>
                      <a:pt x="0" y="1"/>
                    </a:moveTo>
                    <a:lnTo>
                      <a:pt x="0" y="588"/>
                    </a:lnTo>
                    <a:lnTo>
                      <a:pt x="127" y="588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4888646" y="2665499"/>
                <a:ext cx="9292" cy="42684"/>
              </a:xfrm>
              <a:custGeom>
                <a:avLst/>
                <a:gdLst/>
                <a:ahLst/>
                <a:cxnLst/>
                <a:rect l="l" t="t" r="r" b="b"/>
                <a:pathLst>
                  <a:path w="128" h="588" extrusionOk="0">
                    <a:moveTo>
                      <a:pt x="1" y="1"/>
                    </a:moveTo>
                    <a:lnTo>
                      <a:pt x="1" y="588"/>
                    </a:lnTo>
                    <a:lnTo>
                      <a:pt x="127" y="588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4989404" y="2665499"/>
                <a:ext cx="9219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592" extrusionOk="0">
                    <a:moveTo>
                      <a:pt x="0" y="1"/>
                    </a:moveTo>
                    <a:lnTo>
                      <a:pt x="0" y="591"/>
                    </a:lnTo>
                    <a:lnTo>
                      <a:pt x="127" y="59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4846035" y="2576211"/>
                <a:ext cx="195201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591" extrusionOk="0">
                    <a:moveTo>
                      <a:pt x="1" y="0"/>
                    </a:moveTo>
                    <a:lnTo>
                      <a:pt x="1" y="590"/>
                    </a:lnTo>
                    <a:lnTo>
                      <a:pt x="2689" y="590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rgbClr val="FEE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4939025" y="2576211"/>
                <a:ext cx="9292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28" h="591" extrusionOk="0">
                    <a:moveTo>
                      <a:pt x="0" y="0"/>
                    </a:moveTo>
                    <a:lnTo>
                      <a:pt x="0" y="590"/>
                    </a:lnTo>
                    <a:lnTo>
                      <a:pt x="127" y="5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4888646" y="2576211"/>
                <a:ext cx="9292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28" h="591" extrusionOk="0">
                    <a:moveTo>
                      <a:pt x="1" y="0"/>
                    </a:moveTo>
                    <a:lnTo>
                      <a:pt x="1" y="590"/>
                    </a:lnTo>
                    <a:lnTo>
                      <a:pt x="127" y="5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4989404" y="2576211"/>
                <a:ext cx="9219" cy="4268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588" extrusionOk="0">
                    <a:moveTo>
                      <a:pt x="0" y="0"/>
                    </a:moveTo>
                    <a:lnTo>
                      <a:pt x="0" y="587"/>
                    </a:lnTo>
                    <a:lnTo>
                      <a:pt x="127" y="587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4846035" y="2486851"/>
                <a:ext cx="195201" cy="42684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588" extrusionOk="0">
                    <a:moveTo>
                      <a:pt x="1" y="0"/>
                    </a:moveTo>
                    <a:lnTo>
                      <a:pt x="1" y="587"/>
                    </a:lnTo>
                    <a:lnTo>
                      <a:pt x="2689" y="587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rgbClr val="FEE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4939025" y="2486851"/>
                <a:ext cx="9292" cy="42684"/>
              </a:xfrm>
              <a:custGeom>
                <a:avLst/>
                <a:gdLst/>
                <a:ahLst/>
                <a:cxnLst/>
                <a:rect l="l" t="t" r="r" b="b"/>
                <a:pathLst>
                  <a:path w="128" h="588" extrusionOk="0">
                    <a:moveTo>
                      <a:pt x="0" y="0"/>
                    </a:moveTo>
                    <a:lnTo>
                      <a:pt x="0" y="587"/>
                    </a:lnTo>
                    <a:lnTo>
                      <a:pt x="127" y="587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4888646" y="2486851"/>
                <a:ext cx="9292" cy="42684"/>
              </a:xfrm>
              <a:custGeom>
                <a:avLst/>
                <a:gdLst/>
                <a:ahLst/>
                <a:cxnLst/>
                <a:rect l="l" t="t" r="r" b="b"/>
                <a:pathLst>
                  <a:path w="128" h="588" extrusionOk="0">
                    <a:moveTo>
                      <a:pt x="1" y="0"/>
                    </a:moveTo>
                    <a:lnTo>
                      <a:pt x="1" y="587"/>
                    </a:lnTo>
                    <a:lnTo>
                      <a:pt x="127" y="587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4989404" y="2486851"/>
                <a:ext cx="9219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27" h="591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27" y="591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4846035" y="2397272"/>
                <a:ext cx="195201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591" extrusionOk="0">
                    <a:moveTo>
                      <a:pt x="1" y="1"/>
                    </a:moveTo>
                    <a:lnTo>
                      <a:pt x="1" y="591"/>
                    </a:lnTo>
                    <a:lnTo>
                      <a:pt x="2689" y="59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FEE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4939025" y="2397272"/>
                <a:ext cx="9292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28" h="591" extrusionOk="0">
                    <a:moveTo>
                      <a:pt x="0" y="1"/>
                    </a:moveTo>
                    <a:lnTo>
                      <a:pt x="0" y="591"/>
                    </a:lnTo>
                    <a:lnTo>
                      <a:pt x="127" y="59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4888646" y="2397272"/>
                <a:ext cx="9292" cy="42902"/>
              </a:xfrm>
              <a:custGeom>
                <a:avLst/>
                <a:gdLst/>
                <a:ahLst/>
                <a:cxnLst/>
                <a:rect l="l" t="t" r="r" b="b"/>
                <a:pathLst>
                  <a:path w="128" h="591" extrusionOk="0">
                    <a:moveTo>
                      <a:pt x="1" y="1"/>
                    </a:moveTo>
                    <a:lnTo>
                      <a:pt x="1" y="591"/>
                    </a:lnTo>
                    <a:lnTo>
                      <a:pt x="127" y="59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4989404" y="2397490"/>
                <a:ext cx="9219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592" extrusionOk="0">
                    <a:moveTo>
                      <a:pt x="0" y="1"/>
                    </a:moveTo>
                    <a:lnTo>
                      <a:pt x="0" y="591"/>
                    </a:lnTo>
                    <a:lnTo>
                      <a:pt x="127" y="59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5" name="Google Shape;365;p15"/>
            <p:cNvGrpSpPr/>
            <p:nvPr/>
          </p:nvGrpSpPr>
          <p:grpSpPr>
            <a:xfrm>
              <a:off x="5668152" y="4462386"/>
              <a:ext cx="467376" cy="1276480"/>
              <a:chOff x="5186708" y="2139934"/>
              <a:chExt cx="276505" cy="755180"/>
            </a:xfrm>
          </p:grpSpPr>
          <p:sp>
            <p:nvSpPr>
              <p:cNvPr id="366" name="Google Shape;366;p15"/>
              <p:cNvSpPr/>
              <p:nvPr/>
            </p:nvSpPr>
            <p:spPr>
              <a:xfrm>
                <a:off x="5186708" y="2139934"/>
                <a:ext cx="276505" cy="75518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10403" extrusionOk="0">
                    <a:moveTo>
                      <a:pt x="3809" y="0"/>
                    </a:moveTo>
                    <a:lnTo>
                      <a:pt x="0" y="1378"/>
                    </a:lnTo>
                    <a:lnTo>
                      <a:pt x="0" y="10402"/>
                    </a:lnTo>
                    <a:lnTo>
                      <a:pt x="3809" y="10402"/>
                    </a:lnTo>
                    <a:lnTo>
                      <a:pt x="3809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5244564" y="2788252"/>
                <a:ext cx="160792" cy="106856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472" extrusionOk="0">
                    <a:moveTo>
                      <a:pt x="0" y="1"/>
                    </a:moveTo>
                    <a:lnTo>
                      <a:pt x="0" y="1471"/>
                    </a:lnTo>
                    <a:lnTo>
                      <a:pt x="2215" y="1471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rgbClr val="06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5386917" y="2284246"/>
                <a:ext cx="37095" cy="37313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4" extrusionOk="0">
                    <a:moveTo>
                      <a:pt x="0" y="0"/>
                    </a:moveTo>
                    <a:lnTo>
                      <a:pt x="0" y="514"/>
                    </a:lnTo>
                    <a:lnTo>
                      <a:pt x="510" y="514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5333126" y="2284246"/>
                <a:ext cx="37385" cy="3731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14" extrusionOk="0">
                    <a:moveTo>
                      <a:pt x="1" y="0"/>
                    </a:moveTo>
                    <a:lnTo>
                      <a:pt x="1" y="514"/>
                    </a:lnTo>
                    <a:lnTo>
                      <a:pt x="514" y="514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5279626" y="2284246"/>
                <a:ext cx="37095" cy="37313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4" extrusionOk="0">
                    <a:moveTo>
                      <a:pt x="1" y="0"/>
                    </a:moveTo>
                    <a:lnTo>
                      <a:pt x="1" y="514"/>
                    </a:lnTo>
                    <a:lnTo>
                      <a:pt x="511" y="514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5226126" y="2284246"/>
                <a:ext cx="37095" cy="37313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4" extrusionOk="0">
                    <a:moveTo>
                      <a:pt x="1" y="0"/>
                    </a:moveTo>
                    <a:lnTo>
                      <a:pt x="1" y="514"/>
                    </a:lnTo>
                    <a:lnTo>
                      <a:pt x="511" y="514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5386917" y="2363880"/>
                <a:ext cx="37095" cy="37313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4" extrusionOk="0">
                    <a:moveTo>
                      <a:pt x="0" y="0"/>
                    </a:moveTo>
                    <a:lnTo>
                      <a:pt x="0" y="514"/>
                    </a:lnTo>
                    <a:lnTo>
                      <a:pt x="510" y="514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5333126" y="2363880"/>
                <a:ext cx="37385" cy="3731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14" extrusionOk="0">
                    <a:moveTo>
                      <a:pt x="1" y="0"/>
                    </a:moveTo>
                    <a:lnTo>
                      <a:pt x="1" y="514"/>
                    </a:lnTo>
                    <a:lnTo>
                      <a:pt x="514" y="514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5279626" y="2363880"/>
                <a:ext cx="37095" cy="37313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4" extrusionOk="0">
                    <a:moveTo>
                      <a:pt x="1" y="0"/>
                    </a:moveTo>
                    <a:lnTo>
                      <a:pt x="1" y="514"/>
                    </a:lnTo>
                    <a:lnTo>
                      <a:pt x="511" y="514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5226126" y="2363880"/>
                <a:ext cx="37095" cy="37313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4" extrusionOk="0">
                    <a:moveTo>
                      <a:pt x="1" y="0"/>
                    </a:moveTo>
                    <a:lnTo>
                      <a:pt x="1" y="514"/>
                    </a:lnTo>
                    <a:lnTo>
                      <a:pt x="511" y="514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5386917" y="2443513"/>
                <a:ext cx="37095" cy="3738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5" extrusionOk="0">
                    <a:moveTo>
                      <a:pt x="0" y="1"/>
                    </a:moveTo>
                    <a:lnTo>
                      <a:pt x="0" y="514"/>
                    </a:lnTo>
                    <a:lnTo>
                      <a:pt x="510" y="514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5333126" y="2443513"/>
                <a:ext cx="37385" cy="3738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15" extrusionOk="0">
                    <a:moveTo>
                      <a:pt x="1" y="1"/>
                    </a:moveTo>
                    <a:lnTo>
                      <a:pt x="1" y="514"/>
                    </a:lnTo>
                    <a:lnTo>
                      <a:pt x="514" y="514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5279626" y="2443513"/>
                <a:ext cx="37095" cy="3738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5" extrusionOk="0">
                    <a:moveTo>
                      <a:pt x="1" y="1"/>
                    </a:moveTo>
                    <a:lnTo>
                      <a:pt x="1" y="514"/>
                    </a:lnTo>
                    <a:lnTo>
                      <a:pt x="511" y="514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5226126" y="2443513"/>
                <a:ext cx="37095" cy="3738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5" extrusionOk="0">
                    <a:moveTo>
                      <a:pt x="1" y="1"/>
                    </a:moveTo>
                    <a:lnTo>
                      <a:pt x="1" y="514"/>
                    </a:lnTo>
                    <a:lnTo>
                      <a:pt x="511" y="514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5386917" y="2523147"/>
                <a:ext cx="37095" cy="3738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5" extrusionOk="0">
                    <a:moveTo>
                      <a:pt x="0" y="1"/>
                    </a:moveTo>
                    <a:lnTo>
                      <a:pt x="0" y="514"/>
                    </a:lnTo>
                    <a:lnTo>
                      <a:pt x="510" y="514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5333126" y="2523147"/>
                <a:ext cx="37385" cy="3738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15" extrusionOk="0">
                    <a:moveTo>
                      <a:pt x="1" y="1"/>
                    </a:moveTo>
                    <a:lnTo>
                      <a:pt x="1" y="514"/>
                    </a:lnTo>
                    <a:lnTo>
                      <a:pt x="514" y="514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5279626" y="2523147"/>
                <a:ext cx="37095" cy="3738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5" extrusionOk="0">
                    <a:moveTo>
                      <a:pt x="1" y="1"/>
                    </a:moveTo>
                    <a:lnTo>
                      <a:pt x="1" y="514"/>
                    </a:lnTo>
                    <a:lnTo>
                      <a:pt x="511" y="514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5226126" y="2523147"/>
                <a:ext cx="37095" cy="3738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5" extrusionOk="0">
                    <a:moveTo>
                      <a:pt x="1" y="1"/>
                    </a:moveTo>
                    <a:lnTo>
                      <a:pt x="1" y="514"/>
                    </a:lnTo>
                    <a:lnTo>
                      <a:pt x="511" y="514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5386917" y="2602780"/>
                <a:ext cx="37095" cy="3738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5" extrusionOk="0">
                    <a:moveTo>
                      <a:pt x="0" y="1"/>
                    </a:moveTo>
                    <a:lnTo>
                      <a:pt x="0" y="515"/>
                    </a:lnTo>
                    <a:lnTo>
                      <a:pt x="510" y="515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5333126" y="2602780"/>
                <a:ext cx="37385" cy="3738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15" extrusionOk="0">
                    <a:moveTo>
                      <a:pt x="1" y="1"/>
                    </a:moveTo>
                    <a:lnTo>
                      <a:pt x="1" y="515"/>
                    </a:lnTo>
                    <a:lnTo>
                      <a:pt x="514" y="515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5279626" y="2602780"/>
                <a:ext cx="37095" cy="3738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5" extrusionOk="0">
                    <a:moveTo>
                      <a:pt x="1" y="1"/>
                    </a:moveTo>
                    <a:lnTo>
                      <a:pt x="1" y="515"/>
                    </a:lnTo>
                    <a:lnTo>
                      <a:pt x="511" y="515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5226126" y="2602780"/>
                <a:ext cx="37095" cy="3738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5" extrusionOk="0">
                    <a:moveTo>
                      <a:pt x="1" y="1"/>
                    </a:moveTo>
                    <a:lnTo>
                      <a:pt x="1" y="515"/>
                    </a:lnTo>
                    <a:lnTo>
                      <a:pt x="511" y="515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5386917" y="2682486"/>
                <a:ext cx="37095" cy="37313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4" extrusionOk="0">
                    <a:moveTo>
                      <a:pt x="0" y="0"/>
                    </a:moveTo>
                    <a:lnTo>
                      <a:pt x="0" y="514"/>
                    </a:lnTo>
                    <a:lnTo>
                      <a:pt x="510" y="514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5333126" y="2682486"/>
                <a:ext cx="37385" cy="3731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14" extrusionOk="0">
                    <a:moveTo>
                      <a:pt x="1" y="0"/>
                    </a:moveTo>
                    <a:lnTo>
                      <a:pt x="1" y="514"/>
                    </a:lnTo>
                    <a:lnTo>
                      <a:pt x="514" y="514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5279626" y="2682486"/>
                <a:ext cx="37095" cy="37313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4" extrusionOk="0">
                    <a:moveTo>
                      <a:pt x="1" y="0"/>
                    </a:moveTo>
                    <a:lnTo>
                      <a:pt x="1" y="514"/>
                    </a:lnTo>
                    <a:lnTo>
                      <a:pt x="511" y="514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5226126" y="2682486"/>
                <a:ext cx="37095" cy="37313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4" extrusionOk="0">
                    <a:moveTo>
                      <a:pt x="1" y="0"/>
                    </a:moveTo>
                    <a:lnTo>
                      <a:pt x="1" y="514"/>
                    </a:lnTo>
                    <a:lnTo>
                      <a:pt x="511" y="514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15"/>
            <p:cNvGrpSpPr/>
            <p:nvPr/>
          </p:nvGrpSpPr>
          <p:grpSpPr>
            <a:xfrm>
              <a:off x="5919121" y="2597167"/>
              <a:ext cx="1352257" cy="463924"/>
              <a:chOff x="2867616" y="4477492"/>
              <a:chExt cx="3405332" cy="1168280"/>
            </a:xfrm>
          </p:grpSpPr>
          <p:sp>
            <p:nvSpPr>
              <p:cNvPr id="393" name="Google Shape;393;p15"/>
              <p:cNvSpPr/>
              <p:nvPr/>
            </p:nvSpPr>
            <p:spPr>
              <a:xfrm>
                <a:off x="3806799" y="4529514"/>
                <a:ext cx="1534639" cy="400099"/>
              </a:xfrm>
              <a:custGeom>
                <a:avLst/>
                <a:gdLst/>
                <a:ahLst/>
                <a:cxnLst/>
                <a:rect l="l" t="t" r="r" b="b"/>
                <a:pathLst>
                  <a:path w="8005" h="2087" extrusionOk="0">
                    <a:moveTo>
                      <a:pt x="52" y="0"/>
                    </a:moveTo>
                    <a:cubicBezTo>
                      <a:pt x="47" y="0"/>
                      <a:pt x="42" y="1"/>
                      <a:pt x="37" y="2"/>
                    </a:cubicBezTo>
                    <a:cubicBezTo>
                      <a:pt x="14" y="12"/>
                      <a:pt x="1" y="39"/>
                      <a:pt x="11" y="62"/>
                    </a:cubicBezTo>
                    <a:cubicBezTo>
                      <a:pt x="458" y="1253"/>
                      <a:pt x="2018" y="2087"/>
                      <a:pt x="3806" y="2087"/>
                    </a:cubicBezTo>
                    <a:lnTo>
                      <a:pt x="4206" y="2087"/>
                    </a:lnTo>
                    <a:cubicBezTo>
                      <a:pt x="5994" y="2087"/>
                      <a:pt x="7551" y="1256"/>
                      <a:pt x="7998" y="62"/>
                    </a:cubicBezTo>
                    <a:cubicBezTo>
                      <a:pt x="8005" y="39"/>
                      <a:pt x="7995" y="12"/>
                      <a:pt x="7968" y="2"/>
                    </a:cubicBezTo>
                    <a:cubicBezTo>
                      <a:pt x="7963" y="1"/>
                      <a:pt x="7959" y="0"/>
                      <a:pt x="7954" y="0"/>
                    </a:cubicBezTo>
                    <a:cubicBezTo>
                      <a:pt x="7935" y="0"/>
                      <a:pt x="7917" y="11"/>
                      <a:pt x="7911" y="32"/>
                    </a:cubicBezTo>
                    <a:cubicBezTo>
                      <a:pt x="7478" y="1186"/>
                      <a:pt x="5954" y="1997"/>
                      <a:pt x="4203" y="1997"/>
                    </a:cubicBezTo>
                    <a:lnTo>
                      <a:pt x="3803" y="1997"/>
                    </a:lnTo>
                    <a:cubicBezTo>
                      <a:pt x="2055" y="1997"/>
                      <a:pt x="531" y="1186"/>
                      <a:pt x="97" y="32"/>
                    </a:cubicBezTo>
                    <a:cubicBezTo>
                      <a:pt x="89" y="11"/>
                      <a:pt x="71" y="0"/>
                      <a:pt x="52" y="0"/>
                    </a:cubicBez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394" name="Google Shape;394;p15"/>
              <p:cNvGrpSpPr/>
              <p:nvPr/>
            </p:nvGrpSpPr>
            <p:grpSpPr>
              <a:xfrm>
                <a:off x="2867616" y="4477492"/>
                <a:ext cx="3405332" cy="1168280"/>
                <a:chOff x="2867616" y="3401792"/>
                <a:chExt cx="3405332" cy="1168280"/>
              </a:xfrm>
            </p:grpSpPr>
            <p:sp>
              <p:nvSpPr>
                <p:cNvPr id="395" name="Google Shape;395;p15"/>
                <p:cNvSpPr/>
                <p:nvPr/>
              </p:nvSpPr>
              <p:spPr>
                <a:xfrm>
                  <a:off x="3682763" y="3401792"/>
                  <a:ext cx="82052" cy="100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524" extrusionOk="0">
                      <a:moveTo>
                        <a:pt x="214" y="0"/>
                      </a:moveTo>
                      <a:cubicBezTo>
                        <a:pt x="97" y="0"/>
                        <a:pt x="1" y="97"/>
                        <a:pt x="1" y="213"/>
                      </a:cubicBezTo>
                      <a:lnTo>
                        <a:pt x="1" y="310"/>
                      </a:lnTo>
                      <a:cubicBezTo>
                        <a:pt x="1" y="430"/>
                        <a:pt x="97" y="524"/>
                        <a:pt x="214" y="524"/>
                      </a:cubicBezTo>
                      <a:cubicBezTo>
                        <a:pt x="331" y="524"/>
                        <a:pt x="428" y="430"/>
                        <a:pt x="428" y="310"/>
                      </a:cubicBezTo>
                      <a:lnTo>
                        <a:pt x="428" y="213"/>
                      </a:lnTo>
                      <a:cubicBezTo>
                        <a:pt x="428" y="97"/>
                        <a:pt x="331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15"/>
                <p:cNvSpPr/>
                <p:nvPr/>
              </p:nvSpPr>
              <p:spPr>
                <a:xfrm>
                  <a:off x="5382839" y="3401792"/>
                  <a:ext cx="81477" cy="100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524" extrusionOk="0">
                      <a:moveTo>
                        <a:pt x="214" y="0"/>
                      </a:moveTo>
                      <a:cubicBezTo>
                        <a:pt x="97" y="0"/>
                        <a:pt x="1" y="97"/>
                        <a:pt x="1" y="213"/>
                      </a:cubicBezTo>
                      <a:lnTo>
                        <a:pt x="1" y="314"/>
                      </a:lnTo>
                      <a:cubicBezTo>
                        <a:pt x="1" y="430"/>
                        <a:pt x="97" y="524"/>
                        <a:pt x="214" y="524"/>
                      </a:cubicBezTo>
                      <a:cubicBezTo>
                        <a:pt x="331" y="524"/>
                        <a:pt x="424" y="430"/>
                        <a:pt x="424" y="314"/>
                      </a:cubicBezTo>
                      <a:lnTo>
                        <a:pt x="424" y="213"/>
                      </a:lnTo>
                      <a:cubicBezTo>
                        <a:pt x="424" y="97"/>
                        <a:pt x="331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15"/>
                <p:cNvSpPr/>
                <p:nvPr/>
              </p:nvSpPr>
              <p:spPr>
                <a:xfrm>
                  <a:off x="3610488" y="4142751"/>
                  <a:ext cx="226026" cy="4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" h="224" extrusionOk="0">
                      <a:moveTo>
                        <a:pt x="114" y="0"/>
                      </a:moveTo>
                      <a:cubicBezTo>
                        <a:pt x="51" y="0"/>
                        <a:pt x="1" y="50"/>
                        <a:pt x="1" y="110"/>
                      </a:cubicBezTo>
                      <a:cubicBezTo>
                        <a:pt x="1" y="174"/>
                        <a:pt x="51" y="224"/>
                        <a:pt x="114" y="224"/>
                      </a:cubicBezTo>
                      <a:lnTo>
                        <a:pt x="1068" y="224"/>
                      </a:lnTo>
                      <a:cubicBezTo>
                        <a:pt x="1128" y="224"/>
                        <a:pt x="1178" y="174"/>
                        <a:pt x="1178" y="110"/>
                      </a:cubicBezTo>
                      <a:cubicBezTo>
                        <a:pt x="1178" y="50"/>
                        <a:pt x="1128" y="0"/>
                        <a:pt x="1068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15"/>
                <p:cNvSpPr/>
                <p:nvPr/>
              </p:nvSpPr>
              <p:spPr>
                <a:xfrm>
                  <a:off x="3646338" y="4180518"/>
                  <a:ext cx="154327" cy="318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" h="1661" extrusionOk="0">
                      <a:moveTo>
                        <a:pt x="1" y="0"/>
                      </a:moveTo>
                      <a:lnTo>
                        <a:pt x="1" y="1661"/>
                      </a:lnTo>
                      <a:lnTo>
                        <a:pt x="804" y="1661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15"/>
                <p:cNvSpPr/>
                <p:nvPr/>
              </p:nvSpPr>
              <p:spPr>
                <a:xfrm>
                  <a:off x="3682763" y="3966186"/>
                  <a:ext cx="81477" cy="100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525" extrusionOk="0">
                      <a:moveTo>
                        <a:pt x="1" y="1"/>
                      </a:moveTo>
                      <a:lnTo>
                        <a:pt x="1" y="524"/>
                      </a:lnTo>
                      <a:lnTo>
                        <a:pt x="424" y="5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15"/>
                <p:cNvSpPr/>
                <p:nvPr/>
              </p:nvSpPr>
              <p:spPr>
                <a:xfrm>
                  <a:off x="3668193" y="3534647"/>
                  <a:ext cx="110617" cy="41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" h="2169" extrusionOk="0">
                      <a:moveTo>
                        <a:pt x="0" y="1"/>
                      </a:moveTo>
                      <a:lnTo>
                        <a:pt x="0" y="2169"/>
                      </a:lnTo>
                      <a:lnTo>
                        <a:pt x="577" y="2169"/>
                      </a:lnTo>
                      <a:lnTo>
                        <a:pt x="577" y="1"/>
                      </a:ln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15"/>
                <p:cNvSpPr/>
                <p:nvPr/>
              </p:nvSpPr>
              <p:spPr>
                <a:xfrm>
                  <a:off x="3653431" y="3484227"/>
                  <a:ext cx="140140" cy="6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338" extrusionOk="0">
                      <a:moveTo>
                        <a:pt x="64" y="0"/>
                      </a:moveTo>
                      <a:cubicBezTo>
                        <a:pt x="27" y="0"/>
                        <a:pt x="0" y="27"/>
                        <a:pt x="0" y="60"/>
                      </a:cubicBezTo>
                      <a:lnTo>
                        <a:pt x="0" y="274"/>
                      </a:lnTo>
                      <a:cubicBezTo>
                        <a:pt x="0" y="310"/>
                        <a:pt x="27" y="337"/>
                        <a:pt x="64" y="337"/>
                      </a:cubicBezTo>
                      <a:lnTo>
                        <a:pt x="671" y="337"/>
                      </a:lnTo>
                      <a:cubicBezTo>
                        <a:pt x="704" y="337"/>
                        <a:pt x="731" y="310"/>
                        <a:pt x="731" y="274"/>
                      </a:cubicBezTo>
                      <a:lnTo>
                        <a:pt x="731" y="60"/>
                      </a:lnTo>
                      <a:cubicBezTo>
                        <a:pt x="731" y="27"/>
                        <a:pt x="704" y="0"/>
                        <a:pt x="671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15"/>
                <p:cNvSpPr/>
                <p:nvPr/>
              </p:nvSpPr>
              <p:spPr>
                <a:xfrm>
                  <a:off x="3643079" y="3944523"/>
                  <a:ext cx="160845" cy="21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" h="114" extrusionOk="0">
                      <a:moveTo>
                        <a:pt x="58" y="0"/>
                      </a:moveTo>
                      <a:cubicBezTo>
                        <a:pt x="28" y="0"/>
                        <a:pt x="1" y="24"/>
                        <a:pt x="1" y="57"/>
                      </a:cubicBezTo>
                      <a:cubicBezTo>
                        <a:pt x="1" y="87"/>
                        <a:pt x="28" y="114"/>
                        <a:pt x="58" y="114"/>
                      </a:cubicBezTo>
                      <a:lnTo>
                        <a:pt x="781" y="114"/>
                      </a:lnTo>
                      <a:cubicBezTo>
                        <a:pt x="811" y="114"/>
                        <a:pt x="838" y="87"/>
                        <a:pt x="838" y="57"/>
                      </a:cubicBezTo>
                      <a:cubicBezTo>
                        <a:pt x="838" y="24"/>
                        <a:pt x="811" y="0"/>
                        <a:pt x="781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403;p15"/>
                <p:cNvSpPr/>
                <p:nvPr/>
              </p:nvSpPr>
              <p:spPr>
                <a:xfrm>
                  <a:off x="3634835" y="4498756"/>
                  <a:ext cx="177332" cy="39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208" extrusionOk="0">
                      <a:moveTo>
                        <a:pt x="107" y="1"/>
                      </a:moveTo>
                      <a:cubicBezTo>
                        <a:pt x="47" y="1"/>
                        <a:pt x="1" y="48"/>
                        <a:pt x="1" y="104"/>
                      </a:cubicBezTo>
                      <a:cubicBezTo>
                        <a:pt x="1" y="161"/>
                        <a:pt x="47" y="208"/>
                        <a:pt x="107" y="208"/>
                      </a:cubicBezTo>
                      <a:lnTo>
                        <a:pt x="821" y="208"/>
                      </a:lnTo>
                      <a:cubicBezTo>
                        <a:pt x="878" y="208"/>
                        <a:pt x="924" y="161"/>
                        <a:pt x="924" y="104"/>
                      </a:cubicBezTo>
                      <a:cubicBezTo>
                        <a:pt x="924" y="48"/>
                        <a:pt x="878" y="1"/>
                        <a:pt x="821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Google Shape;404;p15"/>
                <p:cNvSpPr/>
                <p:nvPr/>
              </p:nvSpPr>
              <p:spPr>
                <a:xfrm>
                  <a:off x="5310565" y="4142751"/>
                  <a:ext cx="225834" cy="4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24" extrusionOk="0">
                      <a:moveTo>
                        <a:pt x="114" y="0"/>
                      </a:moveTo>
                      <a:cubicBezTo>
                        <a:pt x="51" y="0"/>
                        <a:pt x="1" y="50"/>
                        <a:pt x="1" y="110"/>
                      </a:cubicBezTo>
                      <a:cubicBezTo>
                        <a:pt x="1" y="174"/>
                        <a:pt x="51" y="224"/>
                        <a:pt x="114" y="224"/>
                      </a:cubicBezTo>
                      <a:lnTo>
                        <a:pt x="1068" y="224"/>
                      </a:lnTo>
                      <a:cubicBezTo>
                        <a:pt x="1128" y="224"/>
                        <a:pt x="1178" y="174"/>
                        <a:pt x="1178" y="110"/>
                      </a:cubicBezTo>
                      <a:cubicBezTo>
                        <a:pt x="1178" y="50"/>
                        <a:pt x="1128" y="0"/>
                        <a:pt x="1068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405;p15"/>
                <p:cNvSpPr/>
                <p:nvPr/>
              </p:nvSpPr>
              <p:spPr>
                <a:xfrm>
                  <a:off x="5346414" y="4180518"/>
                  <a:ext cx="154327" cy="318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" h="1661" extrusionOk="0">
                      <a:moveTo>
                        <a:pt x="0" y="0"/>
                      </a:moveTo>
                      <a:lnTo>
                        <a:pt x="0" y="1661"/>
                      </a:lnTo>
                      <a:lnTo>
                        <a:pt x="804" y="1661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15"/>
                <p:cNvSpPr/>
                <p:nvPr/>
              </p:nvSpPr>
              <p:spPr>
                <a:xfrm>
                  <a:off x="5382839" y="3966186"/>
                  <a:ext cx="81477" cy="100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525" extrusionOk="0">
                      <a:moveTo>
                        <a:pt x="1" y="1"/>
                      </a:moveTo>
                      <a:lnTo>
                        <a:pt x="1" y="524"/>
                      </a:lnTo>
                      <a:lnTo>
                        <a:pt x="424" y="5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15"/>
                <p:cNvSpPr/>
                <p:nvPr/>
              </p:nvSpPr>
              <p:spPr>
                <a:xfrm>
                  <a:off x="5368077" y="3534647"/>
                  <a:ext cx="110808" cy="41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2169" extrusionOk="0">
                      <a:moveTo>
                        <a:pt x="1" y="1"/>
                      </a:moveTo>
                      <a:lnTo>
                        <a:pt x="1" y="2169"/>
                      </a:lnTo>
                      <a:lnTo>
                        <a:pt x="578" y="2169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15"/>
                <p:cNvSpPr/>
                <p:nvPr/>
              </p:nvSpPr>
              <p:spPr>
                <a:xfrm>
                  <a:off x="5353507" y="3484227"/>
                  <a:ext cx="140140" cy="6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338" extrusionOk="0">
                      <a:moveTo>
                        <a:pt x="64" y="0"/>
                      </a:moveTo>
                      <a:cubicBezTo>
                        <a:pt x="27" y="0"/>
                        <a:pt x="0" y="27"/>
                        <a:pt x="0" y="60"/>
                      </a:cubicBezTo>
                      <a:lnTo>
                        <a:pt x="0" y="274"/>
                      </a:lnTo>
                      <a:cubicBezTo>
                        <a:pt x="0" y="310"/>
                        <a:pt x="27" y="337"/>
                        <a:pt x="64" y="337"/>
                      </a:cubicBezTo>
                      <a:lnTo>
                        <a:pt x="670" y="337"/>
                      </a:lnTo>
                      <a:cubicBezTo>
                        <a:pt x="704" y="337"/>
                        <a:pt x="731" y="310"/>
                        <a:pt x="731" y="274"/>
                      </a:cubicBezTo>
                      <a:lnTo>
                        <a:pt x="731" y="60"/>
                      </a:lnTo>
                      <a:cubicBezTo>
                        <a:pt x="731" y="27"/>
                        <a:pt x="704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15"/>
                <p:cNvSpPr/>
                <p:nvPr/>
              </p:nvSpPr>
              <p:spPr>
                <a:xfrm>
                  <a:off x="5343155" y="3944523"/>
                  <a:ext cx="160653" cy="21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114" extrusionOk="0">
                      <a:moveTo>
                        <a:pt x="61" y="0"/>
                      </a:moveTo>
                      <a:cubicBezTo>
                        <a:pt x="27" y="0"/>
                        <a:pt x="4" y="24"/>
                        <a:pt x="4" y="57"/>
                      </a:cubicBezTo>
                      <a:cubicBezTo>
                        <a:pt x="1" y="87"/>
                        <a:pt x="27" y="114"/>
                        <a:pt x="61" y="114"/>
                      </a:cubicBezTo>
                      <a:lnTo>
                        <a:pt x="781" y="114"/>
                      </a:lnTo>
                      <a:cubicBezTo>
                        <a:pt x="811" y="114"/>
                        <a:pt x="838" y="87"/>
                        <a:pt x="838" y="57"/>
                      </a:cubicBezTo>
                      <a:cubicBezTo>
                        <a:pt x="838" y="24"/>
                        <a:pt x="811" y="0"/>
                        <a:pt x="781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15"/>
                <p:cNvSpPr/>
                <p:nvPr/>
              </p:nvSpPr>
              <p:spPr>
                <a:xfrm>
                  <a:off x="5334912" y="4498756"/>
                  <a:ext cx="177332" cy="39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208" extrusionOk="0">
                      <a:moveTo>
                        <a:pt x="107" y="1"/>
                      </a:moveTo>
                      <a:cubicBezTo>
                        <a:pt x="47" y="1"/>
                        <a:pt x="0" y="48"/>
                        <a:pt x="0" y="104"/>
                      </a:cubicBezTo>
                      <a:cubicBezTo>
                        <a:pt x="0" y="161"/>
                        <a:pt x="47" y="208"/>
                        <a:pt x="107" y="208"/>
                      </a:cubicBezTo>
                      <a:lnTo>
                        <a:pt x="821" y="208"/>
                      </a:lnTo>
                      <a:cubicBezTo>
                        <a:pt x="878" y="208"/>
                        <a:pt x="924" y="161"/>
                        <a:pt x="924" y="104"/>
                      </a:cubicBezTo>
                      <a:cubicBezTo>
                        <a:pt x="924" y="48"/>
                        <a:pt x="878" y="1"/>
                        <a:pt x="821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15"/>
                <p:cNvSpPr/>
                <p:nvPr/>
              </p:nvSpPr>
              <p:spPr>
                <a:xfrm>
                  <a:off x="5286217" y="4532689"/>
                  <a:ext cx="275871" cy="3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9" h="195" extrusionOk="0">
                      <a:moveTo>
                        <a:pt x="98" y="1"/>
                      </a:moveTo>
                      <a:cubicBezTo>
                        <a:pt x="44" y="1"/>
                        <a:pt x="1" y="44"/>
                        <a:pt x="1" y="97"/>
                      </a:cubicBezTo>
                      <a:cubicBezTo>
                        <a:pt x="1" y="151"/>
                        <a:pt x="44" y="194"/>
                        <a:pt x="98" y="194"/>
                      </a:cubicBezTo>
                      <a:lnTo>
                        <a:pt x="1342" y="194"/>
                      </a:lnTo>
                      <a:cubicBezTo>
                        <a:pt x="1395" y="194"/>
                        <a:pt x="1438" y="151"/>
                        <a:pt x="1438" y="97"/>
                      </a:cubicBezTo>
                      <a:cubicBezTo>
                        <a:pt x="1438" y="44"/>
                        <a:pt x="1395" y="1"/>
                        <a:pt x="1342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Google Shape;412;p15"/>
                <p:cNvSpPr/>
                <p:nvPr/>
              </p:nvSpPr>
              <p:spPr>
                <a:xfrm>
                  <a:off x="2872025" y="3460839"/>
                  <a:ext cx="770866" cy="400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2087" extrusionOk="0">
                      <a:moveTo>
                        <a:pt x="3962" y="0"/>
                      </a:moveTo>
                      <a:cubicBezTo>
                        <a:pt x="3944" y="0"/>
                        <a:pt x="3927" y="10"/>
                        <a:pt x="3920" y="32"/>
                      </a:cubicBezTo>
                      <a:cubicBezTo>
                        <a:pt x="3486" y="1186"/>
                        <a:pt x="1962" y="1997"/>
                        <a:pt x="211" y="1997"/>
                      </a:cubicBezTo>
                      <a:cubicBezTo>
                        <a:pt x="158" y="1997"/>
                        <a:pt x="104" y="1993"/>
                        <a:pt x="51" y="1993"/>
                      </a:cubicBezTo>
                      <a:cubicBezTo>
                        <a:pt x="24" y="1993"/>
                        <a:pt x="4" y="2013"/>
                        <a:pt x="1" y="2037"/>
                      </a:cubicBezTo>
                      <a:cubicBezTo>
                        <a:pt x="1" y="2063"/>
                        <a:pt x="21" y="2083"/>
                        <a:pt x="48" y="2087"/>
                      </a:cubicBezTo>
                      <a:lnTo>
                        <a:pt x="214" y="2087"/>
                      </a:lnTo>
                      <a:cubicBezTo>
                        <a:pt x="2002" y="2087"/>
                        <a:pt x="3559" y="1256"/>
                        <a:pt x="4006" y="62"/>
                      </a:cubicBezTo>
                      <a:cubicBezTo>
                        <a:pt x="4021" y="27"/>
                        <a:pt x="3991" y="0"/>
                        <a:pt x="3962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15"/>
                <p:cNvSpPr/>
                <p:nvPr/>
              </p:nvSpPr>
              <p:spPr>
                <a:xfrm>
                  <a:off x="2921294" y="3852310"/>
                  <a:ext cx="6710" cy="222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1159" extrusionOk="0">
                      <a:moveTo>
                        <a:pt x="17" y="0"/>
                      </a:moveTo>
                      <a:cubicBezTo>
                        <a:pt x="9" y="0"/>
                        <a:pt x="1" y="6"/>
                        <a:pt x="1" y="18"/>
                      </a:cubicBezTo>
                      <a:lnTo>
                        <a:pt x="1" y="1142"/>
                      </a:lnTo>
                      <a:cubicBezTo>
                        <a:pt x="1" y="1152"/>
                        <a:pt x="7" y="1159"/>
                        <a:pt x="17" y="1159"/>
                      </a:cubicBezTo>
                      <a:cubicBezTo>
                        <a:pt x="24" y="1159"/>
                        <a:pt x="34" y="1152"/>
                        <a:pt x="34" y="1142"/>
                      </a:cubicBezTo>
                      <a:lnTo>
                        <a:pt x="34" y="18"/>
                      </a:lnTo>
                      <a:cubicBezTo>
                        <a:pt x="34" y="6"/>
                        <a:pt x="26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15"/>
                <p:cNvSpPr/>
                <p:nvPr/>
              </p:nvSpPr>
              <p:spPr>
                <a:xfrm>
                  <a:off x="2978232" y="3852310"/>
                  <a:ext cx="5943" cy="222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159" extrusionOk="0">
                      <a:moveTo>
                        <a:pt x="16" y="0"/>
                      </a:moveTo>
                      <a:cubicBezTo>
                        <a:pt x="8" y="0"/>
                        <a:pt x="1" y="6"/>
                        <a:pt x="1" y="18"/>
                      </a:cubicBezTo>
                      <a:lnTo>
                        <a:pt x="1" y="1142"/>
                      </a:lnTo>
                      <a:cubicBezTo>
                        <a:pt x="1" y="1152"/>
                        <a:pt x="7" y="1159"/>
                        <a:pt x="17" y="1159"/>
                      </a:cubicBezTo>
                      <a:cubicBezTo>
                        <a:pt x="24" y="1159"/>
                        <a:pt x="31" y="1152"/>
                        <a:pt x="31" y="1142"/>
                      </a:cubicBezTo>
                      <a:lnTo>
                        <a:pt x="31" y="18"/>
                      </a:lnTo>
                      <a:cubicBezTo>
                        <a:pt x="31" y="6"/>
                        <a:pt x="23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15"/>
                <p:cNvSpPr/>
                <p:nvPr/>
              </p:nvSpPr>
              <p:spPr>
                <a:xfrm>
                  <a:off x="3035169" y="3841575"/>
                  <a:ext cx="5943" cy="232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215" extrusionOk="0">
                      <a:moveTo>
                        <a:pt x="14" y="1"/>
                      </a:moveTo>
                      <a:cubicBezTo>
                        <a:pt x="7" y="1"/>
                        <a:pt x="0" y="7"/>
                        <a:pt x="0" y="17"/>
                      </a:cubicBezTo>
                      <a:lnTo>
                        <a:pt x="0" y="1198"/>
                      </a:lnTo>
                      <a:cubicBezTo>
                        <a:pt x="0" y="1208"/>
                        <a:pt x="7" y="1215"/>
                        <a:pt x="14" y="1215"/>
                      </a:cubicBezTo>
                      <a:cubicBezTo>
                        <a:pt x="24" y="1215"/>
                        <a:pt x="30" y="1208"/>
                        <a:pt x="30" y="1198"/>
                      </a:cubicBezTo>
                      <a:lnTo>
                        <a:pt x="30" y="17"/>
                      </a:lnTo>
                      <a:cubicBezTo>
                        <a:pt x="30" y="7"/>
                        <a:pt x="2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15"/>
                <p:cNvSpPr/>
                <p:nvPr/>
              </p:nvSpPr>
              <p:spPr>
                <a:xfrm>
                  <a:off x="3091340" y="3834098"/>
                  <a:ext cx="6902" cy="240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254" extrusionOk="0">
                      <a:moveTo>
                        <a:pt x="19" y="0"/>
                      </a:moveTo>
                      <a:cubicBezTo>
                        <a:pt x="11" y="0"/>
                        <a:pt x="3" y="5"/>
                        <a:pt x="4" y="13"/>
                      </a:cubicBezTo>
                      <a:lnTo>
                        <a:pt x="4" y="1237"/>
                      </a:lnTo>
                      <a:cubicBezTo>
                        <a:pt x="1" y="1247"/>
                        <a:pt x="11" y="1254"/>
                        <a:pt x="18" y="1254"/>
                      </a:cubicBezTo>
                      <a:cubicBezTo>
                        <a:pt x="28" y="1254"/>
                        <a:pt x="34" y="1247"/>
                        <a:pt x="34" y="1237"/>
                      </a:cubicBezTo>
                      <a:lnTo>
                        <a:pt x="34" y="13"/>
                      </a:lnTo>
                      <a:cubicBezTo>
                        <a:pt x="36" y="5"/>
                        <a:pt x="28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15"/>
                <p:cNvSpPr/>
                <p:nvPr/>
              </p:nvSpPr>
              <p:spPr>
                <a:xfrm>
                  <a:off x="3148086" y="3822020"/>
                  <a:ext cx="6518" cy="252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317" extrusionOk="0">
                      <a:moveTo>
                        <a:pt x="17" y="1"/>
                      </a:moveTo>
                      <a:cubicBezTo>
                        <a:pt x="8" y="1"/>
                        <a:pt x="0" y="6"/>
                        <a:pt x="2" y="16"/>
                      </a:cubicBezTo>
                      <a:lnTo>
                        <a:pt x="2" y="1300"/>
                      </a:lnTo>
                      <a:cubicBezTo>
                        <a:pt x="2" y="1310"/>
                        <a:pt x="8" y="1317"/>
                        <a:pt x="18" y="1317"/>
                      </a:cubicBezTo>
                      <a:cubicBezTo>
                        <a:pt x="25" y="1317"/>
                        <a:pt x="32" y="1310"/>
                        <a:pt x="32" y="1300"/>
                      </a:cubicBezTo>
                      <a:lnTo>
                        <a:pt x="32" y="16"/>
                      </a:lnTo>
                      <a:cubicBezTo>
                        <a:pt x="33" y="6"/>
                        <a:pt x="25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15"/>
                <p:cNvSpPr/>
                <p:nvPr/>
              </p:nvSpPr>
              <p:spPr>
                <a:xfrm>
                  <a:off x="3204832" y="3805917"/>
                  <a:ext cx="6710" cy="26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1401" extrusionOk="0">
                      <a:moveTo>
                        <a:pt x="18" y="1"/>
                      </a:moveTo>
                      <a:cubicBezTo>
                        <a:pt x="9" y="1"/>
                        <a:pt x="1" y="5"/>
                        <a:pt x="2" y="13"/>
                      </a:cubicBezTo>
                      <a:lnTo>
                        <a:pt x="2" y="1384"/>
                      </a:lnTo>
                      <a:cubicBezTo>
                        <a:pt x="2" y="1394"/>
                        <a:pt x="9" y="1401"/>
                        <a:pt x="19" y="1401"/>
                      </a:cubicBezTo>
                      <a:cubicBezTo>
                        <a:pt x="26" y="1401"/>
                        <a:pt x="33" y="1394"/>
                        <a:pt x="33" y="1384"/>
                      </a:cubicBezTo>
                      <a:lnTo>
                        <a:pt x="33" y="13"/>
                      </a:lnTo>
                      <a:cubicBezTo>
                        <a:pt x="34" y="5"/>
                        <a:pt x="26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15"/>
                <p:cNvSpPr/>
                <p:nvPr/>
              </p:nvSpPr>
              <p:spPr>
                <a:xfrm>
                  <a:off x="3262153" y="3791538"/>
                  <a:ext cx="5943" cy="282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476" extrusionOk="0">
                      <a:moveTo>
                        <a:pt x="18" y="1"/>
                      </a:moveTo>
                      <a:cubicBezTo>
                        <a:pt x="16" y="1"/>
                        <a:pt x="15" y="1"/>
                        <a:pt x="14" y="1"/>
                      </a:cubicBezTo>
                      <a:cubicBezTo>
                        <a:pt x="7" y="1"/>
                        <a:pt x="0" y="8"/>
                        <a:pt x="0" y="15"/>
                      </a:cubicBezTo>
                      <a:lnTo>
                        <a:pt x="0" y="1459"/>
                      </a:lnTo>
                      <a:cubicBezTo>
                        <a:pt x="0" y="1469"/>
                        <a:pt x="7" y="1476"/>
                        <a:pt x="14" y="1476"/>
                      </a:cubicBezTo>
                      <a:cubicBezTo>
                        <a:pt x="24" y="1476"/>
                        <a:pt x="30" y="1469"/>
                        <a:pt x="30" y="1459"/>
                      </a:cubicBezTo>
                      <a:lnTo>
                        <a:pt x="30" y="15"/>
                      </a:lnTo>
                      <a:cubicBezTo>
                        <a:pt x="30" y="9"/>
                        <a:pt x="25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15"/>
                <p:cNvSpPr/>
                <p:nvPr/>
              </p:nvSpPr>
              <p:spPr>
                <a:xfrm>
                  <a:off x="3318324" y="3767191"/>
                  <a:ext cx="5943" cy="307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603" extrusionOk="0">
                      <a:moveTo>
                        <a:pt x="16" y="0"/>
                      </a:moveTo>
                      <a:cubicBezTo>
                        <a:pt x="8" y="0"/>
                        <a:pt x="1" y="5"/>
                        <a:pt x="1" y="15"/>
                      </a:cubicBezTo>
                      <a:lnTo>
                        <a:pt x="1" y="1586"/>
                      </a:lnTo>
                      <a:cubicBezTo>
                        <a:pt x="1" y="1596"/>
                        <a:pt x="7" y="1603"/>
                        <a:pt x="17" y="1603"/>
                      </a:cubicBezTo>
                      <a:cubicBezTo>
                        <a:pt x="24" y="1603"/>
                        <a:pt x="31" y="1596"/>
                        <a:pt x="31" y="1586"/>
                      </a:cubicBezTo>
                      <a:lnTo>
                        <a:pt x="31" y="15"/>
                      </a:lnTo>
                      <a:cubicBezTo>
                        <a:pt x="31" y="5"/>
                        <a:pt x="23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15"/>
                <p:cNvSpPr/>
                <p:nvPr/>
              </p:nvSpPr>
              <p:spPr>
                <a:xfrm>
                  <a:off x="3375261" y="3739585"/>
                  <a:ext cx="5943" cy="33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747" extrusionOk="0">
                      <a:moveTo>
                        <a:pt x="16" y="1"/>
                      </a:moveTo>
                      <a:cubicBezTo>
                        <a:pt x="8" y="1"/>
                        <a:pt x="1" y="6"/>
                        <a:pt x="1" y="16"/>
                      </a:cubicBezTo>
                      <a:lnTo>
                        <a:pt x="1" y="1730"/>
                      </a:lnTo>
                      <a:cubicBezTo>
                        <a:pt x="1" y="1740"/>
                        <a:pt x="7" y="1747"/>
                        <a:pt x="17" y="1747"/>
                      </a:cubicBezTo>
                      <a:cubicBezTo>
                        <a:pt x="24" y="1747"/>
                        <a:pt x="31" y="1740"/>
                        <a:pt x="31" y="1730"/>
                      </a:cubicBezTo>
                      <a:lnTo>
                        <a:pt x="31" y="16"/>
                      </a:lnTo>
                      <a:cubicBezTo>
                        <a:pt x="31" y="6"/>
                        <a:pt x="23" y="1"/>
                        <a:pt x="16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15"/>
                <p:cNvSpPr/>
                <p:nvPr/>
              </p:nvSpPr>
              <p:spPr>
                <a:xfrm>
                  <a:off x="3432199" y="3705269"/>
                  <a:ext cx="5943" cy="36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926" extrusionOk="0">
                      <a:moveTo>
                        <a:pt x="15" y="0"/>
                      </a:moveTo>
                      <a:cubicBezTo>
                        <a:pt x="8" y="0"/>
                        <a:pt x="0" y="6"/>
                        <a:pt x="0" y="18"/>
                      </a:cubicBezTo>
                      <a:lnTo>
                        <a:pt x="0" y="1909"/>
                      </a:lnTo>
                      <a:cubicBezTo>
                        <a:pt x="0" y="1919"/>
                        <a:pt x="7" y="1926"/>
                        <a:pt x="17" y="1926"/>
                      </a:cubicBezTo>
                      <a:cubicBezTo>
                        <a:pt x="24" y="1926"/>
                        <a:pt x="30" y="1919"/>
                        <a:pt x="30" y="1909"/>
                      </a:cubicBezTo>
                      <a:lnTo>
                        <a:pt x="30" y="18"/>
                      </a:lnTo>
                      <a:cubicBezTo>
                        <a:pt x="30" y="6"/>
                        <a:pt x="23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423;p15"/>
                <p:cNvSpPr/>
                <p:nvPr/>
              </p:nvSpPr>
              <p:spPr>
                <a:xfrm>
                  <a:off x="3489137" y="3659450"/>
                  <a:ext cx="5943" cy="41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165" extrusionOk="0">
                      <a:moveTo>
                        <a:pt x="14" y="0"/>
                      </a:moveTo>
                      <a:cubicBezTo>
                        <a:pt x="7" y="0"/>
                        <a:pt x="0" y="7"/>
                        <a:pt x="0" y="17"/>
                      </a:cubicBezTo>
                      <a:lnTo>
                        <a:pt x="0" y="2148"/>
                      </a:lnTo>
                      <a:cubicBezTo>
                        <a:pt x="0" y="2158"/>
                        <a:pt x="7" y="2165"/>
                        <a:pt x="14" y="2165"/>
                      </a:cubicBezTo>
                      <a:cubicBezTo>
                        <a:pt x="24" y="2165"/>
                        <a:pt x="30" y="2158"/>
                        <a:pt x="30" y="2148"/>
                      </a:cubicBezTo>
                      <a:lnTo>
                        <a:pt x="30" y="17"/>
                      </a:lnTo>
                      <a:cubicBezTo>
                        <a:pt x="30" y="7"/>
                        <a:pt x="24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15"/>
                <p:cNvSpPr/>
                <p:nvPr/>
              </p:nvSpPr>
              <p:spPr>
                <a:xfrm>
                  <a:off x="3545116" y="3607113"/>
                  <a:ext cx="6902" cy="467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2438" extrusionOk="0">
                      <a:moveTo>
                        <a:pt x="17" y="0"/>
                      </a:moveTo>
                      <a:cubicBezTo>
                        <a:pt x="8" y="0"/>
                        <a:pt x="0" y="5"/>
                        <a:pt x="2" y="13"/>
                      </a:cubicBezTo>
                      <a:lnTo>
                        <a:pt x="2" y="2421"/>
                      </a:lnTo>
                      <a:cubicBezTo>
                        <a:pt x="2" y="2431"/>
                        <a:pt x="8" y="2438"/>
                        <a:pt x="18" y="2438"/>
                      </a:cubicBezTo>
                      <a:cubicBezTo>
                        <a:pt x="28" y="2438"/>
                        <a:pt x="35" y="2431"/>
                        <a:pt x="35" y="2421"/>
                      </a:cubicBezTo>
                      <a:lnTo>
                        <a:pt x="35" y="13"/>
                      </a:lnTo>
                      <a:cubicBezTo>
                        <a:pt x="35" y="5"/>
                        <a:pt x="26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15"/>
                <p:cNvSpPr/>
                <p:nvPr/>
              </p:nvSpPr>
              <p:spPr>
                <a:xfrm>
                  <a:off x="3602245" y="3528512"/>
                  <a:ext cx="5943" cy="545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848" extrusionOk="0">
                      <a:moveTo>
                        <a:pt x="16" y="0"/>
                      </a:moveTo>
                      <a:cubicBezTo>
                        <a:pt x="9" y="0"/>
                        <a:pt x="2" y="4"/>
                        <a:pt x="1" y="13"/>
                      </a:cubicBezTo>
                      <a:lnTo>
                        <a:pt x="1" y="2831"/>
                      </a:lnTo>
                      <a:cubicBezTo>
                        <a:pt x="1" y="2841"/>
                        <a:pt x="7" y="2848"/>
                        <a:pt x="17" y="2848"/>
                      </a:cubicBezTo>
                      <a:cubicBezTo>
                        <a:pt x="24" y="2848"/>
                        <a:pt x="31" y="2841"/>
                        <a:pt x="31" y="2831"/>
                      </a:cubicBezTo>
                      <a:lnTo>
                        <a:pt x="31" y="13"/>
                      </a:lnTo>
                      <a:cubicBezTo>
                        <a:pt x="29" y="4"/>
                        <a:pt x="22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15"/>
                <p:cNvSpPr/>
                <p:nvPr/>
              </p:nvSpPr>
              <p:spPr>
                <a:xfrm>
                  <a:off x="5502082" y="3460839"/>
                  <a:ext cx="770866" cy="400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2087" extrusionOk="0">
                      <a:moveTo>
                        <a:pt x="60" y="0"/>
                      </a:moveTo>
                      <a:cubicBezTo>
                        <a:pt x="31" y="0"/>
                        <a:pt x="1" y="27"/>
                        <a:pt x="16" y="62"/>
                      </a:cubicBezTo>
                      <a:cubicBezTo>
                        <a:pt x="462" y="1253"/>
                        <a:pt x="2023" y="2087"/>
                        <a:pt x="3811" y="2087"/>
                      </a:cubicBezTo>
                      <a:lnTo>
                        <a:pt x="3974" y="2087"/>
                      </a:lnTo>
                      <a:cubicBezTo>
                        <a:pt x="4001" y="2083"/>
                        <a:pt x="4021" y="2063"/>
                        <a:pt x="4021" y="2037"/>
                      </a:cubicBezTo>
                      <a:cubicBezTo>
                        <a:pt x="4018" y="2013"/>
                        <a:pt x="3998" y="1993"/>
                        <a:pt x="3971" y="1993"/>
                      </a:cubicBezTo>
                      <a:cubicBezTo>
                        <a:pt x="3918" y="1997"/>
                        <a:pt x="3864" y="1997"/>
                        <a:pt x="3807" y="1997"/>
                      </a:cubicBezTo>
                      <a:cubicBezTo>
                        <a:pt x="2060" y="1997"/>
                        <a:pt x="536" y="1186"/>
                        <a:pt x="102" y="32"/>
                      </a:cubicBezTo>
                      <a:cubicBezTo>
                        <a:pt x="95" y="10"/>
                        <a:pt x="78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15"/>
                <p:cNvSpPr/>
                <p:nvPr/>
              </p:nvSpPr>
              <p:spPr>
                <a:xfrm>
                  <a:off x="6217924" y="3852310"/>
                  <a:ext cx="5943" cy="222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159" extrusionOk="0">
                      <a:moveTo>
                        <a:pt x="15" y="0"/>
                      </a:moveTo>
                      <a:cubicBezTo>
                        <a:pt x="8" y="0"/>
                        <a:pt x="0" y="6"/>
                        <a:pt x="0" y="18"/>
                      </a:cubicBezTo>
                      <a:lnTo>
                        <a:pt x="0" y="1142"/>
                      </a:lnTo>
                      <a:cubicBezTo>
                        <a:pt x="0" y="1152"/>
                        <a:pt x="7" y="1159"/>
                        <a:pt x="17" y="1159"/>
                      </a:cubicBezTo>
                      <a:cubicBezTo>
                        <a:pt x="23" y="1159"/>
                        <a:pt x="30" y="1152"/>
                        <a:pt x="30" y="1142"/>
                      </a:cubicBezTo>
                      <a:lnTo>
                        <a:pt x="30" y="18"/>
                      </a:lnTo>
                      <a:cubicBezTo>
                        <a:pt x="30" y="6"/>
                        <a:pt x="23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15"/>
                <p:cNvSpPr/>
                <p:nvPr/>
              </p:nvSpPr>
              <p:spPr>
                <a:xfrm>
                  <a:off x="6160986" y="3852310"/>
                  <a:ext cx="6518" cy="222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159" extrusionOk="0">
                      <a:moveTo>
                        <a:pt x="17" y="0"/>
                      </a:moveTo>
                      <a:cubicBezTo>
                        <a:pt x="9" y="0"/>
                        <a:pt x="0" y="6"/>
                        <a:pt x="0" y="18"/>
                      </a:cubicBezTo>
                      <a:lnTo>
                        <a:pt x="0" y="1142"/>
                      </a:lnTo>
                      <a:cubicBezTo>
                        <a:pt x="0" y="1152"/>
                        <a:pt x="7" y="1159"/>
                        <a:pt x="17" y="1159"/>
                      </a:cubicBezTo>
                      <a:cubicBezTo>
                        <a:pt x="24" y="1159"/>
                        <a:pt x="34" y="1152"/>
                        <a:pt x="34" y="1142"/>
                      </a:cubicBezTo>
                      <a:lnTo>
                        <a:pt x="34" y="18"/>
                      </a:lnTo>
                      <a:cubicBezTo>
                        <a:pt x="34" y="6"/>
                        <a:pt x="25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15"/>
                <p:cNvSpPr/>
                <p:nvPr/>
              </p:nvSpPr>
              <p:spPr>
                <a:xfrm>
                  <a:off x="6104432" y="3842341"/>
                  <a:ext cx="6518" cy="2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211" extrusionOk="0">
                      <a:moveTo>
                        <a:pt x="17" y="1"/>
                      </a:moveTo>
                      <a:cubicBezTo>
                        <a:pt x="8" y="1"/>
                        <a:pt x="0" y="5"/>
                        <a:pt x="2" y="13"/>
                      </a:cubicBezTo>
                      <a:lnTo>
                        <a:pt x="2" y="1194"/>
                      </a:lnTo>
                      <a:cubicBezTo>
                        <a:pt x="2" y="1204"/>
                        <a:pt x="8" y="1211"/>
                        <a:pt x="15" y="1211"/>
                      </a:cubicBezTo>
                      <a:cubicBezTo>
                        <a:pt x="25" y="1211"/>
                        <a:pt x="32" y="1204"/>
                        <a:pt x="32" y="1194"/>
                      </a:cubicBezTo>
                      <a:lnTo>
                        <a:pt x="32" y="13"/>
                      </a:lnTo>
                      <a:cubicBezTo>
                        <a:pt x="33" y="5"/>
                        <a:pt x="25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p15"/>
                <p:cNvSpPr/>
                <p:nvPr/>
              </p:nvSpPr>
              <p:spPr>
                <a:xfrm>
                  <a:off x="6047494" y="3834098"/>
                  <a:ext cx="6518" cy="240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254" extrusionOk="0">
                      <a:moveTo>
                        <a:pt x="17" y="0"/>
                      </a:moveTo>
                      <a:cubicBezTo>
                        <a:pt x="9" y="0"/>
                        <a:pt x="0" y="5"/>
                        <a:pt x="2" y="13"/>
                      </a:cubicBezTo>
                      <a:lnTo>
                        <a:pt x="2" y="1237"/>
                      </a:lnTo>
                      <a:cubicBezTo>
                        <a:pt x="2" y="1247"/>
                        <a:pt x="9" y="1254"/>
                        <a:pt x="15" y="1254"/>
                      </a:cubicBezTo>
                      <a:cubicBezTo>
                        <a:pt x="25" y="1254"/>
                        <a:pt x="32" y="1247"/>
                        <a:pt x="32" y="1237"/>
                      </a:cubicBezTo>
                      <a:lnTo>
                        <a:pt x="32" y="13"/>
                      </a:lnTo>
                      <a:cubicBezTo>
                        <a:pt x="34" y="5"/>
                        <a:pt x="25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15"/>
                <p:cNvSpPr/>
                <p:nvPr/>
              </p:nvSpPr>
              <p:spPr>
                <a:xfrm>
                  <a:off x="5990557" y="3822020"/>
                  <a:ext cx="6518" cy="252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317" extrusionOk="0">
                      <a:moveTo>
                        <a:pt x="17" y="1"/>
                      </a:moveTo>
                      <a:cubicBezTo>
                        <a:pt x="9" y="1"/>
                        <a:pt x="0" y="6"/>
                        <a:pt x="2" y="16"/>
                      </a:cubicBezTo>
                      <a:lnTo>
                        <a:pt x="2" y="1300"/>
                      </a:lnTo>
                      <a:cubicBezTo>
                        <a:pt x="2" y="1310"/>
                        <a:pt x="9" y="1317"/>
                        <a:pt x="19" y="1317"/>
                      </a:cubicBezTo>
                      <a:cubicBezTo>
                        <a:pt x="26" y="1317"/>
                        <a:pt x="32" y="1310"/>
                        <a:pt x="32" y="1300"/>
                      </a:cubicBezTo>
                      <a:lnTo>
                        <a:pt x="32" y="16"/>
                      </a:lnTo>
                      <a:cubicBezTo>
                        <a:pt x="34" y="6"/>
                        <a:pt x="26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15"/>
                <p:cNvSpPr/>
                <p:nvPr/>
              </p:nvSpPr>
              <p:spPr>
                <a:xfrm>
                  <a:off x="5933619" y="3805917"/>
                  <a:ext cx="6902" cy="26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401" extrusionOk="0">
                      <a:moveTo>
                        <a:pt x="18" y="1"/>
                      </a:moveTo>
                      <a:cubicBezTo>
                        <a:pt x="9" y="1"/>
                        <a:pt x="1" y="5"/>
                        <a:pt x="2" y="13"/>
                      </a:cubicBezTo>
                      <a:lnTo>
                        <a:pt x="2" y="1384"/>
                      </a:lnTo>
                      <a:cubicBezTo>
                        <a:pt x="2" y="1394"/>
                        <a:pt x="9" y="1401"/>
                        <a:pt x="19" y="1401"/>
                      </a:cubicBezTo>
                      <a:cubicBezTo>
                        <a:pt x="29" y="1401"/>
                        <a:pt x="36" y="1394"/>
                        <a:pt x="36" y="1384"/>
                      </a:cubicBezTo>
                      <a:lnTo>
                        <a:pt x="36" y="13"/>
                      </a:lnTo>
                      <a:cubicBezTo>
                        <a:pt x="36" y="5"/>
                        <a:pt x="27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15"/>
                <p:cNvSpPr/>
                <p:nvPr/>
              </p:nvSpPr>
              <p:spPr>
                <a:xfrm>
                  <a:off x="5877448" y="3791922"/>
                  <a:ext cx="6518" cy="282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474" extrusionOk="0">
                      <a:moveTo>
                        <a:pt x="17" y="0"/>
                      </a:moveTo>
                      <a:cubicBezTo>
                        <a:pt x="9" y="0"/>
                        <a:pt x="0" y="4"/>
                        <a:pt x="2" y="13"/>
                      </a:cubicBezTo>
                      <a:lnTo>
                        <a:pt x="2" y="1457"/>
                      </a:lnTo>
                      <a:cubicBezTo>
                        <a:pt x="2" y="1467"/>
                        <a:pt x="9" y="1474"/>
                        <a:pt x="15" y="1474"/>
                      </a:cubicBezTo>
                      <a:cubicBezTo>
                        <a:pt x="25" y="1474"/>
                        <a:pt x="32" y="1467"/>
                        <a:pt x="32" y="1457"/>
                      </a:cubicBezTo>
                      <a:lnTo>
                        <a:pt x="32" y="13"/>
                      </a:lnTo>
                      <a:cubicBezTo>
                        <a:pt x="34" y="4"/>
                        <a:pt x="25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15"/>
                <p:cNvSpPr/>
                <p:nvPr/>
              </p:nvSpPr>
              <p:spPr>
                <a:xfrm>
                  <a:off x="5820894" y="3767191"/>
                  <a:ext cx="5943" cy="307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603" extrusionOk="0">
                      <a:moveTo>
                        <a:pt x="15" y="0"/>
                      </a:moveTo>
                      <a:cubicBezTo>
                        <a:pt x="8" y="0"/>
                        <a:pt x="0" y="5"/>
                        <a:pt x="0" y="15"/>
                      </a:cubicBezTo>
                      <a:lnTo>
                        <a:pt x="0" y="1586"/>
                      </a:lnTo>
                      <a:cubicBezTo>
                        <a:pt x="0" y="1596"/>
                        <a:pt x="7" y="1603"/>
                        <a:pt x="17" y="1603"/>
                      </a:cubicBezTo>
                      <a:cubicBezTo>
                        <a:pt x="23" y="1603"/>
                        <a:pt x="30" y="1596"/>
                        <a:pt x="30" y="1586"/>
                      </a:cubicBezTo>
                      <a:lnTo>
                        <a:pt x="30" y="15"/>
                      </a:lnTo>
                      <a:cubicBezTo>
                        <a:pt x="30" y="5"/>
                        <a:pt x="23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15"/>
                <p:cNvSpPr/>
                <p:nvPr/>
              </p:nvSpPr>
              <p:spPr>
                <a:xfrm>
                  <a:off x="5763957" y="3739585"/>
                  <a:ext cx="5943" cy="33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747" extrusionOk="0">
                      <a:moveTo>
                        <a:pt x="15" y="1"/>
                      </a:moveTo>
                      <a:cubicBezTo>
                        <a:pt x="8" y="1"/>
                        <a:pt x="0" y="6"/>
                        <a:pt x="0" y="16"/>
                      </a:cubicBezTo>
                      <a:lnTo>
                        <a:pt x="0" y="1730"/>
                      </a:lnTo>
                      <a:cubicBezTo>
                        <a:pt x="0" y="1740"/>
                        <a:pt x="7" y="1747"/>
                        <a:pt x="17" y="1747"/>
                      </a:cubicBezTo>
                      <a:cubicBezTo>
                        <a:pt x="24" y="1747"/>
                        <a:pt x="30" y="1740"/>
                        <a:pt x="30" y="1730"/>
                      </a:cubicBezTo>
                      <a:lnTo>
                        <a:pt x="30" y="16"/>
                      </a:lnTo>
                      <a:cubicBezTo>
                        <a:pt x="30" y="6"/>
                        <a:pt x="23" y="1"/>
                        <a:pt x="15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15"/>
                <p:cNvSpPr/>
                <p:nvPr/>
              </p:nvSpPr>
              <p:spPr>
                <a:xfrm>
                  <a:off x="5707019" y="3705269"/>
                  <a:ext cx="6518" cy="36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926" extrusionOk="0">
                      <a:moveTo>
                        <a:pt x="17" y="0"/>
                      </a:moveTo>
                      <a:cubicBezTo>
                        <a:pt x="9" y="0"/>
                        <a:pt x="0" y="6"/>
                        <a:pt x="0" y="18"/>
                      </a:cubicBezTo>
                      <a:lnTo>
                        <a:pt x="0" y="1909"/>
                      </a:lnTo>
                      <a:cubicBezTo>
                        <a:pt x="0" y="1919"/>
                        <a:pt x="7" y="1926"/>
                        <a:pt x="17" y="1926"/>
                      </a:cubicBezTo>
                      <a:cubicBezTo>
                        <a:pt x="27" y="1926"/>
                        <a:pt x="34" y="1919"/>
                        <a:pt x="34" y="1909"/>
                      </a:cubicBezTo>
                      <a:lnTo>
                        <a:pt x="34" y="18"/>
                      </a:lnTo>
                      <a:cubicBezTo>
                        <a:pt x="34" y="6"/>
                        <a:pt x="25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15"/>
                <p:cNvSpPr/>
                <p:nvPr/>
              </p:nvSpPr>
              <p:spPr>
                <a:xfrm>
                  <a:off x="5650656" y="3659258"/>
                  <a:ext cx="5943" cy="415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166" extrusionOk="0">
                      <a:moveTo>
                        <a:pt x="16" y="0"/>
                      </a:moveTo>
                      <a:cubicBezTo>
                        <a:pt x="8" y="0"/>
                        <a:pt x="1" y="6"/>
                        <a:pt x="1" y="18"/>
                      </a:cubicBezTo>
                      <a:lnTo>
                        <a:pt x="1" y="2149"/>
                      </a:lnTo>
                      <a:cubicBezTo>
                        <a:pt x="1" y="2159"/>
                        <a:pt x="8" y="2166"/>
                        <a:pt x="14" y="2166"/>
                      </a:cubicBezTo>
                      <a:cubicBezTo>
                        <a:pt x="24" y="2166"/>
                        <a:pt x="31" y="2159"/>
                        <a:pt x="31" y="2149"/>
                      </a:cubicBezTo>
                      <a:lnTo>
                        <a:pt x="31" y="18"/>
                      </a:lnTo>
                      <a:cubicBezTo>
                        <a:pt x="31" y="6"/>
                        <a:pt x="23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15"/>
                <p:cNvSpPr/>
                <p:nvPr/>
              </p:nvSpPr>
              <p:spPr>
                <a:xfrm>
                  <a:off x="5593527" y="3607113"/>
                  <a:ext cx="6518" cy="467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438" extrusionOk="0">
                      <a:moveTo>
                        <a:pt x="17" y="0"/>
                      </a:moveTo>
                      <a:cubicBezTo>
                        <a:pt x="9" y="0"/>
                        <a:pt x="0" y="5"/>
                        <a:pt x="2" y="13"/>
                      </a:cubicBezTo>
                      <a:lnTo>
                        <a:pt x="2" y="2421"/>
                      </a:lnTo>
                      <a:cubicBezTo>
                        <a:pt x="2" y="2431"/>
                        <a:pt x="9" y="2438"/>
                        <a:pt x="19" y="2438"/>
                      </a:cubicBezTo>
                      <a:cubicBezTo>
                        <a:pt x="25" y="2438"/>
                        <a:pt x="32" y="2431"/>
                        <a:pt x="32" y="2421"/>
                      </a:cubicBezTo>
                      <a:lnTo>
                        <a:pt x="32" y="13"/>
                      </a:lnTo>
                      <a:cubicBezTo>
                        <a:pt x="34" y="5"/>
                        <a:pt x="25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15"/>
                <p:cNvSpPr/>
                <p:nvPr/>
              </p:nvSpPr>
              <p:spPr>
                <a:xfrm>
                  <a:off x="5536973" y="3528512"/>
                  <a:ext cx="5943" cy="545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848" extrusionOk="0">
                      <a:moveTo>
                        <a:pt x="17" y="0"/>
                      </a:moveTo>
                      <a:cubicBezTo>
                        <a:pt x="9" y="0"/>
                        <a:pt x="2" y="4"/>
                        <a:pt x="0" y="13"/>
                      </a:cubicBezTo>
                      <a:lnTo>
                        <a:pt x="0" y="2831"/>
                      </a:lnTo>
                      <a:cubicBezTo>
                        <a:pt x="0" y="2841"/>
                        <a:pt x="7" y="2848"/>
                        <a:pt x="17" y="2848"/>
                      </a:cubicBezTo>
                      <a:cubicBezTo>
                        <a:pt x="24" y="2848"/>
                        <a:pt x="30" y="2841"/>
                        <a:pt x="30" y="2831"/>
                      </a:cubicBezTo>
                      <a:lnTo>
                        <a:pt x="30" y="13"/>
                      </a:lnTo>
                      <a:cubicBezTo>
                        <a:pt x="30" y="4"/>
                        <a:pt x="24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15"/>
                <p:cNvSpPr/>
                <p:nvPr/>
              </p:nvSpPr>
              <p:spPr>
                <a:xfrm>
                  <a:off x="4624821" y="3852694"/>
                  <a:ext cx="6902" cy="221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157" extrusionOk="0">
                      <a:moveTo>
                        <a:pt x="18" y="1"/>
                      </a:moveTo>
                      <a:cubicBezTo>
                        <a:pt x="9" y="1"/>
                        <a:pt x="1" y="6"/>
                        <a:pt x="3" y="16"/>
                      </a:cubicBezTo>
                      <a:lnTo>
                        <a:pt x="3" y="1140"/>
                      </a:lnTo>
                      <a:cubicBezTo>
                        <a:pt x="3" y="1150"/>
                        <a:pt x="9" y="1157"/>
                        <a:pt x="19" y="1157"/>
                      </a:cubicBezTo>
                      <a:cubicBezTo>
                        <a:pt x="29" y="1157"/>
                        <a:pt x="36" y="1150"/>
                        <a:pt x="36" y="1140"/>
                      </a:cubicBezTo>
                      <a:lnTo>
                        <a:pt x="36" y="16"/>
                      </a:lnTo>
                      <a:cubicBezTo>
                        <a:pt x="36" y="6"/>
                        <a:pt x="27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15"/>
                <p:cNvSpPr/>
                <p:nvPr/>
              </p:nvSpPr>
              <p:spPr>
                <a:xfrm>
                  <a:off x="4677925" y="3852694"/>
                  <a:ext cx="6710" cy="221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1157" extrusionOk="0">
                      <a:moveTo>
                        <a:pt x="17" y="1"/>
                      </a:moveTo>
                      <a:cubicBezTo>
                        <a:pt x="9" y="1"/>
                        <a:pt x="1" y="6"/>
                        <a:pt x="2" y="16"/>
                      </a:cubicBezTo>
                      <a:lnTo>
                        <a:pt x="2" y="1140"/>
                      </a:lnTo>
                      <a:cubicBezTo>
                        <a:pt x="2" y="1150"/>
                        <a:pt x="9" y="1157"/>
                        <a:pt x="19" y="1157"/>
                      </a:cubicBezTo>
                      <a:cubicBezTo>
                        <a:pt x="26" y="1157"/>
                        <a:pt x="32" y="1150"/>
                        <a:pt x="32" y="1140"/>
                      </a:cubicBezTo>
                      <a:lnTo>
                        <a:pt x="32" y="16"/>
                      </a:lnTo>
                      <a:cubicBezTo>
                        <a:pt x="34" y="6"/>
                        <a:pt x="26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15"/>
                <p:cNvSpPr/>
                <p:nvPr/>
              </p:nvSpPr>
              <p:spPr>
                <a:xfrm>
                  <a:off x="4734862" y="3842341"/>
                  <a:ext cx="6518" cy="2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211" extrusionOk="0">
                      <a:moveTo>
                        <a:pt x="17" y="1"/>
                      </a:moveTo>
                      <a:cubicBezTo>
                        <a:pt x="9" y="1"/>
                        <a:pt x="1" y="5"/>
                        <a:pt x="2" y="13"/>
                      </a:cubicBezTo>
                      <a:lnTo>
                        <a:pt x="2" y="1194"/>
                      </a:lnTo>
                      <a:cubicBezTo>
                        <a:pt x="2" y="1204"/>
                        <a:pt x="9" y="1211"/>
                        <a:pt x="16" y="1211"/>
                      </a:cubicBezTo>
                      <a:cubicBezTo>
                        <a:pt x="26" y="1211"/>
                        <a:pt x="32" y="1204"/>
                        <a:pt x="32" y="1194"/>
                      </a:cubicBezTo>
                      <a:lnTo>
                        <a:pt x="32" y="13"/>
                      </a:lnTo>
                      <a:cubicBezTo>
                        <a:pt x="34" y="5"/>
                        <a:pt x="26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15"/>
                <p:cNvSpPr/>
                <p:nvPr/>
              </p:nvSpPr>
              <p:spPr>
                <a:xfrm>
                  <a:off x="4791416" y="3834098"/>
                  <a:ext cx="6902" cy="240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254" extrusionOk="0">
                      <a:moveTo>
                        <a:pt x="19" y="0"/>
                      </a:moveTo>
                      <a:cubicBezTo>
                        <a:pt x="11" y="0"/>
                        <a:pt x="2" y="5"/>
                        <a:pt x="4" y="13"/>
                      </a:cubicBezTo>
                      <a:lnTo>
                        <a:pt x="4" y="1237"/>
                      </a:lnTo>
                      <a:cubicBezTo>
                        <a:pt x="1" y="1247"/>
                        <a:pt x="7" y="1254"/>
                        <a:pt x="17" y="1254"/>
                      </a:cubicBezTo>
                      <a:cubicBezTo>
                        <a:pt x="27" y="1254"/>
                        <a:pt x="34" y="1247"/>
                        <a:pt x="34" y="1237"/>
                      </a:cubicBezTo>
                      <a:lnTo>
                        <a:pt x="34" y="13"/>
                      </a:lnTo>
                      <a:cubicBezTo>
                        <a:pt x="36" y="5"/>
                        <a:pt x="2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15"/>
                <p:cNvSpPr/>
                <p:nvPr/>
              </p:nvSpPr>
              <p:spPr>
                <a:xfrm>
                  <a:off x="4847971" y="3822020"/>
                  <a:ext cx="6710" cy="252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1317" extrusionOk="0">
                      <a:moveTo>
                        <a:pt x="17" y="1"/>
                      </a:moveTo>
                      <a:cubicBezTo>
                        <a:pt x="9" y="1"/>
                        <a:pt x="1" y="6"/>
                        <a:pt x="2" y="16"/>
                      </a:cubicBezTo>
                      <a:lnTo>
                        <a:pt x="2" y="1300"/>
                      </a:lnTo>
                      <a:cubicBezTo>
                        <a:pt x="2" y="1310"/>
                        <a:pt x="9" y="1317"/>
                        <a:pt x="19" y="1317"/>
                      </a:cubicBezTo>
                      <a:cubicBezTo>
                        <a:pt x="26" y="1317"/>
                        <a:pt x="32" y="1310"/>
                        <a:pt x="32" y="1300"/>
                      </a:cubicBezTo>
                      <a:lnTo>
                        <a:pt x="32" y="16"/>
                      </a:lnTo>
                      <a:cubicBezTo>
                        <a:pt x="34" y="6"/>
                        <a:pt x="26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15"/>
                <p:cNvSpPr/>
                <p:nvPr/>
              </p:nvSpPr>
              <p:spPr>
                <a:xfrm>
                  <a:off x="4905292" y="3805533"/>
                  <a:ext cx="5943" cy="26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403" extrusionOk="0">
                      <a:moveTo>
                        <a:pt x="15" y="0"/>
                      </a:moveTo>
                      <a:cubicBezTo>
                        <a:pt x="8" y="0"/>
                        <a:pt x="0" y="5"/>
                        <a:pt x="0" y="15"/>
                      </a:cubicBezTo>
                      <a:lnTo>
                        <a:pt x="0" y="1386"/>
                      </a:lnTo>
                      <a:cubicBezTo>
                        <a:pt x="0" y="1396"/>
                        <a:pt x="7" y="1403"/>
                        <a:pt x="17" y="1403"/>
                      </a:cubicBezTo>
                      <a:cubicBezTo>
                        <a:pt x="24" y="1403"/>
                        <a:pt x="30" y="1396"/>
                        <a:pt x="30" y="1386"/>
                      </a:cubicBezTo>
                      <a:lnTo>
                        <a:pt x="30" y="15"/>
                      </a:lnTo>
                      <a:cubicBezTo>
                        <a:pt x="30" y="5"/>
                        <a:pt x="23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15"/>
                <p:cNvSpPr/>
                <p:nvPr/>
              </p:nvSpPr>
              <p:spPr>
                <a:xfrm>
                  <a:off x="4962229" y="3791347"/>
                  <a:ext cx="5943" cy="283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477" extrusionOk="0">
                      <a:moveTo>
                        <a:pt x="15" y="1"/>
                      </a:moveTo>
                      <a:cubicBezTo>
                        <a:pt x="8" y="1"/>
                        <a:pt x="0" y="6"/>
                        <a:pt x="0" y="16"/>
                      </a:cubicBezTo>
                      <a:lnTo>
                        <a:pt x="0" y="1460"/>
                      </a:lnTo>
                      <a:cubicBezTo>
                        <a:pt x="0" y="1470"/>
                        <a:pt x="7" y="1477"/>
                        <a:pt x="13" y="1477"/>
                      </a:cubicBezTo>
                      <a:cubicBezTo>
                        <a:pt x="23" y="1477"/>
                        <a:pt x="30" y="1470"/>
                        <a:pt x="30" y="1460"/>
                      </a:cubicBezTo>
                      <a:lnTo>
                        <a:pt x="30" y="16"/>
                      </a:lnTo>
                      <a:cubicBezTo>
                        <a:pt x="30" y="6"/>
                        <a:pt x="23" y="1"/>
                        <a:pt x="15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15"/>
                <p:cNvSpPr/>
                <p:nvPr/>
              </p:nvSpPr>
              <p:spPr>
                <a:xfrm>
                  <a:off x="5018400" y="3767191"/>
                  <a:ext cx="6518" cy="307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603" extrusionOk="0">
                      <a:moveTo>
                        <a:pt x="17" y="0"/>
                      </a:moveTo>
                      <a:cubicBezTo>
                        <a:pt x="9" y="0"/>
                        <a:pt x="1" y="5"/>
                        <a:pt x="1" y="15"/>
                      </a:cubicBezTo>
                      <a:lnTo>
                        <a:pt x="1" y="1586"/>
                      </a:lnTo>
                      <a:cubicBezTo>
                        <a:pt x="1" y="1596"/>
                        <a:pt x="7" y="1603"/>
                        <a:pt x="17" y="1603"/>
                      </a:cubicBezTo>
                      <a:cubicBezTo>
                        <a:pt x="27" y="1603"/>
                        <a:pt x="34" y="1596"/>
                        <a:pt x="34" y="1586"/>
                      </a:cubicBezTo>
                      <a:lnTo>
                        <a:pt x="34" y="15"/>
                      </a:lnTo>
                      <a:cubicBezTo>
                        <a:pt x="34" y="5"/>
                        <a:pt x="26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15"/>
                <p:cNvSpPr/>
                <p:nvPr/>
              </p:nvSpPr>
              <p:spPr>
                <a:xfrm>
                  <a:off x="5075337" y="3739202"/>
                  <a:ext cx="5943" cy="335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749" extrusionOk="0">
                      <a:moveTo>
                        <a:pt x="17" y="1"/>
                      </a:moveTo>
                      <a:cubicBezTo>
                        <a:pt x="7" y="1"/>
                        <a:pt x="0" y="8"/>
                        <a:pt x="0" y="18"/>
                      </a:cubicBezTo>
                      <a:lnTo>
                        <a:pt x="0" y="1732"/>
                      </a:lnTo>
                      <a:cubicBezTo>
                        <a:pt x="0" y="1742"/>
                        <a:pt x="7" y="1749"/>
                        <a:pt x="17" y="1749"/>
                      </a:cubicBezTo>
                      <a:cubicBezTo>
                        <a:pt x="24" y="1749"/>
                        <a:pt x="30" y="1742"/>
                        <a:pt x="30" y="1732"/>
                      </a:cubicBezTo>
                      <a:lnTo>
                        <a:pt x="30" y="18"/>
                      </a:lnTo>
                      <a:cubicBezTo>
                        <a:pt x="30" y="8"/>
                        <a:pt x="24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15"/>
                <p:cNvSpPr/>
                <p:nvPr/>
              </p:nvSpPr>
              <p:spPr>
                <a:xfrm>
                  <a:off x="5131892" y="3705652"/>
                  <a:ext cx="6902" cy="36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924" extrusionOk="0">
                      <a:moveTo>
                        <a:pt x="18" y="1"/>
                      </a:moveTo>
                      <a:cubicBezTo>
                        <a:pt x="9" y="1"/>
                        <a:pt x="1" y="6"/>
                        <a:pt x="2" y="16"/>
                      </a:cubicBezTo>
                      <a:lnTo>
                        <a:pt x="2" y="1907"/>
                      </a:lnTo>
                      <a:cubicBezTo>
                        <a:pt x="2" y="1917"/>
                        <a:pt x="9" y="1924"/>
                        <a:pt x="19" y="1924"/>
                      </a:cubicBezTo>
                      <a:cubicBezTo>
                        <a:pt x="29" y="1924"/>
                        <a:pt x="36" y="1917"/>
                        <a:pt x="36" y="1907"/>
                      </a:cubicBezTo>
                      <a:lnTo>
                        <a:pt x="36" y="16"/>
                      </a:lnTo>
                      <a:cubicBezTo>
                        <a:pt x="36" y="6"/>
                        <a:pt x="26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15"/>
                <p:cNvSpPr/>
                <p:nvPr/>
              </p:nvSpPr>
              <p:spPr>
                <a:xfrm>
                  <a:off x="5189213" y="3659642"/>
                  <a:ext cx="5943" cy="414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164" extrusionOk="0">
                      <a:moveTo>
                        <a:pt x="14" y="1"/>
                      </a:moveTo>
                      <a:cubicBezTo>
                        <a:pt x="7" y="1"/>
                        <a:pt x="0" y="6"/>
                        <a:pt x="0" y="16"/>
                      </a:cubicBezTo>
                      <a:lnTo>
                        <a:pt x="0" y="2147"/>
                      </a:lnTo>
                      <a:cubicBezTo>
                        <a:pt x="0" y="2157"/>
                        <a:pt x="7" y="2164"/>
                        <a:pt x="13" y="2164"/>
                      </a:cubicBezTo>
                      <a:cubicBezTo>
                        <a:pt x="23" y="2164"/>
                        <a:pt x="30" y="2157"/>
                        <a:pt x="30" y="2147"/>
                      </a:cubicBezTo>
                      <a:lnTo>
                        <a:pt x="30" y="16"/>
                      </a:lnTo>
                      <a:cubicBezTo>
                        <a:pt x="28" y="6"/>
                        <a:pt x="21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15"/>
                <p:cNvSpPr/>
                <p:nvPr/>
              </p:nvSpPr>
              <p:spPr>
                <a:xfrm>
                  <a:off x="5245000" y="3607113"/>
                  <a:ext cx="6902" cy="467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2438" extrusionOk="0">
                      <a:moveTo>
                        <a:pt x="18" y="0"/>
                      </a:moveTo>
                      <a:cubicBezTo>
                        <a:pt x="9" y="0"/>
                        <a:pt x="1" y="5"/>
                        <a:pt x="3" y="13"/>
                      </a:cubicBezTo>
                      <a:lnTo>
                        <a:pt x="3" y="2421"/>
                      </a:lnTo>
                      <a:cubicBezTo>
                        <a:pt x="3" y="2431"/>
                        <a:pt x="9" y="2438"/>
                        <a:pt x="19" y="2438"/>
                      </a:cubicBezTo>
                      <a:cubicBezTo>
                        <a:pt x="26" y="2438"/>
                        <a:pt x="36" y="2431"/>
                        <a:pt x="36" y="2421"/>
                      </a:cubicBezTo>
                      <a:lnTo>
                        <a:pt x="36" y="13"/>
                      </a:lnTo>
                      <a:cubicBezTo>
                        <a:pt x="36" y="5"/>
                        <a:pt x="27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5"/>
                <p:cNvSpPr/>
                <p:nvPr/>
              </p:nvSpPr>
              <p:spPr>
                <a:xfrm>
                  <a:off x="5302321" y="3528512"/>
                  <a:ext cx="5943" cy="545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848" extrusionOk="0">
                      <a:moveTo>
                        <a:pt x="15" y="0"/>
                      </a:moveTo>
                      <a:cubicBezTo>
                        <a:pt x="9" y="0"/>
                        <a:pt x="2" y="4"/>
                        <a:pt x="0" y="13"/>
                      </a:cubicBezTo>
                      <a:lnTo>
                        <a:pt x="0" y="2831"/>
                      </a:lnTo>
                      <a:cubicBezTo>
                        <a:pt x="0" y="2841"/>
                        <a:pt x="7" y="2848"/>
                        <a:pt x="17" y="2848"/>
                      </a:cubicBezTo>
                      <a:cubicBezTo>
                        <a:pt x="24" y="2848"/>
                        <a:pt x="30" y="2841"/>
                        <a:pt x="30" y="2831"/>
                      </a:cubicBezTo>
                      <a:lnTo>
                        <a:pt x="30" y="13"/>
                      </a:lnTo>
                      <a:cubicBezTo>
                        <a:pt x="29" y="4"/>
                        <a:pt x="22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15"/>
                <p:cNvSpPr/>
                <p:nvPr/>
              </p:nvSpPr>
              <p:spPr>
                <a:xfrm>
                  <a:off x="4521682" y="3852310"/>
                  <a:ext cx="5943" cy="222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159" extrusionOk="0">
                      <a:moveTo>
                        <a:pt x="15" y="0"/>
                      </a:moveTo>
                      <a:cubicBezTo>
                        <a:pt x="8" y="0"/>
                        <a:pt x="0" y="6"/>
                        <a:pt x="0" y="18"/>
                      </a:cubicBezTo>
                      <a:lnTo>
                        <a:pt x="0" y="1142"/>
                      </a:lnTo>
                      <a:cubicBezTo>
                        <a:pt x="0" y="1152"/>
                        <a:pt x="7" y="1159"/>
                        <a:pt x="17" y="1159"/>
                      </a:cubicBezTo>
                      <a:cubicBezTo>
                        <a:pt x="24" y="1159"/>
                        <a:pt x="30" y="1152"/>
                        <a:pt x="30" y="1142"/>
                      </a:cubicBezTo>
                      <a:lnTo>
                        <a:pt x="30" y="18"/>
                      </a:lnTo>
                      <a:cubicBezTo>
                        <a:pt x="30" y="6"/>
                        <a:pt x="23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15"/>
                <p:cNvSpPr/>
                <p:nvPr/>
              </p:nvSpPr>
              <p:spPr>
                <a:xfrm>
                  <a:off x="4573443" y="3852310"/>
                  <a:ext cx="6518" cy="222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159" extrusionOk="0">
                      <a:moveTo>
                        <a:pt x="16" y="0"/>
                      </a:moveTo>
                      <a:cubicBezTo>
                        <a:pt x="8" y="0"/>
                        <a:pt x="0" y="6"/>
                        <a:pt x="0" y="18"/>
                      </a:cubicBezTo>
                      <a:lnTo>
                        <a:pt x="0" y="1142"/>
                      </a:lnTo>
                      <a:cubicBezTo>
                        <a:pt x="0" y="1152"/>
                        <a:pt x="7" y="1159"/>
                        <a:pt x="17" y="1159"/>
                      </a:cubicBezTo>
                      <a:cubicBezTo>
                        <a:pt x="24" y="1159"/>
                        <a:pt x="34" y="1152"/>
                        <a:pt x="34" y="1142"/>
                      </a:cubicBezTo>
                      <a:lnTo>
                        <a:pt x="34" y="18"/>
                      </a:lnTo>
                      <a:cubicBezTo>
                        <a:pt x="32" y="6"/>
                        <a:pt x="24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5"/>
                <p:cNvSpPr/>
                <p:nvPr/>
              </p:nvSpPr>
              <p:spPr>
                <a:xfrm>
                  <a:off x="4464744" y="3852694"/>
                  <a:ext cx="6902" cy="221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157" extrusionOk="0">
                      <a:moveTo>
                        <a:pt x="19" y="1"/>
                      </a:moveTo>
                      <a:cubicBezTo>
                        <a:pt x="10" y="1"/>
                        <a:pt x="2" y="6"/>
                        <a:pt x="4" y="16"/>
                      </a:cubicBezTo>
                      <a:lnTo>
                        <a:pt x="4" y="1140"/>
                      </a:lnTo>
                      <a:cubicBezTo>
                        <a:pt x="0" y="1150"/>
                        <a:pt x="7" y="1157"/>
                        <a:pt x="17" y="1157"/>
                      </a:cubicBezTo>
                      <a:cubicBezTo>
                        <a:pt x="27" y="1157"/>
                        <a:pt x="34" y="1150"/>
                        <a:pt x="34" y="1140"/>
                      </a:cubicBezTo>
                      <a:lnTo>
                        <a:pt x="34" y="16"/>
                      </a:lnTo>
                      <a:cubicBezTo>
                        <a:pt x="35" y="6"/>
                        <a:pt x="2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15"/>
                <p:cNvSpPr/>
                <p:nvPr/>
              </p:nvSpPr>
              <p:spPr>
                <a:xfrm>
                  <a:off x="4408190" y="3842341"/>
                  <a:ext cx="6518" cy="2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211" extrusionOk="0">
                      <a:moveTo>
                        <a:pt x="17" y="1"/>
                      </a:moveTo>
                      <a:cubicBezTo>
                        <a:pt x="9" y="1"/>
                        <a:pt x="0" y="5"/>
                        <a:pt x="2" y="13"/>
                      </a:cubicBezTo>
                      <a:lnTo>
                        <a:pt x="2" y="1194"/>
                      </a:lnTo>
                      <a:cubicBezTo>
                        <a:pt x="2" y="1204"/>
                        <a:pt x="9" y="1211"/>
                        <a:pt x="15" y="1211"/>
                      </a:cubicBezTo>
                      <a:cubicBezTo>
                        <a:pt x="25" y="1211"/>
                        <a:pt x="32" y="1204"/>
                        <a:pt x="32" y="1194"/>
                      </a:cubicBezTo>
                      <a:lnTo>
                        <a:pt x="32" y="13"/>
                      </a:lnTo>
                      <a:cubicBezTo>
                        <a:pt x="34" y="5"/>
                        <a:pt x="25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15"/>
                <p:cNvSpPr/>
                <p:nvPr/>
              </p:nvSpPr>
              <p:spPr>
                <a:xfrm>
                  <a:off x="4351252" y="3834098"/>
                  <a:ext cx="6518" cy="240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254" extrusionOk="0">
                      <a:moveTo>
                        <a:pt x="17" y="0"/>
                      </a:moveTo>
                      <a:cubicBezTo>
                        <a:pt x="9" y="0"/>
                        <a:pt x="1" y="5"/>
                        <a:pt x="2" y="13"/>
                      </a:cubicBezTo>
                      <a:lnTo>
                        <a:pt x="2" y="1237"/>
                      </a:lnTo>
                      <a:cubicBezTo>
                        <a:pt x="2" y="1247"/>
                        <a:pt x="9" y="1254"/>
                        <a:pt x="19" y="1254"/>
                      </a:cubicBezTo>
                      <a:cubicBezTo>
                        <a:pt x="26" y="1254"/>
                        <a:pt x="32" y="1247"/>
                        <a:pt x="32" y="1237"/>
                      </a:cubicBezTo>
                      <a:lnTo>
                        <a:pt x="32" y="13"/>
                      </a:lnTo>
                      <a:cubicBezTo>
                        <a:pt x="34" y="5"/>
                        <a:pt x="26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15"/>
                <p:cNvSpPr/>
                <p:nvPr/>
              </p:nvSpPr>
              <p:spPr>
                <a:xfrm>
                  <a:off x="4294315" y="3822020"/>
                  <a:ext cx="6710" cy="252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1317" extrusionOk="0">
                      <a:moveTo>
                        <a:pt x="17" y="1"/>
                      </a:moveTo>
                      <a:cubicBezTo>
                        <a:pt x="9" y="1"/>
                        <a:pt x="1" y="6"/>
                        <a:pt x="2" y="16"/>
                      </a:cubicBezTo>
                      <a:lnTo>
                        <a:pt x="2" y="1300"/>
                      </a:lnTo>
                      <a:cubicBezTo>
                        <a:pt x="2" y="1310"/>
                        <a:pt x="9" y="1317"/>
                        <a:pt x="19" y="1317"/>
                      </a:cubicBezTo>
                      <a:cubicBezTo>
                        <a:pt x="26" y="1317"/>
                        <a:pt x="32" y="1310"/>
                        <a:pt x="32" y="1300"/>
                      </a:cubicBezTo>
                      <a:lnTo>
                        <a:pt x="32" y="16"/>
                      </a:lnTo>
                      <a:cubicBezTo>
                        <a:pt x="34" y="6"/>
                        <a:pt x="26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15"/>
                <p:cNvSpPr/>
                <p:nvPr/>
              </p:nvSpPr>
              <p:spPr>
                <a:xfrm>
                  <a:off x="4237761" y="3805150"/>
                  <a:ext cx="6518" cy="269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405" extrusionOk="0">
                      <a:moveTo>
                        <a:pt x="17" y="0"/>
                      </a:moveTo>
                      <a:cubicBezTo>
                        <a:pt x="11" y="0"/>
                        <a:pt x="4" y="7"/>
                        <a:pt x="4" y="17"/>
                      </a:cubicBezTo>
                      <a:lnTo>
                        <a:pt x="4" y="1388"/>
                      </a:lnTo>
                      <a:cubicBezTo>
                        <a:pt x="1" y="1398"/>
                        <a:pt x="11" y="1405"/>
                        <a:pt x="17" y="1405"/>
                      </a:cubicBezTo>
                      <a:cubicBezTo>
                        <a:pt x="27" y="1405"/>
                        <a:pt x="34" y="1398"/>
                        <a:pt x="34" y="1388"/>
                      </a:cubicBezTo>
                      <a:lnTo>
                        <a:pt x="34" y="17"/>
                      </a:lnTo>
                      <a:cubicBezTo>
                        <a:pt x="34" y="7"/>
                        <a:pt x="27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15"/>
                <p:cNvSpPr/>
                <p:nvPr/>
              </p:nvSpPr>
              <p:spPr>
                <a:xfrm>
                  <a:off x="4181590" y="3791347"/>
                  <a:ext cx="5943" cy="283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477" extrusionOk="0">
                      <a:moveTo>
                        <a:pt x="15" y="1"/>
                      </a:moveTo>
                      <a:cubicBezTo>
                        <a:pt x="8" y="1"/>
                        <a:pt x="0" y="6"/>
                        <a:pt x="0" y="16"/>
                      </a:cubicBezTo>
                      <a:lnTo>
                        <a:pt x="0" y="1460"/>
                      </a:lnTo>
                      <a:cubicBezTo>
                        <a:pt x="0" y="1470"/>
                        <a:pt x="7" y="1477"/>
                        <a:pt x="17" y="1477"/>
                      </a:cubicBezTo>
                      <a:cubicBezTo>
                        <a:pt x="23" y="1477"/>
                        <a:pt x="30" y="1470"/>
                        <a:pt x="30" y="1460"/>
                      </a:cubicBezTo>
                      <a:lnTo>
                        <a:pt x="30" y="16"/>
                      </a:lnTo>
                      <a:cubicBezTo>
                        <a:pt x="30" y="6"/>
                        <a:pt x="23" y="1"/>
                        <a:pt x="15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15"/>
                <p:cNvSpPr/>
                <p:nvPr/>
              </p:nvSpPr>
              <p:spPr>
                <a:xfrm>
                  <a:off x="4124652" y="3767191"/>
                  <a:ext cx="5943" cy="307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603" extrusionOk="0">
                      <a:moveTo>
                        <a:pt x="15" y="0"/>
                      </a:moveTo>
                      <a:cubicBezTo>
                        <a:pt x="8" y="0"/>
                        <a:pt x="0" y="5"/>
                        <a:pt x="0" y="15"/>
                      </a:cubicBezTo>
                      <a:lnTo>
                        <a:pt x="0" y="1586"/>
                      </a:lnTo>
                      <a:cubicBezTo>
                        <a:pt x="0" y="1596"/>
                        <a:pt x="7" y="1603"/>
                        <a:pt x="17" y="1603"/>
                      </a:cubicBezTo>
                      <a:cubicBezTo>
                        <a:pt x="24" y="1603"/>
                        <a:pt x="30" y="1596"/>
                        <a:pt x="30" y="1586"/>
                      </a:cubicBezTo>
                      <a:lnTo>
                        <a:pt x="30" y="15"/>
                      </a:lnTo>
                      <a:cubicBezTo>
                        <a:pt x="30" y="5"/>
                        <a:pt x="23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15"/>
                <p:cNvSpPr/>
                <p:nvPr/>
              </p:nvSpPr>
              <p:spPr>
                <a:xfrm>
                  <a:off x="4067715" y="3739585"/>
                  <a:ext cx="6518" cy="33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747" extrusionOk="0">
                      <a:moveTo>
                        <a:pt x="17" y="1"/>
                      </a:moveTo>
                      <a:cubicBezTo>
                        <a:pt x="9" y="1"/>
                        <a:pt x="0" y="6"/>
                        <a:pt x="0" y="16"/>
                      </a:cubicBezTo>
                      <a:lnTo>
                        <a:pt x="0" y="1730"/>
                      </a:lnTo>
                      <a:cubicBezTo>
                        <a:pt x="0" y="1740"/>
                        <a:pt x="7" y="1747"/>
                        <a:pt x="17" y="1747"/>
                      </a:cubicBezTo>
                      <a:cubicBezTo>
                        <a:pt x="24" y="1747"/>
                        <a:pt x="34" y="1740"/>
                        <a:pt x="34" y="1730"/>
                      </a:cubicBezTo>
                      <a:lnTo>
                        <a:pt x="34" y="16"/>
                      </a:lnTo>
                      <a:cubicBezTo>
                        <a:pt x="34" y="6"/>
                        <a:pt x="25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15"/>
                <p:cNvSpPr/>
                <p:nvPr/>
              </p:nvSpPr>
              <p:spPr>
                <a:xfrm>
                  <a:off x="4011160" y="3705652"/>
                  <a:ext cx="6518" cy="36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1924" extrusionOk="0">
                      <a:moveTo>
                        <a:pt x="17" y="1"/>
                      </a:moveTo>
                      <a:cubicBezTo>
                        <a:pt x="9" y="1"/>
                        <a:pt x="0" y="6"/>
                        <a:pt x="2" y="16"/>
                      </a:cubicBezTo>
                      <a:lnTo>
                        <a:pt x="2" y="1907"/>
                      </a:lnTo>
                      <a:cubicBezTo>
                        <a:pt x="2" y="1917"/>
                        <a:pt x="9" y="1924"/>
                        <a:pt x="15" y="1924"/>
                      </a:cubicBezTo>
                      <a:cubicBezTo>
                        <a:pt x="25" y="1924"/>
                        <a:pt x="32" y="1917"/>
                        <a:pt x="32" y="1907"/>
                      </a:cubicBezTo>
                      <a:lnTo>
                        <a:pt x="32" y="16"/>
                      </a:lnTo>
                      <a:cubicBezTo>
                        <a:pt x="34" y="6"/>
                        <a:pt x="25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15"/>
                <p:cNvSpPr/>
                <p:nvPr/>
              </p:nvSpPr>
              <p:spPr>
                <a:xfrm>
                  <a:off x="3954606" y="3659642"/>
                  <a:ext cx="5943" cy="414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164" extrusionOk="0">
                      <a:moveTo>
                        <a:pt x="15" y="1"/>
                      </a:moveTo>
                      <a:cubicBezTo>
                        <a:pt x="8" y="1"/>
                        <a:pt x="2" y="6"/>
                        <a:pt x="0" y="16"/>
                      </a:cubicBezTo>
                      <a:lnTo>
                        <a:pt x="0" y="2147"/>
                      </a:lnTo>
                      <a:cubicBezTo>
                        <a:pt x="0" y="2157"/>
                        <a:pt x="7" y="2164"/>
                        <a:pt x="13" y="2164"/>
                      </a:cubicBezTo>
                      <a:cubicBezTo>
                        <a:pt x="23" y="2164"/>
                        <a:pt x="30" y="2157"/>
                        <a:pt x="30" y="2147"/>
                      </a:cubicBezTo>
                      <a:lnTo>
                        <a:pt x="30" y="16"/>
                      </a:lnTo>
                      <a:cubicBezTo>
                        <a:pt x="28" y="6"/>
                        <a:pt x="22" y="1"/>
                        <a:pt x="15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15"/>
                <p:cNvSpPr/>
                <p:nvPr/>
              </p:nvSpPr>
              <p:spPr>
                <a:xfrm>
                  <a:off x="3897285" y="3607113"/>
                  <a:ext cx="6518" cy="467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438" extrusionOk="0">
                      <a:moveTo>
                        <a:pt x="17" y="0"/>
                      </a:moveTo>
                      <a:cubicBezTo>
                        <a:pt x="9" y="0"/>
                        <a:pt x="1" y="5"/>
                        <a:pt x="2" y="13"/>
                      </a:cubicBezTo>
                      <a:lnTo>
                        <a:pt x="2" y="2421"/>
                      </a:lnTo>
                      <a:cubicBezTo>
                        <a:pt x="2" y="2431"/>
                        <a:pt x="9" y="2438"/>
                        <a:pt x="19" y="2438"/>
                      </a:cubicBezTo>
                      <a:cubicBezTo>
                        <a:pt x="26" y="2438"/>
                        <a:pt x="32" y="2431"/>
                        <a:pt x="32" y="2421"/>
                      </a:cubicBezTo>
                      <a:lnTo>
                        <a:pt x="32" y="13"/>
                      </a:lnTo>
                      <a:cubicBezTo>
                        <a:pt x="34" y="5"/>
                        <a:pt x="26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15"/>
                <p:cNvSpPr/>
                <p:nvPr/>
              </p:nvSpPr>
              <p:spPr>
                <a:xfrm>
                  <a:off x="3840731" y="3528512"/>
                  <a:ext cx="6518" cy="545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848" extrusionOk="0">
                      <a:moveTo>
                        <a:pt x="17" y="0"/>
                      </a:moveTo>
                      <a:cubicBezTo>
                        <a:pt x="10" y="0"/>
                        <a:pt x="2" y="4"/>
                        <a:pt x="0" y="13"/>
                      </a:cubicBezTo>
                      <a:lnTo>
                        <a:pt x="0" y="2831"/>
                      </a:lnTo>
                      <a:cubicBezTo>
                        <a:pt x="0" y="2841"/>
                        <a:pt x="7" y="2848"/>
                        <a:pt x="17" y="2848"/>
                      </a:cubicBezTo>
                      <a:cubicBezTo>
                        <a:pt x="27" y="2848"/>
                        <a:pt x="34" y="2841"/>
                        <a:pt x="34" y="2831"/>
                      </a:cubicBezTo>
                      <a:lnTo>
                        <a:pt x="34" y="13"/>
                      </a:lnTo>
                      <a:cubicBezTo>
                        <a:pt x="32" y="4"/>
                        <a:pt x="25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15"/>
                <p:cNvSpPr/>
                <p:nvPr/>
              </p:nvSpPr>
              <p:spPr>
                <a:xfrm>
                  <a:off x="3587483" y="4532689"/>
                  <a:ext cx="275871" cy="3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9" h="195" extrusionOk="0">
                      <a:moveTo>
                        <a:pt x="101" y="1"/>
                      </a:moveTo>
                      <a:cubicBezTo>
                        <a:pt x="44" y="1"/>
                        <a:pt x="1" y="44"/>
                        <a:pt x="1" y="97"/>
                      </a:cubicBezTo>
                      <a:cubicBezTo>
                        <a:pt x="1" y="151"/>
                        <a:pt x="44" y="194"/>
                        <a:pt x="101" y="194"/>
                      </a:cubicBezTo>
                      <a:lnTo>
                        <a:pt x="1342" y="194"/>
                      </a:lnTo>
                      <a:cubicBezTo>
                        <a:pt x="1395" y="194"/>
                        <a:pt x="1438" y="151"/>
                        <a:pt x="1438" y="97"/>
                      </a:cubicBezTo>
                      <a:cubicBezTo>
                        <a:pt x="1438" y="44"/>
                        <a:pt x="1395" y="1"/>
                        <a:pt x="1342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5"/>
                <p:cNvSpPr/>
                <p:nvPr/>
              </p:nvSpPr>
              <p:spPr>
                <a:xfrm>
                  <a:off x="3623333" y="3456046"/>
                  <a:ext cx="200912" cy="3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194" extrusionOk="0">
                      <a:moveTo>
                        <a:pt x="97" y="1"/>
                      </a:moveTo>
                      <a:cubicBezTo>
                        <a:pt x="44" y="1"/>
                        <a:pt x="1" y="44"/>
                        <a:pt x="1" y="97"/>
                      </a:cubicBezTo>
                      <a:cubicBezTo>
                        <a:pt x="1" y="151"/>
                        <a:pt x="44" y="194"/>
                        <a:pt x="97" y="194"/>
                      </a:cubicBezTo>
                      <a:lnTo>
                        <a:pt x="951" y="194"/>
                      </a:lnTo>
                      <a:cubicBezTo>
                        <a:pt x="1004" y="194"/>
                        <a:pt x="1048" y="151"/>
                        <a:pt x="1048" y="97"/>
                      </a:cubicBezTo>
                      <a:cubicBezTo>
                        <a:pt x="1048" y="44"/>
                        <a:pt x="1004" y="1"/>
                        <a:pt x="951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5"/>
                <p:cNvSpPr/>
                <p:nvPr/>
              </p:nvSpPr>
              <p:spPr>
                <a:xfrm>
                  <a:off x="5323409" y="3456046"/>
                  <a:ext cx="200912" cy="3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194" extrusionOk="0">
                      <a:moveTo>
                        <a:pt x="97" y="1"/>
                      </a:moveTo>
                      <a:cubicBezTo>
                        <a:pt x="44" y="1"/>
                        <a:pt x="0" y="44"/>
                        <a:pt x="0" y="97"/>
                      </a:cubicBezTo>
                      <a:cubicBezTo>
                        <a:pt x="0" y="151"/>
                        <a:pt x="44" y="194"/>
                        <a:pt x="97" y="194"/>
                      </a:cubicBezTo>
                      <a:lnTo>
                        <a:pt x="951" y="194"/>
                      </a:lnTo>
                      <a:cubicBezTo>
                        <a:pt x="1004" y="194"/>
                        <a:pt x="1048" y="151"/>
                        <a:pt x="1048" y="97"/>
                      </a:cubicBezTo>
                      <a:cubicBezTo>
                        <a:pt x="1048" y="44"/>
                        <a:pt x="1004" y="1"/>
                        <a:pt x="951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2867616" y="4061466"/>
                  <a:ext cx="3398443" cy="50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7" h="261" extrusionOk="0">
                      <a:moveTo>
                        <a:pt x="1" y="1"/>
                      </a:moveTo>
                      <a:lnTo>
                        <a:pt x="1" y="261"/>
                      </a:lnTo>
                      <a:lnTo>
                        <a:pt x="17726" y="261"/>
                      </a:lnTo>
                      <a:lnTo>
                        <a:pt x="17726" y="1"/>
                      </a:ln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3539556" y="4105559"/>
                  <a:ext cx="367891" cy="43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" h="225" extrusionOk="0">
                      <a:moveTo>
                        <a:pt x="114" y="1"/>
                      </a:moveTo>
                      <a:cubicBezTo>
                        <a:pt x="51" y="1"/>
                        <a:pt x="1" y="51"/>
                        <a:pt x="1" y="111"/>
                      </a:cubicBezTo>
                      <a:cubicBezTo>
                        <a:pt x="1" y="174"/>
                        <a:pt x="51" y="224"/>
                        <a:pt x="114" y="224"/>
                      </a:cubicBezTo>
                      <a:lnTo>
                        <a:pt x="1808" y="224"/>
                      </a:lnTo>
                      <a:cubicBezTo>
                        <a:pt x="1868" y="224"/>
                        <a:pt x="1918" y="174"/>
                        <a:pt x="1918" y="111"/>
                      </a:cubicBezTo>
                      <a:cubicBezTo>
                        <a:pt x="1918" y="51"/>
                        <a:pt x="1868" y="1"/>
                        <a:pt x="1805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15"/>
                <p:cNvSpPr/>
                <p:nvPr/>
              </p:nvSpPr>
              <p:spPr>
                <a:xfrm>
                  <a:off x="5239632" y="4105559"/>
                  <a:ext cx="367891" cy="43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" h="225" extrusionOk="0">
                      <a:moveTo>
                        <a:pt x="114" y="1"/>
                      </a:moveTo>
                      <a:cubicBezTo>
                        <a:pt x="51" y="1"/>
                        <a:pt x="1" y="51"/>
                        <a:pt x="1" y="111"/>
                      </a:cubicBezTo>
                      <a:cubicBezTo>
                        <a:pt x="1" y="174"/>
                        <a:pt x="51" y="224"/>
                        <a:pt x="114" y="224"/>
                      </a:cubicBezTo>
                      <a:lnTo>
                        <a:pt x="1808" y="224"/>
                      </a:lnTo>
                      <a:cubicBezTo>
                        <a:pt x="1868" y="224"/>
                        <a:pt x="1918" y="174"/>
                        <a:pt x="1918" y="111"/>
                      </a:cubicBezTo>
                      <a:cubicBezTo>
                        <a:pt x="1918" y="51"/>
                        <a:pt x="1868" y="1"/>
                        <a:pt x="1808" y="1"/>
                      </a:cubicBezTo>
                      <a:close/>
                    </a:path>
                  </a:pathLst>
                </a:custGeom>
                <a:solidFill>
                  <a:srgbClr val="2A0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73" name="Google Shape;473;p15"/>
            <p:cNvGrpSpPr/>
            <p:nvPr/>
          </p:nvGrpSpPr>
          <p:grpSpPr>
            <a:xfrm>
              <a:off x="8107039" y="3894799"/>
              <a:ext cx="693330" cy="595310"/>
              <a:chOff x="-141358" y="4029356"/>
              <a:chExt cx="344324" cy="295644"/>
            </a:xfrm>
          </p:grpSpPr>
          <p:sp>
            <p:nvSpPr>
              <p:cNvPr id="474" name="Google Shape;474;p15"/>
              <p:cNvSpPr/>
              <p:nvPr/>
            </p:nvSpPr>
            <p:spPr>
              <a:xfrm>
                <a:off x="-141358" y="4029356"/>
                <a:ext cx="344086" cy="263931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3329" extrusionOk="0">
                    <a:moveTo>
                      <a:pt x="0" y="0"/>
                    </a:moveTo>
                    <a:lnTo>
                      <a:pt x="0" y="3329"/>
                    </a:lnTo>
                    <a:lnTo>
                      <a:pt x="4339" y="3329"/>
                    </a:lnTo>
                    <a:lnTo>
                      <a:pt x="4339" y="0"/>
                    </a:lnTo>
                    <a:close/>
                  </a:path>
                </a:pathLst>
              </a:custGeom>
              <a:solidFill>
                <a:srgbClr val="06C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-141358" y="4293208"/>
                <a:ext cx="344086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401" extrusionOk="0">
                    <a:moveTo>
                      <a:pt x="0" y="1"/>
                    </a:moveTo>
                    <a:lnTo>
                      <a:pt x="0" y="401"/>
                    </a:lnTo>
                    <a:lnTo>
                      <a:pt x="4339" y="401"/>
                    </a:lnTo>
                    <a:lnTo>
                      <a:pt x="4339" y="1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-141358" y="4079304"/>
                <a:ext cx="23071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818" extrusionOk="0">
                    <a:moveTo>
                      <a:pt x="147" y="1"/>
                    </a:moveTo>
                    <a:cubicBezTo>
                      <a:pt x="67" y="1"/>
                      <a:pt x="0" y="67"/>
                      <a:pt x="0" y="144"/>
                    </a:cubicBezTo>
                    <a:lnTo>
                      <a:pt x="0" y="674"/>
                    </a:lnTo>
                    <a:cubicBezTo>
                      <a:pt x="0" y="754"/>
                      <a:pt x="67" y="818"/>
                      <a:pt x="147" y="818"/>
                    </a:cubicBezTo>
                    <a:cubicBezTo>
                      <a:pt x="227" y="818"/>
                      <a:pt x="290" y="754"/>
                      <a:pt x="290" y="674"/>
                    </a:cubicBezTo>
                    <a:lnTo>
                      <a:pt x="290" y="144"/>
                    </a:lnTo>
                    <a:cubicBezTo>
                      <a:pt x="290" y="67"/>
                      <a:pt x="227" y="1"/>
                      <a:pt x="147" y="1"/>
                    </a:cubicBezTo>
                    <a:close/>
                  </a:path>
                </a:pathLst>
              </a:custGeom>
              <a:solidFill>
                <a:srgbClr val="FEF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-118366" y="4079304"/>
                <a:ext cx="23071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818" extrusionOk="0">
                    <a:moveTo>
                      <a:pt x="144" y="1"/>
                    </a:moveTo>
                    <a:cubicBezTo>
                      <a:pt x="64" y="1"/>
                      <a:pt x="0" y="67"/>
                      <a:pt x="0" y="144"/>
                    </a:cubicBezTo>
                    <a:lnTo>
                      <a:pt x="0" y="674"/>
                    </a:lnTo>
                    <a:cubicBezTo>
                      <a:pt x="0" y="754"/>
                      <a:pt x="64" y="818"/>
                      <a:pt x="144" y="818"/>
                    </a:cubicBezTo>
                    <a:cubicBezTo>
                      <a:pt x="224" y="818"/>
                      <a:pt x="291" y="754"/>
                      <a:pt x="291" y="674"/>
                    </a:cubicBezTo>
                    <a:lnTo>
                      <a:pt x="291" y="144"/>
                    </a:lnTo>
                    <a:cubicBezTo>
                      <a:pt x="291" y="67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-95374" y="4079304"/>
                <a:ext cx="23071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818" extrusionOk="0">
                    <a:moveTo>
                      <a:pt x="144" y="1"/>
                    </a:moveTo>
                    <a:cubicBezTo>
                      <a:pt x="64" y="1"/>
                      <a:pt x="1" y="67"/>
                      <a:pt x="1" y="144"/>
                    </a:cubicBezTo>
                    <a:lnTo>
                      <a:pt x="1" y="674"/>
                    </a:lnTo>
                    <a:cubicBezTo>
                      <a:pt x="1" y="754"/>
                      <a:pt x="64" y="818"/>
                      <a:pt x="144" y="818"/>
                    </a:cubicBezTo>
                    <a:cubicBezTo>
                      <a:pt x="224" y="818"/>
                      <a:pt x="291" y="754"/>
                      <a:pt x="291" y="674"/>
                    </a:cubicBezTo>
                    <a:lnTo>
                      <a:pt x="291" y="144"/>
                    </a:lnTo>
                    <a:cubicBezTo>
                      <a:pt x="291" y="67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rgbClr val="FEF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-72382" y="4079304"/>
                <a:ext cx="22833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818" extrusionOk="0">
                    <a:moveTo>
                      <a:pt x="144" y="1"/>
                    </a:moveTo>
                    <a:cubicBezTo>
                      <a:pt x="64" y="1"/>
                      <a:pt x="1" y="67"/>
                      <a:pt x="1" y="144"/>
                    </a:cubicBezTo>
                    <a:lnTo>
                      <a:pt x="1" y="674"/>
                    </a:lnTo>
                    <a:cubicBezTo>
                      <a:pt x="1" y="754"/>
                      <a:pt x="64" y="818"/>
                      <a:pt x="144" y="818"/>
                    </a:cubicBezTo>
                    <a:cubicBezTo>
                      <a:pt x="224" y="818"/>
                      <a:pt x="288" y="754"/>
                      <a:pt x="288" y="674"/>
                    </a:cubicBezTo>
                    <a:lnTo>
                      <a:pt x="288" y="144"/>
                    </a:lnTo>
                    <a:cubicBezTo>
                      <a:pt x="288" y="67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-49628" y="4079304"/>
                <a:ext cx="23071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818" extrusionOk="0">
                    <a:moveTo>
                      <a:pt x="147" y="1"/>
                    </a:moveTo>
                    <a:cubicBezTo>
                      <a:pt x="67" y="1"/>
                      <a:pt x="1" y="67"/>
                      <a:pt x="1" y="144"/>
                    </a:cubicBezTo>
                    <a:lnTo>
                      <a:pt x="1" y="674"/>
                    </a:lnTo>
                    <a:cubicBezTo>
                      <a:pt x="1" y="754"/>
                      <a:pt x="67" y="818"/>
                      <a:pt x="147" y="818"/>
                    </a:cubicBezTo>
                    <a:cubicBezTo>
                      <a:pt x="227" y="818"/>
                      <a:pt x="291" y="754"/>
                      <a:pt x="291" y="674"/>
                    </a:cubicBezTo>
                    <a:lnTo>
                      <a:pt x="291" y="144"/>
                    </a:lnTo>
                    <a:cubicBezTo>
                      <a:pt x="291" y="67"/>
                      <a:pt x="227" y="1"/>
                      <a:pt x="147" y="1"/>
                    </a:cubicBezTo>
                    <a:close/>
                  </a:path>
                </a:pathLst>
              </a:custGeom>
              <a:solidFill>
                <a:srgbClr val="FEF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-26636" y="4079304"/>
                <a:ext cx="23071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818" extrusionOk="0">
                    <a:moveTo>
                      <a:pt x="144" y="1"/>
                    </a:moveTo>
                    <a:cubicBezTo>
                      <a:pt x="64" y="1"/>
                      <a:pt x="1" y="67"/>
                      <a:pt x="1" y="144"/>
                    </a:cubicBezTo>
                    <a:lnTo>
                      <a:pt x="1" y="674"/>
                    </a:lnTo>
                    <a:cubicBezTo>
                      <a:pt x="1" y="754"/>
                      <a:pt x="64" y="818"/>
                      <a:pt x="144" y="818"/>
                    </a:cubicBezTo>
                    <a:cubicBezTo>
                      <a:pt x="224" y="818"/>
                      <a:pt x="291" y="754"/>
                      <a:pt x="291" y="674"/>
                    </a:cubicBezTo>
                    <a:lnTo>
                      <a:pt x="291" y="144"/>
                    </a:lnTo>
                    <a:cubicBezTo>
                      <a:pt x="291" y="67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-3645" y="4079304"/>
                <a:ext cx="23150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92" h="818" extrusionOk="0">
                    <a:moveTo>
                      <a:pt x="148" y="1"/>
                    </a:moveTo>
                    <a:cubicBezTo>
                      <a:pt x="68" y="1"/>
                      <a:pt x="1" y="67"/>
                      <a:pt x="1" y="144"/>
                    </a:cubicBezTo>
                    <a:lnTo>
                      <a:pt x="1" y="674"/>
                    </a:lnTo>
                    <a:cubicBezTo>
                      <a:pt x="1" y="754"/>
                      <a:pt x="68" y="818"/>
                      <a:pt x="148" y="818"/>
                    </a:cubicBezTo>
                    <a:cubicBezTo>
                      <a:pt x="228" y="818"/>
                      <a:pt x="291" y="754"/>
                      <a:pt x="291" y="674"/>
                    </a:cubicBezTo>
                    <a:lnTo>
                      <a:pt x="291" y="144"/>
                    </a:lnTo>
                    <a:cubicBezTo>
                      <a:pt x="291" y="67"/>
                      <a:pt x="228" y="1"/>
                      <a:pt x="148" y="1"/>
                    </a:cubicBezTo>
                    <a:close/>
                  </a:path>
                </a:pathLst>
              </a:custGeom>
              <a:solidFill>
                <a:srgbClr val="FEF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19427" y="4079304"/>
                <a:ext cx="22754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87" h="818" extrusionOk="0">
                    <a:moveTo>
                      <a:pt x="143" y="1"/>
                    </a:moveTo>
                    <a:cubicBezTo>
                      <a:pt x="63" y="1"/>
                      <a:pt x="0" y="67"/>
                      <a:pt x="0" y="144"/>
                    </a:cubicBezTo>
                    <a:lnTo>
                      <a:pt x="0" y="674"/>
                    </a:lnTo>
                    <a:cubicBezTo>
                      <a:pt x="0" y="754"/>
                      <a:pt x="63" y="818"/>
                      <a:pt x="143" y="818"/>
                    </a:cubicBezTo>
                    <a:cubicBezTo>
                      <a:pt x="223" y="818"/>
                      <a:pt x="287" y="754"/>
                      <a:pt x="287" y="674"/>
                    </a:cubicBezTo>
                    <a:lnTo>
                      <a:pt x="287" y="144"/>
                    </a:lnTo>
                    <a:cubicBezTo>
                      <a:pt x="287" y="67"/>
                      <a:pt x="223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42101" y="4079304"/>
                <a:ext cx="23071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818" extrusionOk="0">
                    <a:moveTo>
                      <a:pt x="148" y="1"/>
                    </a:moveTo>
                    <a:cubicBezTo>
                      <a:pt x="68" y="1"/>
                      <a:pt x="1" y="67"/>
                      <a:pt x="1" y="144"/>
                    </a:cubicBezTo>
                    <a:lnTo>
                      <a:pt x="1" y="674"/>
                    </a:lnTo>
                    <a:cubicBezTo>
                      <a:pt x="1" y="754"/>
                      <a:pt x="68" y="818"/>
                      <a:pt x="148" y="818"/>
                    </a:cubicBezTo>
                    <a:cubicBezTo>
                      <a:pt x="228" y="818"/>
                      <a:pt x="291" y="754"/>
                      <a:pt x="291" y="674"/>
                    </a:cubicBezTo>
                    <a:lnTo>
                      <a:pt x="291" y="144"/>
                    </a:lnTo>
                    <a:cubicBezTo>
                      <a:pt x="291" y="67"/>
                      <a:pt x="228" y="1"/>
                      <a:pt x="148" y="1"/>
                    </a:cubicBezTo>
                    <a:close/>
                  </a:path>
                </a:pathLst>
              </a:custGeom>
              <a:solidFill>
                <a:srgbClr val="FEF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65093" y="4079304"/>
                <a:ext cx="23150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92" h="818" extrusionOk="0">
                    <a:moveTo>
                      <a:pt x="144" y="1"/>
                    </a:moveTo>
                    <a:cubicBezTo>
                      <a:pt x="64" y="1"/>
                      <a:pt x="1" y="67"/>
                      <a:pt x="1" y="144"/>
                    </a:cubicBezTo>
                    <a:lnTo>
                      <a:pt x="1" y="674"/>
                    </a:lnTo>
                    <a:cubicBezTo>
                      <a:pt x="1" y="754"/>
                      <a:pt x="64" y="818"/>
                      <a:pt x="144" y="818"/>
                    </a:cubicBezTo>
                    <a:cubicBezTo>
                      <a:pt x="224" y="818"/>
                      <a:pt x="291" y="754"/>
                      <a:pt x="291" y="674"/>
                    </a:cubicBezTo>
                    <a:lnTo>
                      <a:pt x="291" y="144"/>
                    </a:lnTo>
                    <a:cubicBezTo>
                      <a:pt x="291" y="67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88164" y="4079304"/>
                <a:ext cx="23071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818" extrusionOk="0">
                    <a:moveTo>
                      <a:pt x="144" y="1"/>
                    </a:moveTo>
                    <a:cubicBezTo>
                      <a:pt x="63" y="1"/>
                      <a:pt x="0" y="67"/>
                      <a:pt x="0" y="144"/>
                    </a:cubicBezTo>
                    <a:lnTo>
                      <a:pt x="0" y="674"/>
                    </a:lnTo>
                    <a:cubicBezTo>
                      <a:pt x="0" y="754"/>
                      <a:pt x="63" y="818"/>
                      <a:pt x="144" y="818"/>
                    </a:cubicBezTo>
                    <a:cubicBezTo>
                      <a:pt x="224" y="818"/>
                      <a:pt x="290" y="754"/>
                      <a:pt x="290" y="674"/>
                    </a:cubicBezTo>
                    <a:lnTo>
                      <a:pt x="290" y="144"/>
                    </a:lnTo>
                    <a:cubicBezTo>
                      <a:pt x="290" y="67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rgbClr val="FEF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111156" y="4079304"/>
                <a:ext cx="22833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818" extrusionOk="0">
                    <a:moveTo>
                      <a:pt x="144" y="1"/>
                    </a:moveTo>
                    <a:cubicBezTo>
                      <a:pt x="64" y="1"/>
                      <a:pt x="0" y="67"/>
                      <a:pt x="0" y="144"/>
                    </a:cubicBezTo>
                    <a:lnTo>
                      <a:pt x="0" y="674"/>
                    </a:lnTo>
                    <a:cubicBezTo>
                      <a:pt x="0" y="754"/>
                      <a:pt x="64" y="818"/>
                      <a:pt x="144" y="818"/>
                    </a:cubicBezTo>
                    <a:cubicBezTo>
                      <a:pt x="224" y="818"/>
                      <a:pt x="287" y="754"/>
                      <a:pt x="287" y="674"/>
                    </a:cubicBezTo>
                    <a:lnTo>
                      <a:pt x="287" y="144"/>
                    </a:lnTo>
                    <a:cubicBezTo>
                      <a:pt x="287" y="67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133910" y="4079304"/>
                <a:ext cx="23071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818" extrusionOk="0">
                    <a:moveTo>
                      <a:pt x="147" y="1"/>
                    </a:moveTo>
                    <a:cubicBezTo>
                      <a:pt x="67" y="1"/>
                      <a:pt x="0" y="67"/>
                      <a:pt x="0" y="144"/>
                    </a:cubicBezTo>
                    <a:lnTo>
                      <a:pt x="0" y="674"/>
                    </a:lnTo>
                    <a:cubicBezTo>
                      <a:pt x="0" y="754"/>
                      <a:pt x="67" y="818"/>
                      <a:pt x="147" y="818"/>
                    </a:cubicBezTo>
                    <a:cubicBezTo>
                      <a:pt x="227" y="818"/>
                      <a:pt x="290" y="754"/>
                      <a:pt x="290" y="674"/>
                    </a:cubicBezTo>
                    <a:lnTo>
                      <a:pt x="290" y="144"/>
                    </a:lnTo>
                    <a:cubicBezTo>
                      <a:pt x="290" y="67"/>
                      <a:pt x="227" y="1"/>
                      <a:pt x="147" y="1"/>
                    </a:cubicBezTo>
                    <a:close/>
                  </a:path>
                </a:pathLst>
              </a:custGeom>
              <a:solidFill>
                <a:srgbClr val="FEF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156902" y="4079304"/>
                <a:ext cx="23071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818" extrusionOk="0">
                    <a:moveTo>
                      <a:pt x="144" y="1"/>
                    </a:moveTo>
                    <a:cubicBezTo>
                      <a:pt x="64" y="1"/>
                      <a:pt x="0" y="67"/>
                      <a:pt x="0" y="144"/>
                    </a:cubicBezTo>
                    <a:lnTo>
                      <a:pt x="0" y="674"/>
                    </a:lnTo>
                    <a:cubicBezTo>
                      <a:pt x="0" y="754"/>
                      <a:pt x="64" y="818"/>
                      <a:pt x="144" y="818"/>
                    </a:cubicBezTo>
                    <a:cubicBezTo>
                      <a:pt x="224" y="818"/>
                      <a:pt x="290" y="754"/>
                      <a:pt x="290" y="674"/>
                    </a:cubicBezTo>
                    <a:lnTo>
                      <a:pt x="290" y="144"/>
                    </a:lnTo>
                    <a:cubicBezTo>
                      <a:pt x="290" y="67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179894" y="4079304"/>
                <a:ext cx="23071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818" extrusionOk="0">
                    <a:moveTo>
                      <a:pt x="144" y="1"/>
                    </a:moveTo>
                    <a:cubicBezTo>
                      <a:pt x="64" y="1"/>
                      <a:pt x="0" y="67"/>
                      <a:pt x="0" y="144"/>
                    </a:cubicBezTo>
                    <a:lnTo>
                      <a:pt x="0" y="674"/>
                    </a:lnTo>
                    <a:cubicBezTo>
                      <a:pt x="0" y="754"/>
                      <a:pt x="64" y="818"/>
                      <a:pt x="144" y="818"/>
                    </a:cubicBezTo>
                    <a:cubicBezTo>
                      <a:pt x="224" y="818"/>
                      <a:pt x="291" y="754"/>
                      <a:pt x="291" y="674"/>
                    </a:cubicBezTo>
                    <a:lnTo>
                      <a:pt x="291" y="144"/>
                    </a:lnTo>
                    <a:cubicBezTo>
                      <a:pt x="291" y="67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rgbClr val="FEF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-141358" y="4029356"/>
                <a:ext cx="344086" cy="61920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4339" y="781"/>
                    </a:lnTo>
                    <a:lnTo>
                      <a:pt x="4339" y="0"/>
                    </a:lnTo>
                    <a:close/>
                  </a:path>
                </a:pathLst>
              </a:custGeom>
              <a:solidFill>
                <a:srgbClr val="FEF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4839" y="4195690"/>
                <a:ext cx="48997" cy="97914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35" extrusionOk="0">
                    <a:moveTo>
                      <a:pt x="1" y="0"/>
                    </a:moveTo>
                    <a:lnTo>
                      <a:pt x="1" y="1234"/>
                    </a:lnTo>
                    <a:lnTo>
                      <a:pt x="618" y="1234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-122568" y="4159141"/>
                <a:ext cx="107428" cy="11567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459" extrusionOk="0">
                    <a:moveTo>
                      <a:pt x="0" y="1"/>
                    </a:moveTo>
                    <a:lnTo>
                      <a:pt x="0" y="1458"/>
                    </a:lnTo>
                    <a:lnTo>
                      <a:pt x="1354" y="1458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rgbClr val="C3F1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74369" y="4159141"/>
                <a:ext cx="107745" cy="11567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459" extrusionOk="0">
                    <a:moveTo>
                      <a:pt x="1" y="1"/>
                    </a:moveTo>
                    <a:lnTo>
                      <a:pt x="1" y="1458"/>
                    </a:lnTo>
                    <a:lnTo>
                      <a:pt x="1358" y="1458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rgbClr val="C3F1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5" name="Google Shape;495;p15"/>
            <p:cNvGrpSpPr/>
            <p:nvPr/>
          </p:nvGrpSpPr>
          <p:grpSpPr>
            <a:xfrm>
              <a:off x="8027655" y="882579"/>
              <a:ext cx="539956" cy="530412"/>
              <a:chOff x="4541725" y="745700"/>
              <a:chExt cx="103250" cy="101425"/>
            </a:xfrm>
          </p:grpSpPr>
          <p:sp>
            <p:nvSpPr>
              <p:cNvPr id="496" name="Google Shape;496;p15"/>
              <p:cNvSpPr/>
              <p:nvPr/>
            </p:nvSpPr>
            <p:spPr>
              <a:xfrm>
                <a:off x="4541725" y="745700"/>
                <a:ext cx="39475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118" extrusionOk="0">
                    <a:moveTo>
                      <a:pt x="788" y="1"/>
                    </a:moveTo>
                    <a:lnTo>
                      <a:pt x="1" y="1118"/>
                    </a:lnTo>
                    <a:lnTo>
                      <a:pt x="1578" y="1118"/>
                    </a:lnTo>
                    <a:lnTo>
                      <a:pt x="788" y="1"/>
                    </a:lnTo>
                    <a:close/>
                  </a:path>
                </a:pathLst>
              </a:custGeom>
              <a:solidFill>
                <a:srgbClr val="6ADC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4561400" y="745700"/>
                <a:ext cx="83575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1118" extrusionOk="0">
                    <a:moveTo>
                      <a:pt x="1" y="1"/>
                    </a:moveTo>
                    <a:lnTo>
                      <a:pt x="791" y="1118"/>
                    </a:lnTo>
                    <a:lnTo>
                      <a:pt x="3343" y="1118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rgbClr val="33C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4541725" y="773625"/>
                <a:ext cx="39475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2940" extrusionOk="0">
                    <a:moveTo>
                      <a:pt x="1" y="1"/>
                    </a:moveTo>
                    <a:lnTo>
                      <a:pt x="1" y="2939"/>
                    </a:lnTo>
                    <a:lnTo>
                      <a:pt x="1578" y="2939"/>
                    </a:lnTo>
                    <a:lnTo>
                      <a:pt x="1578" y="1"/>
                    </a:lnTo>
                    <a:close/>
                  </a:path>
                </a:pathLst>
              </a:custGeom>
              <a:solidFill>
                <a:srgbClr val="DF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4553250" y="820400"/>
                <a:ext cx="1642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069" extrusionOk="0">
                    <a:moveTo>
                      <a:pt x="0" y="1"/>
                    </a:moveTo>
                    <a:lnTo>
                      <a:pt x="0" y="1068"/>
                    </a:lnTo>
                    <a:lnTo>
                      <a:pt x="657" y="1068"/>
                    </a:lnTo>
                    <a:lnTo>
                      <a:pt x="657" y="1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4553750" y="790300"/>
                <a:ext cx="1542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0" y="1"/>
                    </a:moveTo>
                    <a:lnTo>
                      <a:pt x="0" y="618"/>
                    </a:lnTo>
                    <a:lnTo>
                      <a:pt x="617" y="618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4581175" y="773625"/>
                <a:ext cx="63800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940" extrusionOk="0">
                    <a:moveTo>
                      <a:pt x="0" y="1"/>
                    </a:moveTo>
                    <a:lnTo>
                      <a:pt x="0" y="2939"/>
                    </a:lnTo>
                    <a:lnTo>
                      <a:pt x="2552" y="2939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rgbClr val="B2ED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592350" y="790300"/>
                <a:ext cx="1545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8" extrusionOk="0">
                    <a:moveTo>
                      <a:pt x="0" y="1"/>
                    </a:moveTo>
                    <a:lnTo>
                      <a:pt x="0" y="618"/>
                    </a:lnTo>
                    <a:lnTo>
                      <a:pt x="617" y="618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618275" y="790300"/>
                <a:ext cx="1552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18" extrusionOk="0">
                    <a:moveTo>
                      <a:pt x="0" y="1"/>
                    </a:moveTo>
                    <a:lnTo>
                      <a:pt x="0" y="618"/>
                    </a:lnTo>
                    <a:lnTo>
                      <a:pt x="621" y="618"/>
                    </a:lnTo>
                    <a:lnTo>
                      <a:pt x="621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92350" y="815000"/>
                <a:ext cx="1545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8" extrusionOk="0">
                    <a:moveTo>
                      <a:pt x="0" y="0"/>
                    </a:moveTo>
                    <a:lnTo>
                      <a:pt x="0" y="617"/>
                    </a:lnTo>
                    <a:lnTo>
                      <a:pt x="617" y="617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618275" y="815000"/>
                <a:ext cx="1552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18" extrusionOk="0">
                    <a:moveTo>
                      <a:pt x="0" y="0"/>
                    </a:moveTo>
                    <a:lnTo>
                      <a:pt x="0" y="617"/>
                    </a:lnTo>
                    <a:lnTo>
                      <a:pt x="621" y="617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6" name="Google Shape;506;p15"/>
            <p:cNvGrpSpPr/>
            <p:nvPr/>
          </p:nvGrpSpPr>
          <p:grpSpPr>
            <a:xfrm>
              <a:off x="7092032" y="1329017"/>
              <a:ext cx="539956" cy="530412"/>
              <a:chOff x="4541725" y="745700"/>
              <a:chExt cx="103250" cy="101425"/>
            </a:xfrm>
          </p:grpSpPr>
          <p:sp>
            <p:nvSpPr>
              <p:cNvPr id="507" name="Google Shape;507;p15"/>
              <p:cNvSpPr/>
              <p:nvPr/>
            </p:nvSpPr>
            <p:spPr>
              <a:xfrm>
                <a:off x="4541725" y="745700"/>
                <a:ext cx="39475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118" extrusionOk="0">
                    <a:moveTo>
                      <a:pt x="788" y="1"/>
                    </a:moveTo>
                    <a:lnTo>
                      <a:pt x="1" y="1118"/>
                    </a:lnTo>
                    <a:lnTo>
                      <a:pt x="1578" y="1118"/>
                    </a:lnTo>
                    <a:lnTo>
                      <a:pt x="788" y="1"/>
                    </a:lnTo>
                    <a:close/>
                  </a:path>
                </a:pathLst>
              </a:custGeom>
              <a:solidFill>
                <a:srgbClr val="6ADC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61400" y="745700"/>
                <a:ext cx="83575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1118" extrusionOk="0">
                    <a:moveTo>
                      <a:pt x="1" y="1"/>
                    </a:moveTo>
                    <a:lnTo>
                      <a:pt x="791" y="1118"/>
                    </a:lnTo>
                    <a:lnTo>
                      <a:pt x="3343" y="1118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rgbClr val="33C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541725" y="773625"/>
                <a:ext cx="39475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2940" extrusionOk="0">
                    <a:moveTo>
                      <a:pt x="1" y="1"/>
                    </a:moveTo>
                    <a:lnTo>
                      <a:pt x="1" y="2939"/>
                    </a:lnTo>
                    <a:lnTo>
                      <a:pt x="1578" y="2939"/>
                    </a:lnTo>
                    <a:lnTo>
                      <a:pt x="1578" y="1"/>
                    </a:lnTo>
                    <a:close/>
                  </a:path>
                </a:pathLst>
              </a:custGeom>
              <a:solidFill>
                <a:srgbClr val="DF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53250" y="820400"/>
                <a:ext cx="1642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069" extrusionOk="0">
                    <a:moveTo>
                      <a:pt x="0" y="1"/>
                    </a:moveTo>
                    <a:lnTo>
                      <a:pt x="0" y="1068"/>
                    </a:lnTo>
                    <a:lnTo>
                      <a:pt x="657" y="1068"/>
                    </a:lnTo>
                    <a:lnTo>
                      <a:pt x="657" y="1"/>
                    </a:lnTo>
                    <a:close/>
                  </a:path>
                </a:pathLst>
              </a:custGeom>
              <a:solidFill>
                <a:srgbClr val="2A0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553750" y="790300"/>
                <a:ext cx="1542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0" y="1"/>
                    </a:moveTo>
                    <a:lnTo>
                      <a:pt x="0" y="618"/>
                    </a:lnTo>
                    <a:lnTo>
                      <a:pt x="617" y="618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581175" y="773625"/>
                <a:ext cx="63800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940" extrusionOk="0">
                    <a:moveTo>
                      <a:pt x="0" y="1"/>
                    </a:moveTo>
                    <a:lnTo>
                      <a:pt x="0" y="2939"/>
                    </a:lnTo>
                    <a:lnTo>
                      <a:pt x="2552" y="2939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rgbClr val="B2ED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92350" y="790300"/>
                <a:ext cx="1545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8" extrusionOk="0">
                    <a:moveTo>
                      <a:pt x="0" y="1"/>
                    </a:moveTo>
                    <a:lnTo>
                      <a:pt x="0" y="618"/>
                    </a:lnTo>
                    <a:lnTo>
                      <a:pt x="617" y="618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4618275" y="790300"/>
                <a:ext cx="1552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18" extrusionOk="0">
                    <a:moveTo>
                      <a:pt x="0" y="1"/>
                    </a:moveTo>
                    <a:lnTo>
                      <a:pt x="0" y="618"/>
                    </a:lnTo>
                    <a:lnTo>
                      <a:pt x="621" y="618"/>
                    </a:lnTo>
                    <a:lnTo>
                      <a:pt x="621" y="1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4592350" y="815000"/>
                <a:ext cx="1545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8" extrusionOk="0">
                    <a:moveTo>
                      <a:pt x="0" y="0"/>
                    </a:moveTo>
                    <a:lnTo>
                      <a:pt x="0" y="617"/>
                    </a:lnTo>
                    <a:lnTo>
                      <a:pt x="617" y="617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4618275" y="815000"/>
                <a:ext cx="1552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18" extrusionOk="0">
                    <a:moveTo>
                      <a:pt x="0" y="0"/>
                    </a:moveTo>
                    <a:lnTo>
                      <a:pt x="0" y="617"/>
                    </a:lnTo>
                    <a:lnTo>
                      <a:pt x="621" y="617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rgbClr val="7FF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C8B5C1-9FE2-CE45-B9E1-E29A6D0B549B}"/>
              </a:ext>
            </a:extLst>
          </p:cNvPr>
          <p:cNvSpPr/>
          <p:nvPr/>
        </p:nvSpPr>
        <p:spPr>
          <a:xfrm>
            <a:off x="408620" y="2063918"/>
            <a:ext cx="14201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60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lang="en-SA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E4CA6-DA30-D148-A05D-5F8DCC3F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88" y="590550"/>
            <a:ext cx="3161858" cy="3622862"/>
          </a:xfrm>
          <a:prstGeom prst="rect">
            <a:avLst/>
          </a:prstGeom>
        </p:spPr>
      </p:pic>
      <p:sp>
        <p:nvSpPr>
          <p:cNvPr id="7" name="Google Shape;2230;p41">
            <a:extLst>
              <a:ext uri="{FF2B5EF4-FFF2-40B4-BE49-F238E27FC236}">
                <a16:creationId xmlns:a16="http://schemas.microsoft.com/office/drawing/2014/main" id="{3A2B7ABC-D308-7941-8405-F90C62DBC60C}"/>
              </a:ext>
            </a:extLst>
          </p:cNvPr>
          <p:cNvSpPr txBox="1">
            <a:spLocks/>
          </p:cNvSpPr>
          <p:nvPr/>
        </p:nvSpPr>
        <p:spPr>
          <a:xfrm>
            <a:off x="1332762" y="2192249"/>
            <a:ext cx="4046062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is the busiest time of the day using 5 stations ? Ex. Before and after midday (AM / PM)</a:t>
            </a:r>
          </a:p>
        </p:txBody>
      </p:sp>
    </p:spTree>
    <p:extLst>
      <p:ext uri="{BB962C8B-B14F-4D97-AF65-F5344CB8AC3E}">
        <p14:creationId xmlns:p14="http://schemas.microsoft.com/office/powerpoint/2010/main" val="235685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C8B5C1-9FE2-CE45-B9E1-E29A6D0B549B}"/>
              </a:ext>
            </a:extLst>
          </p:cNvPr>
          <p:cNvSpPr/>
          <p:nvPr/>
        </p:nvSpPr>
        <p:spPr>
          <a:xfrm>
            <a:off x="408620" y="2063918"/>
            <a:ext cx="14201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60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lang="en-SA" sz="6000" dirty="0"/>
          </a:p>
        </p:txBody>
      </p:sp>
      <p:sp>
        <p:nvSpPr>
          <p:cNvPr id="4" name="Google Shape;2230;p41">
            <a:extLst>
              <a:ext uri="{FF2B5EF4-FFF2-40B4-BE49-F238E27FC236}">
                <a16:creationId xmlns:a16="http://schemas.microsoft.com/office/drawing/2014/main" id="{49975B36-441C-6A4A-81D3-CAFFE48C2047}"/>
              </a:ext>
            </a:extLst>
          </p:cNvPr>
          <p:cNvSpPr txBox="1">
            <a:spLocks/>
          </p:cNvSpPr>
          <p:nvPr/>
        </p:nvSpPr>
        <p:spPr>
          <a:xfrm>
            <a:off x="1332762" y="2192249"/>
            <a:ext cx="4046062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is the busiest time of the day using 5 stations ? Ex. Before and after midday (AM / PM)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5CC1A-919F-654F-9A8B-70DF5E029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4" y="959017"/>
            <a:ext cx="3403600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14776D-1C68-0642-97A1-8E40CB637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824" y="2760007"/>
            <a:ext cx="3530462" cy="20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4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50" y="240644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2626880" y="1601714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6695A33-ED6A-B54D-8BA3-13A3840F25E3}"/>
              </a:ext>
            </a:extLst>
          </p:cNvPr>
          <p:cNvSpPr txBox="1"/>
          <p:nvPr/>
        </p:nvSpPr>
        <p:spPr>
          <a:xfrm>
            <a:off x="206342" y="1081864"/>
            <a:ext cx="41684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Metropolitan Transportation Authority (MTA)</a:t>
            </a:r>
            <a:r>
              <a:rPr lang="en-SA" sz="1000" dirty="0"/>
              <a:t> needs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1000" dirty="0"/>
              <a:t>Have more staff assignment in the most crowded stations to ease people entries and exits.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H</a:t>
            </a:r>
            <a:r>
              <a:rPr lang="en-SA" sz="1000" dirty="0"/>
              <a:t>ave more staff assignments in specific days, such as Wedensday.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1000" dirty="0"/>
              <a:t>It is clear that some staions are busier in the after midday. Therefore, we need more staff to help ease and faster the process of entries ana exits. </a:t>
            </a:r>
            <a:r>
              <a:rPr lang="en-SA" dirty="0"/>
              <a:t> </a:t>
            </a:r>
          </a:p>
          <a:p>
            <a:endParaRPr lang="en-S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47667" y="80628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Problem </a:t>
            </a:r>
            <a:r>
              <a:rPr lang="en" dirty="0"/>
              <a:t>Statement 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47667" y="188527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Data Description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47667" y="296427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Questions 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47666" y="4043262"/>
            <a:ext cx="302433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65" name="Google Shape;521;p16">
            <a:extLst>
              <a:ext uri="{FF2B5EF4-FFF2-40B4-BE49-F238E27FC236}">
                <a16:creationId xmlns:a16="http://schemas.microsoft.com/office/drawing/2014/main" id="{F4055CD5-AD2E-D44B-AC5C-BBDBCC11DF5A}"/>
              </a:ext>
            </a:extLst>
          </p:cNvPr>
          <p:cNvGrpSpPr/>
          <p:nvPr/>
        </p:nvGrpSpPr>
        <p:grpSpPr>
          <a:xfrm>
            <a:off x="4981235" y="1173068"/>
            <a:ext cx="3289796" cy="3277605"/>
            <a:chOff x="3555325" y="1453800"/>
            <a:chExt cx="3824900" cy="3810725"/>
          </a:xfrm>
        </p:grpSpPr>
        <p:sp>
          <p:nvSpPr>
            <p:cNvPr id="266" name="Google Shape;522;p16">
              <a:extLst>
                <a:ext uri="{FF2B5EF4-FFF2-40B4-BE49-F238E27FC236}">
                  <a16:creationId xmlns:a16="http://schemas.microsoft.com/office/drawing/2014/main" id="{57E81602-6A8A-E649-BDD7-2719F4E89E73}"/>
                </a:ext>
              </a:extLst>
            </p:cNvPr>
            <p:cNvSpPr/>
            <p:nvPr/>
          </p:nvSpPr>
          <p:spPr>
            <a:xfrm>
              <a:off x="3555325" y="3889575"/>
              <a:ext cx="1391150" cy="1374950"/>
            </a:xfrm>
            <a:custGeom>
              <a:avLst/>
              <a:gdLst/>
              <a:ahLst/>
              <a:cxnLst/>
              <a:rect l="l" t="t" r="r" b="b"/>
              <a:pathLst>
                <a:path w="55646" h="54998" extrusionOk="0">
                  <a:moveTo>
                    <a:pt x="46937" y="1"/>
                  </a:moveTo>
                  <a:cubicBezTo>
                    <a:pt x="46558" y="1"/>
                    <a:pt x="46179" y="89"/>
                    <a:pt x="45828" y="266"/>
                  </a:cubicBezTo>
                  <a:lnTo>
                    <a:pt x="45592" y="384"/>
                  </a:lnTo>
                  <a:cubicBezTo>
                    <a:pt x="44737" y="812"/>
                    <a:pt x="43792" y="1033"/>
                    <a:pt x="42826" y="1033"/>
                  </a:cubicBezTo>
                  <a:lnTo>
                    <a:pt x="41048" y="1033"/>
                  </a:lnTo>
                  <a:cubicBezTo>
                    <a:pt x="40576" y="1033"/>
                    <a:pt x="40104" y="1173"/>
                    <a:pt x="39706" y="1432"/>
                  </a:cubicBezTo>
                  <a:cubicBezTo>
                    <a:pt x="38440" y="2241"/>
                    <a:pt x="36972" y="2674"/>
                    <a:pt x="35476" y="2674"/>
                  </a:cubicBezTo>
                  <a:cubicBezTo>
                    <a:pt x="35404" y="2674"/>
                    <a:pt x="35331" y="2673"/>
                    <a:pt x="35258" y="2671"/>
                  </a:cubicBezTo>
                  <a:lnTo>
                    <a:pt x="32559" y="2590"/>
                  </a:lnTo>
                  <a:cubicBezTo>
                    <a:pt x="32502" y="2588"/>
                    <a:pt x="32445" y="2587"/>
                    <a:pt x="32389" y="2587"/>
                  </a:cubicBezTo>
                  <a:cubicBezTo>
                    <a:pt x="31459" y="2587"/>
                    <a:pt x="30546" y="2815"/>
                    <a:pt x="29719" y="3246"/>
                  </a:cubicBezTo>
                  <a:lnTo>
                    <a:pt x="28605" y="3836"/>
                  </a:lnTo>
                  <a:cubicBezTo>
                    <a:pt x="28220" y="3975"/>
                    <a:pt x="27816" y="4045"/>
                    <a:pt x="27410" y="4045"/>
                  </a:cubicBezTo>
                  <a:cubicBezTo>
                    <a:pt x="27037" y="4045"/>
                    <a:pt x="26664" y="3986"/>
                    <a:pt x="26304" y="3866"/>
                  </a:cubicBezTo>
                  <a:lnTo>
                    <a:pt x="23486" y="2929"/>
                  </a:lnTo>
                  <a:lnTo>
                    <a:pt x="22040" y="2332"/>
                  </a:lnTo>
                  <a:cubicBezTo>
                    <a:pt x="21650" y="2170"/>
                    <a:pt x="21240" y="2091"/>
                    <a:pt x="20831" y="2091"/>
                  </a:cubicBezTo>
                  <a:cubicBezTo>
                    <a:pt x="20104" y="2091"/>
                    <a:pt x="19383" y="2341"/>
                    <a:pt x="18802" y="2818"/>
                  </a:cubicBezTo>
                  <a:lnTo>
                    <a:pt x="15955" y="5164"/>
                  </a:lnTo>
                  <a:cubicBezTo>
                    <a:pt x="15328" y="5791"/>
                    <a:pt x="14981" y="6639"/>
                    <a:pt x="14981" y="7517"/>
                  </a:cubicBezTo>
                  <a:cubicBezTo>
                    <a:pt x="14981" y="7517"/>
                    <a:pt x="14981" y="8896"/>
                    <a:pt x="14922" y="9892"/>
                  </a:cubicBezTo>
                  <a:cubicBezTo>
                    <a:pt x="14878" y="10571"/>
                    <a:pt x="15158" y="11242"/>
                    <a:pt x="15675" y="11692"/>
                  </a:cubicBezTo>
                  <a:cubicBezTo>
                    <a:pt x="16309" y="12245"/>
                    <a:pt x="16634" y="13064"/>
                    <a:pt x="16545" y="13905"/>
                  </a:cubicBezTo>
                  <a:lnTo>
                    <a:pt x="16117" y="18249"/>
                  </a:lnTo>
                  <a:lnTo>
                    <a:pt x="14657" y="20720"/>
                  </a:lnTo>
                  <a:cubicBezTo>
                    <a:pt x="14354" y="21229"/>
                    <a:pt x="14177" y="21797"/>
                    <a:pt x="14140" y="22380"/>
                  </a:cubicBezTo>
                  <a:cubicBezTo>
                    <a:pt x="14096" y="23066"/>
                    <a:pt x="14081" y="23899"/>
                    <a:pt x="14214" y="24098"/>
                  </a:cubicBezTo>
                  <a:cubicBezTo>
                    <a:pt x="14619" y="24709"/>
                    <a:pt x="15081" y="24883"/>
                    <a:pt x="15481" y="24883"/>
                  </a:cubicBezTo>
                  <a:cubicBezTo>
                    <a:pt x="15824" y="24883"/>
                    <a:pt x="16120" y="24755"/>
                    <a:pt x="16294" y="24666"/>
                  </a:cubicBezTo>
                  <a:cubicBezTo>
                    <a:pt x="16345" y="24641"/>
                    <a:pt x="16393" y="24630"/>
                    <a:pt x="16438" y="24630"/>
                  </a:cubicBezTo>
                  <a:cubicBezTo>
                    <a:pt x="16729" y="24630"/>
                    <a:pt x="16939" y="25094"/>
                    <a:pt x="17430" y="25426"/>
                  </a:cubicBezTo>
                  <a:cubicBezTo>
                    <a:pt x="17669" y="25584"/>
                    <a:pt x="18108" y="25642"/>
                    <a:pt x="18579" y="25642"/>
                  </a:cubicBezTo>
                  <a:cubicBezTo>
                    <a:pt x="19226" y="25642"/>
                    <a:pt x="19934" y="25533"/>
                    <a:pt x="20263" y="25426"/>
                  </a:cubicBezTo>
                  <a:cubicBezTo>
                    <a:pt x="20838" y="25234"/>
                    <a:pt x="20270" y="23914"/>
                    <a:pt x="20078" y="23154"/>
                  </a:cubicBezTo>
                  <a:cubicBezTo>
                    <a:pt x="19886" y="22402"/>
                    <a:pt x="20270" y="22210"/>
                    <a:pt x="20454" y="21834"/>
                  </a:cubicBezTo>
                  <a:cubicBezTo>
                    <a:pt x="20646" y="21450"/>
                    <a:pt x="20454" y="21450"/>
                    <a:pt x="20270" y="20882"/>
                  </a:cubicBezTo>
                  <a:cubicBezTo>
                    <a:pt x="20109" y="20412"/>
                    <a:pt x="20749" y="19665"/>
                    <a:pt x="20849" y="19665"/>
                  </a:cubicBezTo>
                  <a:cubicBezTo>
                    <a:pt x="20868" y="19665"/>
                    <a:pt x="20868" y="19692"/>
                    <a:pt x="20838" y="19754"/>
                  </a:cubicBezTo>
                  <a:cubicBezTo>
                    <a:pt x="20654" y="20130"/>
                    <a:pt x="20838" y="20314"/>
                    <a:pt x="20838" y="21074"/>
                  </a:cubicBezTo>
                  <a:cubicBezTo>
                    <a:pt x="20838" y="21319"/>
                    <a:pt x="20916" y="21407"/>
                    <a:pt x="21048" y="21407"/>
                  </a:cubicBezTo>
                  <a:cubicBezTo>
                    <a:pt x="21324" y="21407"/>
                    <a:pt x="21835" y="21020"/>
                    <a:pt x="22350" y="20890"/>
                  </a:cubicBezTo>
                  <a:cubicBezTo>
                    <a:pt x="22456" y="20863"/>
                    <a:pt x="22544" y="20851"/>
                    <a:pt x="22614" y="20851"/>
                  </a:cubicBezTo>
                  <a:cubicBezTo>
                    <a:pt x="23039" y="20851"/>
                    <a:pt x="22811" y="21293"/>
                    <a:pt x="22158" y="21458"/>
                  </a:cubicBezTo>
                  <a:cubicBezTo>
                    <a:pt x="21406" y="21649"/>
                    <a:pt x="20270" y="23162"/>
                    <a:pt x="20838" y="23730"/>
                  </a:cubicBezTo>
                  <a:cubicBezTo>
                    <a:pt x="21406" y="24297"/>
                    <a:pt x="21214" y="24482"/>
                    <a:pt x="21214" y="25050"/>
                  </a:cubicBezTo>
                  <a:cubicBezTo>
                    <a:pt x="21214" y="25618"/>
                    <a:pt x="20454" y="25810"/>
                    <a:pt x="19702" y="25994"/>
                  </a:cubicBezTo>
                  <a:cubicBezTo>
                    <a:pt x="18942" y="26186"/>
                    <a:pt x="19894" y="26754"/>
                    <a:pt x="20270" y="27130"/>
                  </a:cubicBezTo>
                  <a:cubicBezTo>
                    <a:pt x="20646" y="27506"/>
                    <a:pt x="21590" y="27890"/>
                    <a:pt x="21782" y="28074"/>
                  </a:cubicBezTo>
                  <a:cubicBezTo>
                    <a:pt x="21974" y="28266"/>
                    <a:pt x="22357" y="29210"/>
                    <a:pt x="22542" y="29778"/>
                  </a:cubicBezTo>
                  <a:cubicBezTo>
                    <a:pt x="22726" y="30346"/>
                    <a:pt x="22542" y="30722"/>
                    <a:pt x="22542" y="30722"/>
                  </a:cubicBezTo>
                  <a:cubicBezTo>
                    <a:pt x="22542" y="30722"/>
                    <a:pt x="21782" y="29210"/>
                    <a:pt x="21590" y="28642"/>
                  </a:cubicBezTo>
                  <a:cubicBezTo>
                    <a:pt x="21406" y="28074"/>
                    <a:pt x="20270" y="27698"/>
                    <a:pt x="19894" y="27322"/>
                  </a:cubicBezTo>
                  <a:cubicBezTo>
                    <a:pt x="19551" y="26979"/>
                    <a:pt x="19067" y="26342"/>
                    <a:pt x="18289" y="26342"/>
                  </a:cubicBezTo>
                  <a:cubicBezTo>
                    <a:pt x="18196" y="26342"/>
                    <a:pt x="18099" y="26351"/>
                    <a:pt x="17998" y="26370"/>
                  </a:cubicBezTo>
                  <a:cubicBezTo>
                    <a:pt x="17893" y="26392"/>
                    <a:pt x="17797" y="26401"/>
                    <a:pt x="17709" y="26401"/>
                  </a:cubicBezTo>
                  <a:cubicBezTo>
                    <a:pt x="17006" y="26401"/>
                    <a:pt x="16785" y="25788"/>
                    <a:pt x="16110" y="25618"/>
                  </a:cubicBezTo>
                  <a:cubicBezTo>
                    <a:pt x="16043" y="25601"/>
                    <a:pt x="15986" y="25593"/>
                    <a:pt x="15938" y="25593"/>
                  </a:cubicBezTo>
                  <a:cubicBezTo>
                    <a:pt x="15443" y="25593"/>
                    <a:pt x="15885" y="26444"/>
                    <a:pt x="15542" y="27130"/>
                  </a:cubicBezTo>
                  <a:cubicBezTo>
                    <a:pt x="15166" y="27890"/>
                    <a:pt x="14081" y="28059"/>
                    <a:pt x="14081" y="28059"/>
                  </a:cubicBezTo>
                  <a:lnTo>
                    <a:pt x="12702" y="28834"/>
                  </a:lnTo>
                  <a:lnTo>
                    <a:pt x="11485" y="32485"/>
                  </a:lnTo>
                  <a:cubicBezTo>
                    <a:pt x="11225" y="33272"/>
                    <a:pt x="10488" y="33793"/>
                    <a:pt x="9670" y="33793"/>
                  </a:cubicBezTo>
                  <a:cubicBezTo>
                    <a:pt x="9607" y="33793"/>
                    <a:pt x="9543" y="33789"/>
                    <a:pt x="9479" y="33783"/>
                  </a:cubicBezTo>
                  <a:lnTo>
                    <a:pt x="8350" y="33672"/>
                  </a:lnTo>
                  <a:cubicBezTo>
                    <a:pt x="8277" y="33665"/>
                    <a:pt x="8204" y="33661"/>
                    <a:pt x="8131" y="33661"/>
                  </a:cubicBezTo>
                  <a:cubicBezTo>
                    <a:pt x="7501" y="33661"/>
                    <a:pt x="6902" y="33943"/>
                    <a:pt x="6499" y="34432"/>
                  </a:cubicBezTo>
                  <a:lnTo>
                    <a:pt x="5326" y="35848"/>
                  </a:lnTo>
                  <a:cubicBezTo>
                    <a:pt x="5201" y="35959"/>
                    <a:pt x="5068" y="36062"/>
                    <a:pt x="4928" y="36143"/>
                  </a:cubicBezTo>
                  <a:lnTo>
                    <a:pt x="2958" y="37324"/>
                  </a:lnTo>
                  <a:cubicBezTo>
                    <a:pt x="2582" y="37552"/>
                    <a:pt x="2427" y="38024"/>
                    <a:pt x="2589" y="38430"/>
                  </a:cubicBezTo>
                  <a:lnTo>
                    <a:pt x="3784" y="41417"/>
                  </a:lnTo>
                  <a:cubicBezTo>
                    <a:pt x="3932" y="42096"/>
                    <a:pt x="3954" y="42804"/>
                    <a:pt x="3843" y="43497"/>
                  </a:cubicBezTo>
                  <a:cubicBezTo>
                    <a:pt x="3843" y="43497"/>
                    <a:pt x="3534" y="45430"/>
                    <a:pt x="3364" y="46492"/>
                  </a:cubicBezTo>
                  <a:cubicBezTo>
                    <a:pt x="3298" y="46927"/>
                    <a:pt x="3047" y="47311"/>
                    <a:pt x="2671" y="47540"/>
                  </a:cubicBezTo>
                  <a:lnTo>
                    <a:pt x="2656" y="47554"/>
                  </a:lnTo>
                  <a:cubicBezTo>
                    <a:pt x="2051" y="47930"/>
                    <a:pt x="1564" y="48476"/>
                    <a:pt x="1269" y="49125"/>
                  </a:cubicBezTo>
                  <a:lnTo>
                    <a:pt x="237" y="51360"/>
                  </a:lnTo>
                  <a:cubicBezTo>
                    <a:pt x="0" y="51928"/>
                    <a:pt x="96" y="52577"/>
                    <a:pt x="487" y="53057"/>
                  </a:cubicBezTo>
                  <a:lnTo>
                    <a:pt x="1557" y="54377"/>
                  </a:lnTo>
                  <a:cubicBezTo>
                    <a:pt x="1801" y="54773"/>
                    <a:pt x="2225" y="54998"/>
                    <a:pt x="2664" y="54998"/>
                  </a:cubicBezTo>
                  <a:cubicBezTo>
                    <a:pt x="2821" y="54998"/>
                    <a:pt x="2981" y="54969"/>
                    <a:pt x="3135" y="54908"/>
                  </a:cubicBezTo>
                  <a:lnTo>
                    <a:pt x="5171" y="54089"/>
                  </a:lnTo>
                  <a:cubicBezTo>
                    <a:pt x="6160" y="53640"/>
                    <a:pt x="7200" y="53315"/>
                    <a:pt x="8269" y="53108"/>
                  </a:cubicBezTo>
                  <a:lnTo>
                    <a:pt x="9671" y="52843"/>
                  </a:lnTo>
                  <a:cubicBezTo>
                    <a:pt x="10298" y="52725"/>
                    <a:pt x="10858" y="52400"/>
                    <a:pt x="11279" y="51921"/>
                  </a:cubicBezTo>
                  <a:lnTo>
                    <a:pt x="12060" y="51028"/>
                  </a:lnTo>
                  <a:cubicBezTo>
                    <a:pt x="12850" y="50129"/>
                    <a:pt x="13927" y="49531"/>
                    <a:pt x="15107" y="49332"/>
                  </a:cubicBezTo>
                  <a:lnTo>
                    <a:pt x="15549" y="49258"/>
                  </a:lnTo>
                  <a:lnTo>
                    <a:pt x="15549" y="49310"/>
                  </a:lnTo>
                  <a:cubicBezTo>
                    <a:pt x="15549" y="49642"/>
                    <a:pt x="15660" y="49966"/>
                    <a:pt x="15866" y="50224"/>
                  </a:cubicBezTo>
                  <a:lnTo>
                    <a:pt x="16007" y="50401"/>
                  </a:lnTo>
                  <a:cubicBezTo>
                    <a:pt x="16086" y="50499"/>
                    <a:pt x="16199" y="50549"/>
                    <a:pt x="16314" y="50549"/>
                  </a:cubicBezTo>
                  <a:cubicBezTo>
                    <a:pt x="16424" y="50549"/>
                    <a:pt x="16536" y="50503"/>
                    <a:pt x="16619" y="50409"/>
                  </a:cubicBezTo>
                  <a:lnTo>
                    <a:pt x="19282" y="47340"/>
                  </a:lnTo>
                  <a:cubicBezTo>
                    <a:pt x="19798" y="46750"/>
                    <a:pt x="20521" y="46389"/>
                    <a:pt x="21303" y="46330"/>
                  </a:cubicBezTo>
                  <a:lnTo>
                    <a:pt x="22970" y="46204"/>
                  </a:lnTo>
                  <a:cubicBezTo>
                    <a:pt x="23434" y="46094"/>
                    <a:pt x="23862" y="45880"/>
                    <a:pt x="24231" y="45570"/>
                  </a:cubicBezTo>
                  <a:lnTo>
                    <a:pt x="30102" y="40554"/>
                  </a:lnTo>
                  <a:lnTo>
                    <a:pt x="30987" y="38791"/>
                  </a:lnTo>
                  <a:cubicBezTo>
                    <a:pt x="30987" y="38784"/>
                    <a:pt x="31755" y="38017"/>
                    <a:pt x="31755" y="38010"/>
                  </a:cubicBezTo>
                  <a:cubicBezTo>
                    <a:pt x="32117" y="37301"/>
                    <a:pt x="32828" y="36932"/>
                    <a:pt x="33549" y="36932"/>
                  </a:cubicBezTo>
                  <a:cubicBezTo>
                    <a:pt x="34119" y="36932"/>
                    <a:pt x="34694" y="37162"/>
                    <a:pt x="35111" y="37633"/>
                  </a:cubicBezTo>
                  <a:cubicBezTo>
                    <a:pt x="35391" y="37958"/>
                    <a:pt x="35207" y="39610"/>
                    <a:pt x="33658" y="40517"/>
                  </a:cubicBezTo>
                  <a:lnTo>
                    <a:pt x="32160" y="40945"/>
                  </a:lnTo>
                  <a:cubicBezTo>
                    <a:pt x="31637" y="41093"/>
                    <a:pt x="31408" y="41705"/>
                    <a:pt x="31703" y="42162"/>
                  </a:cubicBezTo>
                  <a:lnTo>
                    <a:pt x="31718" y="42184"/>
                  </a:lnTo>
                  <a:cubicBezTo>
                    <a:pt x="31943" y="42534"/>
                    <a:pt x="32320" y="42723"/>
                    <a:pt x="32702" y="42723"/>
                  </a:cubicBezTo>
                  <a:cubicBezTo>
                    <a:pt x="32934" y="42723"/>
                    <a:pt x="33167" y="42654"/>
                    <a:pt x="33370" y="42509"/>
                  </a:cubicBezTo>
                  <a:lnTo>
                    <a:pt x="34262" y="41882"/>
                  </a:lnTo>
                  <a:lnTo>
                    <a:pt x="34912" y="40636"/>
                  </a:lnTo>
                  <a:cubicBezTo>
                    <a:pt x="35981" y="38585"/>
                    <a:pt x="36136" y="38128"/>
                    <a:pt x="37855" y="36586"/>
                  </a:cubicBezTo>
                  <a:lnTo>
                    <a:pt x="39182" y="36394"/>
                  </a:lnTo>
                  <a:lnTo>
                    <a:pt x="39913" y="35457"/>
                  </a:lnTo>
                  <a:cubicBezTo>
                    <a:pt x="40296" y="34963"/>
                    <a:pt x="40842" y="34631"/>
                    <a:pt x="41447" y="34506"/>
                  </a:cubicBezTo>
                  <a:lnTo>
                    <a:pt x="42538" y="33112"/>
                  </a:lnTo>
                  <a:cubicBezTo>
                    <a:pt x="42693" y="32905"/>
                    <a:pt x="42819" y="32684"/>
                    <a:pt x="42907" y="32441"/>
                  </a:cubicBezTo>
                  <a:lnTo>
                    <a:pt x="42974" y="32278"/>
                  </a:lnTo>
                  <a:cubicBezTo>
                    <a:pt x="43165" y="31777"/>
                    <a:pt x="43556" y="31379"/>
                    <a:pt x="44051" y="31172"/>
                  </a:cubicBezTo>
                  <a:cubicBezTo>
                    <a:pt x="44449" y="31002"/>
                    <a:pt x="44788" y="30715"/>
                    <a:pt x="45017" y="30353"/>
                  </a:cubicBezTo>
                  <a:lnTo>
                    <a:pt x="45607" y="29402"/>
                  </a:lnTo>
                  <a:lnTo>
                    <a:pt x="53935" y="19946"/>
                  </a:lnTo>
                  <a:lnTo>
                    <a:pt x="54857" y="18692"/>
                  </a:lnTo>
                  <a:cubicBezTo>
                    <a:pt x="55565" y="17725"/>
                    <a:pt x="55646" y="16435"/>
                    <a:pt x="55063" y="15387"/>
                  </a:cubicBezTo>
                  <a:lnTo>
                    <a:pt x="53772" y="13049"/>
                  </a:lnTo>
                  <a:cubicBezTo>
                    <a:pt x="53256" y="12112"/>
                    <a:pt x="52555" y="11286"/>
                    <a:pt x="51707" y="10630"/>
                  </a:cubicBezTo>
                  <a:cubicBezTo>
                    <a:pt x="51419" y="10401"/>
                    <a:pt x="51183" y="10113"/>
                    <a:pt x="51021" y="9789"/>
                  </a:cubicBezTo>
                  <a:cubicBezTo>
                    <a:pt x="49951" y="7650"/>
                    <a:pt x="49656" y="5651"/>
                    <a:pt x="50055" y="3217"/>
                  </a:cubicBezTo>
                  <a:lnTo>
                    <a:pt x="50055" y="3209"/>
                  </a:lnTo>
                  <a:cubicBezTo>
                    <a:pt x="50224" y="2140"/>
                    <a:pt x="49686" y="1085"/>
                    <a:pt x="48720" y="606"/>
                  </a:cubicBezTo>
                  <a:lnTo>
                    <a:pt x="48041" y="266"/>
                  </a:lnTo>
                  <a:cubicBezTo>
                    <a:pt x="47694" y="89"/>
                    <a:pt x="47316" y="1"/>
                    <a:pt x="4693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23;p16">
              <a:extLst>
                <a:ext uri="{FF2B5EF4-FFF2-40B4-BE49-F238E27FC236}">
                  <a16:creationId xmlns:a16="http://schemas.microsoft.com/office/drawing/2014/main" id="{90618C7F-682F-8446-838F-73CBC09F1DC4}"/>
                </a:ext>
              </a:extLst>
            </p:cNvPr>
            <p:cNvSpPr/>
            <p:nvPr/>
          </p:nvSpPr>
          <p:spPr>
            <a:xfrm>
              <a:off x="3890275" y="4519000"/>
              <a:ext cx="39400" cy="48700"/>
            </a:xfrm>
            <a:custGeom>
              <a:avLst/>
              <a:gdLst/>
              <a:ahLst/>
              <a:cxnLst/>
              <a:rect l="l" t="t" r="r" b="b"/>
              <a:pathLst>
                <a:path w="1576" h="1948" extrusionOk="0">
                  <a:moveTo>
                    <a:pt x="865" y="0"/>
                  </a:moveTo>
                  <a:cubicBezTo>
                    <a:pt x="667" y="0"/>
                    <a:pt x="475" y="121"/>
                    <a:pt x="403" y="323"/>
                  </a:cubicBezTo>
                  <a:lnTo>
                    <a:pt x="174" y="972"/>
                  </a:lnTo>
                  <a:cubicBezTo>
                    <a:pt x="0" y="1462"/>
                    <a:pt x="379" y="1947"/>
                    <a:pt x="862" y="1947"/>
                  </a:cubicBezTo>
                  <a:cubicBezTo>
                    <a:pt x="931" y="1947"/>
                    <a:pt x="1002" y="1937"/>
                    <a:pt x="1074" y="1916"/>
                  </a:cubicBezTo>
                  <a:cubicBezTo>
                    <a:pt x="1369" y="1828"/>
                    <a:pt x="1576" y="1547"/>
                    <a:pt x="1576" y="1237"/>
                  </a:cubicBezTo>
                  <a:lnTo>
                    <a:pt x="1576" y="965"/>
                  </a:lnTo>
                  <a:cubicBezTo>
                    <a:pt x="1576" y="633"/>
                    <a:pt x="1428" y="315"/>
                    <a:pt x="1170" y="109"/>
                  </a:cubicBezTo>
                  <a:cubicBezTo>
                    <a:pt x="1078" y="35"/>
                    <a:pt x="970" y="0"/>
                    <a:pt x="86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24;p16">
              <a:extLst>
                <a:ext uri="{FF2B5EF4-FFF2-40B4-BE49-F238E27FC236}">
                  <a16:creationId xmlns:a16="http://schemas.microsoft.com/office/drawing/2014/main" id="{D6D33D43-BB6B-9E42-970D-04249A9D1268}"/>
                </a:ext>
              </a:extLst>
            </p:cNvPr>
            <p:cNvSpPr/>
            <p:nvPr/>
          </p:nvSpPr>
          <p:spPr>
            <a:xfrm>
              <a:off x="5706925" y="4208225"/>
              <a:ext cx="1399450" cy="631875"/>
            </a:xfrm>
            <a:custGeom>
              <a:avLst/>
              <a:gdLst/>
              <a:ahLst/>
              <a:cxnLst/>
              <a:rect l="l" t="t" r="r" b="b"/>
              <a:pathLst>
                <a:path w="55978" h="25275" extrusionOk="0">
                  <a:moveTo>
                    <a:pt x="48049" y="1"/>
                  </a:moveTo>
                  <a:cubicBezTo>
                    <a:pt x="47414" y="1"/>
                    <a:pt x="47053" y="723"/>
                    <a:pt x="47429" y="1232"/>
                  </a:cubicBezTo>
                  <a:lnTo>
                    <a:pt x="47444" y="1254"/>
                  </a:lnTo>
                  <a:cubicBezTo>
                    <a:pt x="47569" y="1417"/>
                    <a:pt x="47613" y="1631"/>
                    <a:pt x="47569" y="1837"/>
                  </a:cubicBezTo>
                  <a:lnTo>
                    <a:pt x="47274" y="3172"/>
                  </a:lnTo>
                  <a:cubicBezTo>
                    <a:pt x="47267" y="3202"/>
                    <a:pt x="47267" y="3231"/>
                    <a:pt x="47274" y="3261"/>
                  </a:cubicBezTo>
                  <a:lnTo>
                    <a:pt x="47606" y="5230"/>
                  </a:lnTo>
                  <a:cubicBezTo>
                    <a:pt x="47628" y="5363"/>
                    <a:pt x="47518" y="5488"/>
                    <a:pt x="47385" y="5488"/>
                  </a:cubicBezTo>
                  <a:lnTo>
                    <a:pt x="46706" y="5488"/>
                  </a:lnTo>
                  <a:cubicBezTo>
                    <a:pt x="46596" y="5488"/>
                    <a:pt x="46500" y="5400"/>
                    <a:pt x="46485" y="5289"/>
                  </a:cubicBezTo>
                  <a:lnTo>
                    <a:pt x="46389" y="4485"/>
                  </a:lnTo>
                  <a:cubicBezTo>
                    <a:pt x="46370" y="4362"/>
                    <a:pt x="46265" y="4287"/>
                    <a:pt x="46160" y="4287"/>
                  </a:cubicBezTo>
                  <a:cubicBezTo>
                    <a:pt x="46101" y="4287"/>
                    <a:pt x="46043" y="4310"/>
                    <a:pt x="45998" y="4360"/>
                  </a:cubicBezTo>
                  <a:cubicBezTo>
                    <a:pt x="45740" y="4640"/>
                    <a:pt x="45371" y="5009"/>
                    <a:pt x="45002" y="5193"/>
                  </a:cubicBezTo>
                  <a:cubicBezTo>
                    <a:pt x="44970" y="5209"/>
                    <a:pt x="44937" y="5215"/>
                    <a:pt x="44905" y="5215"/>
                  </a:cubicBezTo>
                  <a:cubicBezTo>
                    <a:pt x="44739" y="5215"/>
                    <a:pt x="44609" y="5024"/>
                    <a:pt x="44715" y="4869"/>
                  </a:cubicBezTo>
                  <a:lnTo>
                    <a:pt x="45946" y="3969"/>
                  </a:lnTo>
                  <a:cubicBezTo>
                    <a:pt x="45946" y="3969"/>
                    <a:pt x="46131" y="3217"/>
                    <a:pt x="46131" y="3217"/>
                  </a:cubicBezTo>
                  <a:lnTo>
                    <a:pt x="46079" y="2626"/>
                  </a:lnTo>
                  <a:cubicBezTo>
                    <a:pt x="46330" y="2206"/>
                    <a:pt x="46227" y="1660"/>
                    <a:pt x="45843" y="1358"/>
                  </a:cubicBezTo>
                  <a:lnTo>
                    <a:pt x="45224" y="1675"/>
                  </a:lnTo>
                  <a:cubicBezTo>
                    <a:pt x="44958" y="1815"/>
                    <a:pt x="44766" y="2051"/>
                    <a:pt x="44700" y="2346"/>
                  </a:cubicBezTo>
                  <a:lnTo>
                    <a:pt x="44434" y="2457"/>
                  </a:lnTo>
                  <a:lnTo>
                    <a:pt x="43675" y="3784"/>
                  </a:lnTo>
                  <a:cubicBezTo>
                    <a:pt x="43601" y="3910"/>
                    <a:pt x="43173" y="5518"/>
                    <a:pt x="42229" y="6300"/>
                  </a:cubicBezTo>
                  <a:cubicBezTo>
                    <a:pt x="42184" y="6337"/>
                    <a:pt x="42134" y="6354"/>
                    <a:pt x="42087" y="6354"/>
                  </a:cubicBezTo>
                  <a:cubicBezTo>
                    <a:pt x="41938" y="6354"/>
                    <a:pt x="41806" y="6196"/>
                    <a:pt x="41890" y="6034"/>
                  </a:cubicBezTo>
                  <a:lnTo>
                    <a:pt x="42347" y="5120"/>
                  </a:lnTo>
                  <a:cubicBezTo>
                    <a:pt x="42354" y="5105"/>
                    <a:pt x="42354" y="5097"/>
                    <a:pt x="42362" y="5090"/>
                  </a:cubicBezTo>
                  <a:lnTo>
                    <a:pt x="42996" y="4139"/>
                  </a:lnTo>
                  <a:cubicBezTo>
                    <a:pt x="43099" y="3981"/>
                    <a:pt x="42978" y="3793"/>
                    <a:pt x="42816" y="3793"/>
                  </a:cubicBezTo>
                  <a:cubicBezTo>
                    <a:pt x="42782" y="3793"/>
                    <a:pt x="42745" y="3802"/>
                    <a:pt x="42708" y="3821"/>
                  </a:cubicBezTo>
                  <a:lnTo>
                    <a:pt x="41801" y="4603"/>
                  </a:lnTo>
                  <a:cubicBezTo>
                    <a:pt x="41536" y="4833"/>
                    <a:pt x="41200" y="4931"/>
                    <a:pt x="40854" y="4931"/>
                  </a:cubicBezTo>
                  <a:cubicBezTo>
                    <a:pt x="40767" y="4931"/>
                    <a:pt x="40679" y="4925"/>
                    <a:pt x="40591" y="4913"/>
                  </a:cubicBezTo>
                  <a:lnTo>
                    <a:pt x="39699" y="5068"/>
                  </a:lnTo>
                  <a:cubicBezTo>
                    <a:pt x="38917" y="5201"/>
                    <a:pt x="38312" y="5828"/>
                    <a:pt x="38194" y="6617"/>
                  </a:cubicBezTo>
                  <a:lnTo>
                    <a:pt x="35406" y="8785"/>
                  </a:lnTo>
                  <a:cubicBezTo>
                    <a:pt x="35008" y="9103"/>
                    <a:pt x="34558" y="9339"/>
                    <a:pt x="34078" y="9508"/>
                  </a:cubicBezTo>
                  <a:cubicBezTo>
                    <a:pt x="33223" y="9803"/>
                    <a:pt x="31895" y="10275"/>
                    <a:pt x="31770" y="10401"/>
                  </a:cubicBezTo>
                  <a:cubicBezTo>
                    <a:pt x="31674" y="10497"/>
                    <a:pt x="30206" y="10637"/>
                    <a:pt x="28760" y="10755"/>
                  </a:cubicBezTo>
                  <a:cubicBezTo>
                    <a:pt x="26865" y="10910"/>
                    <a:pt x="25035" y="11529"/>
                    <a:pt x="23435" y="12555"/>
                  </a:cubicBezTo>
                  <a:lnTo>
                    <a:pt x="18552" y="15697"/>
                  </a:lnTo>
                  <a:cubicBezTo>
                    <a:pt x="18168" y="15940"/>
                    <a:pt x="17726" y="16080"/>
                    <a:pt x="17276" y="16103"/>
                  </a:cubicBezTo>
                  <a:lnTo>
                    <a:pt x="14480" y="16221"/>
                  </a:lnTo>
                  <a:cubicBezTo>
                    <a:pt x="13919" y="16250"/>
                    <a:pt x="13381" y="16457"/>
                    <a:pt x="12953" y="16818"/>
                  </a:cubicBezTo>
                  <a:lnTo>
                    <a:pt x="12393" y="17283"/>
                  </a:lnTo>
                  <a:cubicBezTo>
                    <a:pt x="11924" y="17672"/>
                    <a:pt x="11343" y="17878"/>
                    <a:pt x="10754" y="17878"/>
                  </a:cubicBezTo>
                  <a:cubicBezTo>
                    <a:pt x="10517" y="17878"/>
                    <a:pt x="10279" y="17845"/>
                    <a:pt x="10047" y="17777"/>
                  </a:cubicBezTo>
                  <a:lnTo>
                    <a:pt x="9597" y="17652"/>
                  </a:lnTo>
                  <a:cubicBezTo>
                    <a:pt x="9363" y="17586"/>
                    <a:pt x="9124" y="17553"/>
                    <a:pt x="8887" y="17553"/>
                  </a:cubicBezTo>
                  <a:cubicBezTo>
                    <a:pt x="8532" y="17553"/>
                    <a:pt x="8180" y="17627"/>
                    <a:pt x="7849" y="17777"/>
                  </a:cubicBezTo>
                  <a:lnTo>
                    <a:pt x="5297" y="18905"/>
                  </a:lnTo>
                  <a:lnTo>
                    <a:pt x="2841" y="20041"/>
                  </a:lnTo>
                  <a:cubicBezTo>
                    <a:pt x="1" y="21561"/>
                    <a:pt x="561" y="22638"/>
                    <a:pt x="694" y="24283"/>
                  </a:cubicBezTo>
                  <a:cubicBezTo>
                    <a:pt x="557" y="24812"/>
                    <a:pt x="973" y="25275"/>
                    <a:pt x="1460" y="25275"/>
                  </a:cubicBezTo>
                  <a:cubicBezTo>
                    <a:pt x="1576" y="25275"/>
                    <a:pt x="1697" y="25248"/>
                    <a:pt x="1815" y="25190"/>
                  </a:cubicBezTo>
                  <a:lnTo>
                    <a:pt x="6433" y="22889"/>
                  </a:lnTo>
                  <a:lnTo>
                    <a:pt x="10401" y="21185"/>
                  </a:lnTo>
                  <a:lnTo>
                    <a:pt x="26289" y="14944"/>
                  </a:lnTo>
                  <a:lnTo>
                    <a:pt x="28782" y="13469"/>
                  </a:lnTo>
                  <a:cubicBezTo>
                    <a:pt x="30516" y="12444"/>
                    <a:pt x="32382" y="11684"/>
                    <a:pt x="34337" y="11212"/>
                  </a:cubicBezTo>
                  <a:lnTo>
                    <a:pt x="42362" y="9272"/>
                  </a:lnTo>
                  <a:cubicBezTo>
                    <a:pt x="42369" y="9272"/>
                    <a:pt x="42723" y="9147"/>
                    <a:pt x="43188" y="8985"/>
                  </a:cubicBezTo>
                  <a:cubicBezTo>
                    <a:pt x="44564" y="8491"/>
                    <a:pt x="46011" y="8244"/>
                    <a:pt x="47471" y="8244"/>
                  </a:cubicBezTo>
                  <a:cubicBezTo>
                    <a:pt x="47646" y="8244"/>
                    <a:pt x="47822" y="8247"/>
                    <a:pt x="47997" y="8254"/>
                  </a:cubicBezTo>
                  <a:lnTo>
                    <a:pt x="50829" y="8387"/>
                  </a:lnTo>
                  <a:cubicBezTo>
                    <a:pt x="51759" y="8350"/>
                    <a:pt x="52600" y="7812"/>
                    <a:pt x="53013" y="6978"/>
                  </a:cubicBezTo>
                  <a:cubicBezTo>
                    <a:pt x="53064" y="6868"/>
                    <a:pt x="53109" y="6750"/>
                    <a:pt x="53138" y="6624"/>
                  </a:cubicBezTo>
                  <a:cubicBezTo>
                    <a:pt x="53206" y="6374"/>
                    <a:pt x="53544" y="6292"/>
                    <a:pt x="53964" y="6292"/>
                  </a:cubicBezTo>
                  <a:cubicBezTo>
                    <a:pt x="54225" y="6292"/>
                    <a:pt x="54518" y="6324"/>
                    <a:pt x="54798" y="6366"/>
                  </a:cubicBezTo>
                  <a:cubicBezTo>
                    <a:pt x="54851" y="6374"/>
                    <a:pt x="54904" y="6378"/>
                    <a:pt x="54956" y="6378"/>
                  </a:cubicBezTo>
                  <a:cubicBezTo>
                    <a:pt x="55510" y="6378"/>
                    <a:pt x="55978" y="5929"/>
                    <a:pt x="55978" y="5356"/>
                  </a:cubicBezTo>
                  <a:lnTo>
                    <a:pt x="55978" y="3460"/>
                  </a:lnTo>
                  <a:cubicBezTo>
                    <a:pt x="55978" y="3305"/>
                    <a:pt x="55948" y="3158"/>
                    <a:pt x="55882" y="3017"/>
                  </a:cubicBezTo>
                  <a:lnTo>
                    <a:pt x="55078" y="1321"/>
                  </a:lnTo>
                  <a:cubicBezTo>
                    <a:pt x="54825" y="770"/>
                    <a:pt x="54283" y="445"/>
                    <a:pt x="53712" y="445"/>
                  </a:cubicBezTo>
                  <a:cubicBezTo>
                    <a:pt x="53518" y="445"/>
                    <a:pt x="53321" y="483"/>
                    <a:pt x="53131" y="561"/>
                  </a:cubicBezTo>
                  <a:lnTo>
                    <a:pt x="51250" y="1336"/>
                  </a:lnTo>
                  <a:cubicBezTo>
                    <a:pt x="51250" y="1336"/>
                    <a:pt x="49546" y="546"/>
                    <a:pt x="49089" y="178"/>
                  </a:cubicBezTo>
                  <a:cubicBezTo>
                    <a:pt x="48949" y="60"/>
                    <a:pt x="48772" y="1"/>
                    <a:pt x="4858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25;p16">
              <a:extLst>
                <a:ext uri="{FF2B5EF4-FFF2-40B4-BE49-F238E27FC236}">
                  <a16:creationId xmlns:a16="http://schemas.microsoft.com/office/drawing/2014/main" id="{73324B74-3DC3-884A-9424-3480A45A6B17}"/>
                </a:ext>
              </a:extLst>
            </p:cNvPr>
            <p:cNvSpPr/>
            <p:nvPr/>
          </p:nvSpPr>
          <p:spPr>
            <a:xfrm>
              <a:off x="3907050" y="4198300"/>
              <a:ext cx="47300" cy="106725"/>
            </a:xfrm>
            <a:custGeom>
              <a:avLst/>
              <a:gdLst/>
              <a:ahLst/>
              <a:cxnLst/>
              <a:rect l="l" t="t" r="r" b="b"/>
              <a:pathLst>
                <a:path w="1892" h="4269" extrusionOk="0">
                  <a:moveTo>
                    <a:pt x="279" y="0"/>
                  </a:moveTo>
                  <a:cubicBezTo>
                    <a:pt x="118" y="0"/>
                    <a:pt x="1" y="637"/>
                    <a:pt x="337" y="980"/>
                  </a:cubicBezTo>
                  <a:cubicBezTo>
                    <a:pt x="248" y="1755"/>
                    <a:pt x="374" y="2544"/>
                    <a:pt x="721" y="3245"/>
                  </a:cubicBezTo>
                  <a:cubicBezTo>
                    <a:pt x="1061" y="3926"/>
                    <a:pt x="1538" y="4268"/>
                    <a:pt x="1741" y="4268"/>
                  </a:cubicBezTo>
                  <a:cubicBezTo>
                    <a:pt x="1877" y="4268"/>
                    <a:pt x="1892" y="4116"/>
                    <a:pt x="1665" y="3813"/>
                  </a:cubicBezTo>
                  <a:cubicBezTo>
                    <a:pt x="1097" y="3060"/>
                    <a:pt x="529" y="2301"/>
                    <a:pt x="1097" y="1548"/>
                  </a:cubicBezTo>
                  <a:cubicBezTo>
                    <a:pt x="1616" y="854"/>
                    <a:pt x="1500" y="5"/>
                    <a:pt x="1189" y="5"/>
                  </a:cubicBezTo>
                  <a:cubicBezTo>
                    <a:pt x="1160" y="5"/>
                    <a:pt x="1129" y="13"/>
                    <a:pt x="1097" y="29"/>
                  </a:cubicBezTo>
                  <a:cubicBezTo>
                    <a:pt x="910" y="124"/>
                    <a:pt x="769" y="170"/>
                    <a:pt x="651" y="170"/>
                  </a:cubicBezTo>
                  <a:cubicBezTo>
                    <a:pt x="531" y="170"/>
                    <a:pt x="434" y="122"/>
                    <a:pt x="337" y="29"/>
                  </a:cubicBezTo>
                  <a:cubicBezTo>
                    <a:pt x="317" y="9"/>
                    <a:pt x="298" y="0"/>
                    <a:pt x="27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26;p16">
              <a:extLst>
                <a:ext uri="{FF2B5EF4-FFF2-40B4-BE49-F238E27FC236}">
                  <a16:creationId xmlns:a16="http://schemas.microsoft.com/office/drawing/2014/main" id="{FDF5A83C-DC7B-F94F-877B-8E5B71CE3B99}"/>
                </a:ext>
              </a:extLst>
            </p:cNvPr>
            <p:cNvSpPr/>
            <p:nvPr/>
          </p:nvSpPr>
          <p:spPr>
            <a:xfrm>
              <a:off x="5574725" y="2767450"/>
              <a:ext cx="147900" cy="207325"/>
            </a:xfrm>
            <a:custGeom>
              <a:avLst/>
              <a:gdLst/>
              <a:ahLst/>
              <a:cxnLst/>
              <a:rect l="l" t="t" r="r" b="b"/>
              <a:pathLst>
                <a:path w="5916" h="8293" extrusionOk="0">
                  <a:moveTo>
                    <a:pt x="5757" y="0"/>
                  </a:moveTo>
                  <a:cubicBezTo>
                    <a:pt x="5716" y="0"/>
                    <a:pt x="5675" y="17"/>
                    <a:pt x="5643" y="54"/>
                  </a:cubicBezTo>
                  <a:cubicBezTo>
                    <a:pt x="5311" y="445"/>
                    <a:pt x="4942" y="799"/>
                    <a:pt x="4544" y="1109"/>
                  </a:cubicBezTo>
                  <a:cubicBezTo>
                    <a:pt x="3784" y="1677"/>
                    <a:pt x="0" y="8293"/>
                    <a:pt x="0" y="8293"/>
                  </a:cubicBezTo>
                  <a:lnTo>
                    <a:pt x="760" y="7725"/>
                  </a:lnTo>
                  <a:cubicBezTo>
                    <a:pt x="1512" y="7157"/>
                    <a:pt x="5296" y="1485"/>
                    <a:pt x="5672" y="917"/>
                  </a:cubicBezTo>
                  <a:cubicBezTo>
                    <a:pt x="5827" y="696"/>
                    <a:pt x="5908" y="430"/>
                    <a:pt x="5916" y="157"/>
                  </a:cubicBezTo>
                  <a:cubicBezTo>
                    <a:pt x="5916" y="64"/>
                    <a:pt x="5838" y="0"/>
                    <a:pt x="575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27;p16">
              <a:extLst>
                <a:ext uri="{FF2B5EF4-FFF2-40B4-BE49-F238E27FC236}">
                  <a16:creationId xmlns:a16="http://schemas.microsoft.com/office/drawing/2014/main" id="{0040CC13-802A-FE42-9C5C-544502A532F5}"/>
                </a:ext>
              </a:extLst>
            </p:cNvPr>
            <p:cNvSpPr/>
            <p:nvPr/>
          </p:nvSpPr>
          <p:spPr>
            <a:xfrm>
              <a:off x="6047525" y="2529875"/>
              <a:ext cx="156025" cy="118025"/>
            </a:xfrm>
            <a:custGeom>
              <a:avLst/>
              <a:gdLst/>
              <a:ahLst/>
              <a:cxnLst/>
              <a:rect l="l" t="t" r="r" b="b"/>
              <a:pathLst>
                <a:path w="6241" h="4721" extrusionOk="0">
                  <a:moveTo>
                    <a:pt x="1249" y="1"/>
                  </a:moveTo>
                  <a:cubicBezTo>
                    <a:pt x="1212" y="1"/>
                    <a:pt x="1175" y="7"/>
                    <a:pt x="1136" y="20"/>
                  </a:cubicBezTo>
                  <a:cubicBezTo>
                    <a:pt x="568" y="204"/>
                    <a:pt x="377" y="1148"/>
                    <a:pt x="185" y="2284"/>
                  </a:cubicBezTo>
                  <a:cubicBezTo>
                    <a:pt x="0" y="3420"/>
                    <a:pt x="1889" y="4172"/>
                    <a:pt x="3025" y="4556"/>
                  </a:cubicBezTo>
                  <a:cubicBezTo>
                    <a:pt x="3378" y="4675"/>
                    <a:pt x="3694" y="4720"/>
                    <a:pt x="3979" y="4720"/>
                  </a:cubicBezTo>
                  <a:cubicBezTo>
                    <a:pt x="4610" y="4720"/>
                    <a:pt x="5089" y="4499"/>
                    <a:pt x="5481" y="4372"/>
                  </a:cubicBezTo>
                  <a:cubicBezTo>
                    <a:pt x="6049" y="4180"/>
                    <a:pt x="6049" y="3044"/>
                    <a:pt x="6049" y="3044"/>
                  </a:cubicBezTo>
                  <a:cubicBezTo>
                    <a:pt x="6241" y="2476"/>
                    <a:pt x="4537" y="1333"/>
                    <a:pt x="4537" y="1333"/>
                  </a:cubicBezTo>
                  <a:cubicBezTo>
                    <a:pt x="3976" y="1229"/>
                    <a:pt x="3408" y="1163"/>
                    <a:pt x="2833" y="1148"/>
                  </a:cubicBezTo>
                  <a:cubicBezTo>
                    <a:pt x="2131" y="1148"/>
                    <a:pt x="1757" y="1"/>
                    <a:pt x="124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28;p16">
              <a:extLst>
                <a:ext uri="{FF2B5EF4-FFF2-40B4-BE49-F238E27FC236}">
                  <a16:creationId xmlns:a16="http://schemas.microsoft.com/office/drawing/2014/main" id="{A0DEBB04-99D2-454C-8D16-BD644980EF25}"/>
                </a:ext>
              </a:extLst>
            </p:cNvPr>
            <p:cNvSpPr/>
            <p:nvPr/>
          </p:nvSpPr>
          <p:spPr>
            <a:xfrm>
              <a:off x="5999025" y="2496025"/>
              <a:ext cx="24925" cy="20850"/>
            </a:xfrm>
            <a:custGeom>
              <a:avLst/>
              <a:gdLst/>
              <a:ahLst/>
              <a:cxnLst/>
              <a:rect l="l" t="t" r="r" b="b"/>
              <a:pathLst>
                <a:path w="997" h="834" extrusionOk="0">
                  <a:moveTo>
                    <a:pt x="678" y="0"/>
                  </a:moveTo>
                  <a:cubicBezTo>
                    <a:pt x="479" y="0"/>
                    <a:pt x="201" y="275"/>
                    <a:pt x="52" y="429"/>
                  </a:cubicBezTo>
                  <a:cubicBezTo>
                    <a:pt x="1" y="481"/>
                    <a:pt x="1" y="555"/>
                    <a:pt x="37" y="614"/>
                  </a:cubicBezTo>
                  <a:cubicBezTo>
                    <a:pt x="118" y="757"/>
                    <a:pt x="265" y="833"/>
                    <a:pt x="413" y="833"/>
                  </a:cubicBezTo>
                  <a:cubicBezTo>
                    <a:pt x="524" y="833"/>
                    <a:pt x="634" y="791"/>
                    <a:pt x="716" y="702"/>
                  </a:cubicBezTo>
                  <a:lnTo>
                    <a:pt x="996" y="422"/>
                  </a:lnTo>
                  <a:lnTo>
                    <a:pt x="996" y="238"/>
                  </a:lnTo>
                  <a:lnTo>
                    <a:pt x="805" y="53"/>
                  </a:lnTo>
                  <a:cubicBezTo>
                    <a:pt x="769" y="16"/>
                    <a:pt x="726" y="0"/>
                    <a:pt x="67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29;p16">
              <a:extLst>
                <a:ext uri="{FF2B5EF4-FFF2-40B4-BE49-F238E27FC236}">
                  <a16:creationId xmlns:a16="http://schemas.microsoft.com/office/drawing/2014/main" id="{09F97F77-F027-A447-BE12-B6ED5F64A13E}"/>
                </a:ext>
              </a:extLst>
            </p:cNvPr>
            <p:cNvSpPr/>
            <p:nvPr/>
          </p:nvSpPr>
          <p:spPr>
            <a:xfrm>
              <a:off x="6431425" y="3967400"/>
              <a:ext cx="158075" cy="406625"/>
            </a:xfrm>
            <a:custGeom>
              <a:avLst/>
              <a:gdLst/>
              <a:ahLst/>
              <a:cxnLst/>
              <a:rect l="l" t="t" r="r" b="b"/>
              <a:pathLst>
                <a:path w="6323" h="16265" extrusionOk="0">
                  <a:moveTo>
                    <a:pt x="3741" y="0"/>
                  </a:moveTo>
                  <a:cubicBezTo>
                    <a:pt x="3741" y="1"/>
                    <a:pt x="3933" y="1328"/>
                    <a:pt x="3173" y="1512"/>
                  </a:cubicBezTo>
                  <a:cubicBezTo>
                    <a:pt x="3104" y="1530"/>
                    <a:pt x="3039" y="1538"/>
                    <a:pt x="2979" y="1538"/>
                  </a:cubicBezTo>
                  <a:cubicBezTo>
                    <a:pt x="2387" y="1538"/>
                    <a:pt x="2229" y="760"/>
                    <a:pt x="2229" y="760"/>
                  </a:cubicBezTo>
                  <a:cubicBezTo>
                    <a:pt x="2229" y="760"/>
                    <a:pt x="2052" y="568"/>
                    <a:pt x="1477" y="384"/>
                  </a:cubicBezTo>
                  <a:cubicBezTo>
                    <a:pt x="1455" y="377"/>
                    <a:pt x="1434" y="373"/>
                    <a:pt x="1416" y="373"/>
                  </a:cubicBezTo>
                  <a:cubicBezTo>
                    <a:pt x="966" y="373"/>
                    <a:pt x="1661" y="2494"/>
                    <a:pt x="1845" y="3408"/>
                  </a:cubicBezTo>
                  <a:cubicBezTo>
                    <a:pt x="2037" y="4360"/>
                    <a:pt x="1278" y="3976"/>
                    <a:pt x="1845" y="4544"/>
                  </a:cubicBezTo>
                  <a:cubicBezTo>
                    <a:pt x="2413" y="5112"/>
                    <a:pt x="2037" y="5296"/>
                    <a:pt x="1845" y="5673"/>
                  </a:cubicBezTo>
                  <a:cubicBezTo>
                    <a:pt x="1654" y="6056"/>
                    <a:pt x="1469" y="6056"/>
                    <a:pt x="2222" y="6241"/>
                  </a:cubicBezTo>
                  <a:cubicBezTo>
                    <a:pt x="2981" y="6432"/>
                    <a:pt x="1469" y="6432"/>
                    <a:pt x="1469" y="6432"/>
                  </a:cubicBezTo>
                  <a:cubicBezTo>
                    <a:pt x="1469" y="6432"/>
                    <a:pt x="901" y="7753"/>
                    <a:pt x="333" y="8512"/>
                  </a:cubicBezTo>
                  <a:cubicBezTo>
                    <a:pt x="1" y="8953"/>
                    <a:pt x="253" y="9136"/>
                    <a:pt x="633" y="9136"/>
                  </a:cubicBezTo>
                  <a:cubicBezTo>
                    <a:pt x="901" y="9136"/>
                    <a:pt x="1234" y="9044"/>
                    <a:pt x="1469" y="8889"/>
                  </a:cubicBezTo>
                  <a:cubicBezTo>
                    <a:pt x="1621" y="8788"/>
                    <a:pt x="1786" y="8741"/>
                    <a:pt x="1961" y="8741"/>
                  </a:cubicBezTo>
                  <a:cubicBezTo>
                    <a:pt x="2440" y="8741"/>
                    <a:pt x="2993" y="9092"/>
                    <a:pt x="3549" y="9648"/>
                  </a:cubicBezTo>
                  <a:cubicBezTo>
                    <a:pt x="4302" y="10401"/>
                    <a:pt x="4494" y="10401"/>
                    <a:pt x="4494" y="10401"/>
                  </a:cubicBezTo>
                  <a:cubicBezTo>
                    <a:pt x="4494" y="10401"/>
                    <a:pt x="4494" y="9985"/>
                    <a:pt x="4729" y="9985"/>
                  </a:cubicBezTo>
                  <a:cubicBezTo>
                    <a:pt x="4769" y="9985"/>
                    <a:pt x="4815" y="9997"/>
                    <a:pt x="4870" y="10024"/>
                  </a:cubicBezTo>
                  <a:cubicBezTo>
                    <a:pt x="5246" y="10216"/>
                    <a:pt x="5135" y="11020"/>
                    <a:pt x="4494" y="11913"/>
                  </a:cubicBezTo>
                  <a:cubicBezTo>
                    <a:pt x="4162" y="12377"/>
                    <a:pt x="4117" y="12658"/>
                    <a:pt x="4117" y="12658"/>
                  </a:cubicBezTo>
                  <a:lnTo>
                    <a:pt x="4117" y="13425"/>
                  </a:lnTo>
                  <a:cubicBezTo>
                    <a:pt x="4117" y="13993"/>
                    <a:pt x="3549" y="14376"/>
                    <a:pt x="3549" y="14376"/>
                  </a:cubicBezTo>
                  <a:cubicBezTo>
                    <a:pt x="3549" y="14376"/>
                    <a:pt x="3678" y="15033"/>
                    <a:pt x="3613" y="15033"/>
                  </a:cubicBezTo>
                  <a:cubicBezTo>
                    <a:pt x="3600" y="15033"/>
                    <a:pt x="3580" y="15007"/>
                    <a:pt x="3549" y="14944"/>
                  </a:cubicBezTo>
                  <a:cubicBezTo>
                    <a:pt x="3511" y="14867"/>
                    <a:pt x="3465" y="14836"/>
                    <a:pt x="3416" y="14836"/>
                  </a:cubicBezTo>
                  <a:cubicBezTo>
                    <a:pt x="3221" y="14836"/>
                    <a:pt x="2981" y="15321"/>
                    <a:pt x="2981" y="15321"/>
                  </a:cubicBezTo>
                  <a:cubicBezTo>
                    <a:pt x="2981" y="15321"/>
                    <a:pt x="2790" y="16265"/>
                    <a:pt x="4117" y="16265"/>
                  </a:cubicBezTo>
                  <a:cubicBezTo>
                    <a:pt x="5438" y="16265"/>
                    <a:pt x="5246" y="14753"/>
                    <a:pt x="5246" y="14753"/>
                  </a:cubicBezTo>
                  <a:lnTo>
                    <a:pt x="5061" y="13049"/>
                  </a:lnTo>
                  <a:cubicBezTo>
                    <a:pt x="5061" y="13049"/>
                    <a:pt x="6013" y="12296"/>
                    <a:pt x="6197" y="11537"/>
                  </a:cubicBezTo>
                  <a:cubicBezTo>
                    <a:pt x="6323" y="11116"/>
                    <a:pt x="6168" y="10666"/>
                    <a:pt x="5821" y="10401"/>
                  </a:cubicBezTo>
                  <a:cubicBezTo>
                    <a:pt x="5821" y="10401"/>
                    <a:pt x="6013" y="9457"/>
                    <a:pt x="6013" y="9265"/>
                  </a:cubicBezTo>
                  <a:cubicBezTo>
                    <a:pt x="6013" y="9203"/>
                    <a:pt x="5970" y="9183"/>
                    <a:pt x="5914" y="9183"/>
                  </a:cubicBezTo>
                  <a:cubicBezTo>
                    <a:pt x="5800" y="9183"/>
                    <a:pt x="5629" y="9265"/>
                    <a:pt x="5629" y="9265"/>
                  </a:cubicBezTo>
                  <a:lnTo>
                    <a:pt x="4877" y="4920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30;p16">
              <a:extLst>
                <a:ext uri="{FF2B5EF4-FFF2-40B4-BE49-F238E27FC236}">
                  <a16:creationId xmlns:a16="http://schemas.microsoft.com/office/drawing/2014/main" id="{E9A58661-049C-0847-93D9-FADC88925327}"/>
                </a:ext>
              </a:extLst>
            </p:cNvPr>
            <p:cNvSpPr/>
            <p:nvPr/>
          </p:nvSpPr>
          <p:spPr>
            <a:xfrm>
              <a:off x="6582100" y="4292275"/>
              <a:ext cx="37500" cy="60200"/>
            </a:xfrm>
            <a:custGeom>
              <a:avLst/>
              <a:gdLst/>
              <a:ahLst/>
              <a:cxnLst/>
              <a:rect l="l" t="t" r="r" b="b"/>
              <a:pathLst>
                <a:path w="1500" h="2408" extrusionOk="0">
                  <a:moveTo>
                    <a:pt x="367" y="1"/>
                  </a:moveTo>
                  <a:cubicBezTo>
                    <a:pt x="300" y="1"/>
                    <a:pt x="247" y="24"/>
                    <a:pt x="215" y="76"/>
                  </a:cubicBezTo>
                  <a:cubicBezTo>
                    <a:pt x="1" y="415"/>
                    <a:pt x="458" y="1470"/>
                    <a:pt x="1100" y="2104"/>
                  </a:cubicBezTo>
                  <a:cubicBezTo>
                    <a:pt x="1307" y="2314"/>
                    <a:pt x="1399" y="2407"/>
                    <a:pt x="1432" y="2407"/>
                  </a:cubicBezTo>
                  <a:cubicBezTo>
                    <a:pt x="1500" y="2407"/>
                    <a:pt x="1320" y="2014"/>
                    <a:pt x="1395" y="1433"/>
                  </a:cubicBezTo>
                  <a:cubicBezTo>
                    <a:pt x="1495" y="704"/>
                    <a:pt x="730" y="1"/>
                    <a:pt x="36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31;p16">
              <a:extLst>
                <a:ext uri="{FF2B5EF4-FFF2-40B4-BE49-F238E27FC236}">
                  <a16:creationId xmlns:a16="http://schemas.microsoft.com/office/drawing/2014/main" id="{9CB88F25-CCE2-794D-85A2-F0F906E0109D}"/>
                </a:ext>
              </a:extLst>
            </p:cNvPr>
            <p:cNvSpPr/>
            <p:nvPr/>
          </p:nvSpPr>
          <p:spPr>
            <a:xfrm>
              <a:off x="6138925" y="4077025"/>
              <a:ext cx="108875" cy="105350"/>
            </a:xfrm>
            <a:custGeom>
              <a:avLst/>
              <a:gdLst/>
              <a:ahLst/>
              <a:cxnLst/>
              <a:rect l="l" t="t" r="r" b="b"/>
              <a:pathLst>
                <a:path w="4355" h="4214" extrusionOk="0">
                  <a:moveTo>
                    <a:pt x="3770" y="0"/>
                  </a:moveTo>
                  <a:cubicBezTo>
                    <a:pt x="3452" y="0"/>
                    <a:pt x="3042" y="425"/>
                    <a:pt x="3042" y="425"/>
                  </a:cubicBezTo>
                  <a:cubicBezTo>
                    <a:pt x="3042" y="425"/>
                    <a:pt x="446" y="2335"/>
                    <a:pt x="187" y="3242"/>
                  </a:cubicBezTo>
                  <a:cubicBezTo>
                    <a:pt x="0" y="3876"/>
                    <a:pt x="410" y="4213"/>
                    <a:pt x="1214" y="4213"/>
                  </a:cubicBezTo>
                  <a:cubicBezTo>
                    <a:pt x="1552" y="4213"/>
                    <a:pt x="1960" y="4154"/>
                    <a:pt x="2422" y="4032"/>
                  </a:cubicBezTo>
                  <a:cubicBezTo>
                    <a:pt x="3986" y="3618"/>
                    <a:pt x="4355" y="2748"/>
                    <a:pt x="4134" y="2151"/>
                  </a:cubicBezTo>
                  <a:cubicBezTo>
                    <a:pt x="3905" y="1553"/>
                    <a:pt x="4134" y="1369"/>
                    <a:pt x="4134" y="720"/>
                  </a:cubicBezTo>
                  <a:cubicBezTo>
                    <a:pt x="4134" y="169"/>
                    <a:pt x="3970" y="0"/>
                    <a:pt x="377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32;p16">
              <a:extLst>
                <a:ext uri="{FF2B5EF4-FFF2-40B4-BE49-F238E27FC236}">
                  <a16:creationId xmlns:a16="http://schemas.microsoft.com/office/drawing/2014/main" id="{A85546EE-B52A-0248-8A39-8139DB97DAAF}"/>
                </a:ext>
              </a:extLst>
            </p:cNvPr>
            <p:cNvSpPr/>
            <p:nvPr/>
          </p:nvSpPr>
          <p:spPr>
            <a:xfrm>
              <a:off x="6290600" y="4032525"/>
              <a:ext cx="28575" cy="27225"/>
            </a:xfrm>
            <a:custGeom>
              <a:avLst/>
              <a:gdLst/>
              <a:ahLst/>
              <a:cxnLst/>
              <a:rect l="l" t="t" r="r" b="b"/>
              <a:pathLst>
                <a:path w="1143" h="1089" extrusionOk="0">
                  <a:moveTo>
                    <a:pt x="101" y="0"/>
                  </a:moveTo>
                  <a:cubicBezTo>
                    <a:pt x="0" y="0"/>
                    <a:pt x="132" y="921"/>
                    <a:pt x="132" y="921"/>
                  </a:cubicBezTo>
                  <a:cubicBezTo>
                    <a:pt x="132" y="921"/>
                    <a:pt x="450" y="1088"/>
                    <a:pt x="706" y="1088"/>
                  </a:cubicBezTo>
                  <a:cubicBezTo>
                    <a:pt x="833" y="1088"/>
                    <a:pt x="946" y="1047"/>
                    <a:pt x="995" y="921"/>
                  </a:cubicBezTo>
                  <a:cubicBezTo>
                    <a:pt x="1142" y="545"/>
                    <a:pt x="995" y="21"/>
                    <a:pt x="995" y="21"/>
                  </a:cubicBezTo>
                  <a:cubicBezTo>
                    <a:pt x="983" y="18"/>
                    <a:pt x="969" y="17"/>
                    <a:pt x="952" y="17"/>
                  </a:cubicBezTo>
                  <a:cubicBezTo>
                    <a:pt x="823" y="17"/>
                    <a:pt x="558" y="96"/>
                    <a:pt x="357" y="96"/>
                  </a:cubicBezTo>
                  <a:cubicBezTo>
                    <a:pt x="259" y="96"/>
                    <a:pt x="176" y="77"/>
                    <a:pt x="132" y="21"/>
                  </a:cubicBezTo>
                  <a:cubicBezTo>
                    <a:pt x="120" y="7"/>
                    <a:pt x="110" y="0"/>
                    <a:pt x="10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33;p16">
              <a:extLst>
                <a:ext uri="{FF2B5EF4-FFF2-40B4-BE49-F238E27FC236}">
                  <a16:creationId xmlns:a16="http://schemas.microsoft.com/office/drawing/2014/main" id="{1989AE59-C803-D541-AEB2-E7E1E4FCB227}"/>
                </a:ext>
              </a:extLst>
            </p:cNvPr>
            <p:cNvSpPr/>
            <p:nvPr/>
          </p:nvSpPr>
          <p:spPr>
            <a:xfrm>
              <a:off x="6355850" y="3980500"/>
              <a:ext cx="28225" cy="40175"/>
            </a:xfrm>
            <a:custGeom>
              <a:avLst/>
              <a:gdLst/>
              <a:ahLst/>
              <a:cxnLst/>
              <a:rect l="l" t="t" r="r" b="b"/>
              <a:pathLst>
                <a:path w="1129" h="1607" extrusionOk="0">
                  <a:moveTo>
                    <a:pt x="568" y="0"/>
                  </a:moveTo>
                  <a:cubicBezTo>
                    <a:pt x="568" y="0"/>
                    <a:pt x="0" y="185"/>
                    <a:pt x="0" y="716"/>
                  </a:cubicBezTo>
                  <a:cubicBezTo>
                    <a:pt x="0" y="1148"/>
                    <a:pt x="25" y="1607"/>
                    <a:pt x="172" y="1607"/>
                  </a:cubicBezTo>
                  <a:cubicBezTo>
                    <a:pt x="202" y="1607"/>
                    <a:pt x="238" y="1586"/>
                    <a:pt x="281" y="1542"/>
                  </a:cubicBezTo>
                  <a:cubicBezTo>
                    <a:pt x="524" y="1284"/>
                    <a:pt x="0" y="1011"/>
                    <a:pt x="568" y="804"/>
                  </a:cubicBezTo>
                  <a:cubicBezTo>
                    <a:pt x="1129" y="605"/>
                    <a:pt x="937" y="111"/>
                    <a:pt x="5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34;p16">
              <a:extLst>
                <a:ext uri="{FF2B5EF4-FFF2-40B4-BE49-F238E27FC236}">
                  <a16:creationId xmlns:a16="http://schemas.microsoft.com/office/drawing/2014/main" id="{E7E7279D-62A4-7B4D-B06E-2F271077821D}"/>
                </a:ext>
              </a:extLst>
            </p:cNvPr>
            <p:cNvSpPr/>
            <p:nvPr/>
          </p:nvSpPr>
          <p:spPr>
            <a:xfrm>
              <a:off x="6437525" y="4237825"/>
              <a:ext cx="56250" cy="49300"/>
            </a:xfrm>
            <a:custGeom>
              <a:avLst/>
              <a:gdLst/>
              <a:ahLst/>
              <a:cxnLst/>
              <a:rect l="l" t="t" r="r" b="b"/>
              <a:pathLst>
                <a:path w="2250" h="1972" extrusionOk="0">
                  <a:moveTo>
                    <a:pt x="1258" y="1"/>
                  </a:moveTo>
                  <a:cubicBezTo>
                    <a:pt x="1229" y="1"/>
                    <a:pt x="1198" y="2"/>
                    <a:pt x="1166" y="4"/>
                  </a:cubicBezTo>
                  <a:cubicBezTo>
                    <a:pt x="1034" y="11"/>
                    <a:pt x="1" y="675"/>
                    <a:pt x="266" y="1317"/>
                  </a:cubicBezTo>
                  <a:cubicBezTo>
                    <a:pt x="433" y="1720"/>
                    <a:pt x="792" y="1972"/>
                    <a:pt x="1138" y="1972"/>
                  </a:cubicBezTo>
                  <a:cubicBezTo>
                    <a:pt x="1343" y="1972"/>
                    <a:pt x="1544" y="1883"/>
                    <a:pt x="1697" y="1686"/>
                  </a:cubicBezTo>
                  <a:cubicBezTo>
                    <a:pt x="2098" y="1170"/>
                    <a:pt x="2249" y="1"/>
                    <a:pt x="125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35;p16">
              <a:extLst>
                <a:ext uri="{FF2B5EF4-FFF2-40B4-BE49-F238E27FC236}">
                  <a16:creationId xmlns:a16="http://schemas.microsoft.com/office/drawing/2014/main" id="{1FD0ABB9-2831-3F4C-AF50-211860344323}"/>
                </a:ext>
              </a:extLst>
            </p:cNvPr>
            <p:cNvSpPr/>
            <p:nvPr/>
          </p:nvSpPr>
          <p:spPr>
            <a:xfrm>
              <a:off x="6487325" y="4257650"/>
              <a:ext cx="40225" cy="30150"/>
            </a:xfrm>
            <a:custGeom>
              <a:avLst/>
              <a:gdLst/>
              <a:ahLst/>
              <a:cxnLst/>
              <a:rect l="l" t="t" r="r" b="b"/>
              <a:pathLst>
                <a:path w="1609" h="1206" extrusionOk="0">
                  <a:moveTo>
                    <a:pt x="974" y="0"/>
                  </a:moveTo>
                  <a:cubicBezTo>
                    <a:pt x="974" y="0"/>
                    <a:pt x="0" y="37"/>
                    <a:pt x="229" y="487"/>
                  </a:cubicBezTo>
                  <a:cubicBezTo>
                    <a:pt x="421" y="877"/>
                    <a:pt x="761" y="1205"/>
                    <a:pt x="1041" y="1205"/>
                  </a:cubicBezTo>
                  <a:cubicBezTo>
                    <a:pt x="1084" y="1205"/>
                    <a:pt x="1126" y="1197"/>
                    <a:pt x="1166" y="1181"/>
                  </a:cubicBezTo>
                  <a:cubicBezTo>
                    <a:pt x="1468" y="1048"/>
                    <a:pt x="1608" y="185"/>
                    <a:pt x="97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36;p16">
              <a:extLst>
                <a:ext uri="{FF2B5EF4-FFF2-40B4-BE49-F238E27FC236}">
                  <a16:creationId xmlns:a16="http://schemas.microsoft.com/office/drawing/2014/main" id="{A5166039-3958-EF48-92CF-3F5700BE36A2}"/>
                </a:ext>
              </a:extLst>
            </p:cNvPr>
            <p:cNvSpPr/>
            <p:nvPr/>
          </p:nvSpPr>
          <p:spPr>
            <a:xfrm>
              <a:off x="6245025" y="4309450"/>
              <a:ext cx="104200" cy="59275"/>
            </a:xfrm>
            <a:custGeom>
              <a:avLst/>
              <a:gdLst/>
              <a:ahLst/>
              <a:cxnLst/>
              <a:rect l="l" t="t" r="r" b="b"/>
              <a:pathLst>
                <a:path w="4168" h="2371" extrusionOk="0">
                  <a:moveTo>
                    <a:pt x="922" y="1"/>
                  </a:moveTo>
                  <a:cubicBezTo>
                    <a:pt x="794" y="1"/>
                    <a:pt x="683" y="10"/>
                    <a:pt x="598" y="31"/>
                  </a:cubicBezTo>
                  <a:cubicBezTo>
                    <a:pt x="0" y="178"/>
                    <a:pt x="561" y="1307"/>
                    <a:pt x="1166" y="2022"/>
                  </a:cubicBezTo>
                  <a:cubicBezTo>
                    <a:pt x="1375" y="2273"/>
                    <a:pt x="1632" y="2371"/>
                    <a:pt x="1908" y="2371"/>
                  </a:cubicBezTo>
                  <a:cubicBezTo>
                    <a:pt x="2418" y="2371"/>
                    <a:pt x="2995" y="2036"/>
                    <a:pt x="3460" y="1720"/>
                  </a:cubicBezTo>
                  <a:cubicBezTo>
                    <a:pt x="4168" y="1233"/>
                    <a:pt x="3120" y="333"/>
                    <a:pt x="3120" y="333"/>
                  </a:cubicBezTo>
                  <a:cubicBezTo>
                    <a:pt x="3120" y="333"/>
                    <a:pt x="1705" y="1"/>
                    <a:pt x="9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37;p16">
              <a:extLst>
                <a:ext uri="{FF2B5EF4-FFF2-40B4-BE49-F238E27FC236}">
                  <a16:creationId xmlns:a16="http://schemas.microsoft.com/office/drawing/2014/main" id="{FB4DE70A-D7E4-124E-BF06-3AB45B8680E3}"/>
                </a:ext>
              </a:extLst>
            </p:cNvPr>
            <p:cNvSpPr/>
            <p:nvPr/>
          </p:nvSpPr>
          <p:spPr>
            <a:xfrm>
              <a:off x="6454625" y="4350275"/>
              <a:ext cx="59650" cy="29300"/>
            </a:xfrm>
            <a:custGeom>
              <a:avLst/>
              <a:gdLst/>
              <a:ahLst/>
              <a:cxnLst/>
              <a:rect l="l" t="t" r="r" b="b"/>
              <a:pathLst>
                <a:path w="2386" h="1172" extrusionOk="0">
                  <a:moveTo>
                    <a:pt x="891" y="0"/>
                  </a:moveTo>
                  <a:cubicBezTo>
                    <a:pt x="669" y="0"/>
                    <a:pt x="417" y="75"/>
                    <a:pt x="261" y="352"/>
                  </a:cubicBezTo>
                  <a:cubicBezTo>
                    <a:pt x="1" y="803"/>
                    <a:pt x="112" y="1172"/>
                    <a:pt x="552" y="1172"/>
                  </a:cubicBezTo>
                  <a:cubicBezTo>
                    <a:pt x="624" y="1172"/>
                    <a:pt x="704" y="1162"/>
                    <a:pt x="792" y="1141"/>
                  </a:cubicBezTo>
                  <a:cubicBezTo>
                    <a:pt x="1426" y="987"/>
                    <a:pt x="2385" y="618"/>
                    <a:pt x="1323" y="87"/>
                  </a:cubicBezTo>
                  <a:cubicBezTo>
                    <a:pt x="1261" y="59"/>
                    <a:pt x="1087" y="0"/>
                    <a:pt x="8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38;p16">
              <a:extLst>
                <a:ext uri="{FF2B5EF4-FFF2-40B4-BE49-F238E27FC236}">
                  <a16:creationId xmlns:a16="http://schemas.microsoft.com/office/drawing/2014/main" id="{E071713E-49A6-0545-ADB2-F89EAF794AB4}"/>
                </a:ext>
              </a:extLst>
            </p:cNvPr>
            <p:cNvSpPr/>
            <p:nvPr/>
          </p:nvSpPr>
          <p:spPr>
            <a:xfrm>
              <a:off x="6391625" y="4364125"/>
              <a:ext cx="69725" cy="34675"/>
            </a:xfrm>
            <a:custGeom>
              <a:avLst/>
              <a:gdLst/>
              <a:ahLst/>
              <a:cxnLst/>
              <a:rect l="l" t="t" r="r" b="b"/>
              <a:pathLst>
                <a:path w="2789" h="1387" extrusionOk="0">
                  <a:moveTo>
                    <a:pt x="1250" y="1"/>
                  </a:moveTo>
                  <a:cubicBezTo>
                    <a:pt x="1201" y="1"/>
                    <a:pt x="1160" y="11"/>
                    <a:pt x="1129" y="34"/>
                  </a:cubicBezTo>
                  <a:cubicBezTo>
                    <a:pt x="871" y="219"/>
                    <a:pt x="0" y="890"/>
                    <a:pt x="0" y="890"/>
                  </a:cubicBezTo>
                  <a:cubicBezTo>
                    <a:pt x="0" y="890"/>
                    <a:pt x="0" y="1340"/>
                    <a:pt x="1129" y="1340"/>
                  </a:cubicBezTo>
                  <a:cubicBezTo>
                    <a:pt x="1642" y="1340"/>
                    <a:pt x="2060" y="1386"/>
                    <a:pt x="2335" y="1386"/>
                  </a:cubicBezTo>
                  <a:cubicBezTo>
                    <a:pt x="2662" y="1386"/>
                    <a:pt x="2789" y="1321"/>
                    <a:pt x="2641" y="1037"/>
                  </a:cubicBezTo>
                  <a:cubicBezTo>
                    <a:pt x="2401" y="576"/>
                    <a:pt x="1611" y="1"/>
                    <a:pt x="12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39;p16">
              <a:extLst>
                <a:ext uri="{FF2B5EF4-FFF2-40B4-BE49-F238E27FC236}">
                  <a16:creationId xmlns:a16="http://schemas.microsoft.com/office/drawing/2014/main" id="{BB660003-C4C3-4545-9C68-A5136E7C865A}"/>
                </a:ext>
              </a:extLst>
            </p:cNvPr>
            <p:cNvSpPr/>
            <p:nvPr/>
          </p:nvSpPr>
          <p:spPr>
            <a:xfrm>
              <a:off x="6695825" y="4136250"/>
              <a:ext cx="104250" cy="97450"/>
            </a:xfrm>
            <a:custGeom>
              <a:avLst/>
              <a:gdLst/>
              <a:ahLst/>
              <a:cxnLst/>
              <a:rect l="l" t="t" r="r" b="b"/>
              <a:pathLst>
                <a:path w="4170" h="3898" extrusionOk="0">
                  <a:moveTo>
                    <a:pt x="1322" y="1"/>
                  </a:moveTo>
                  <a:cubicBezTo>
                    <a:pt x="1187" y="1"/>
                    <a:pt x="1074" y="89"/>
                    <a:pt x="1058" y="232"/>
                  </a:cubicBezTo>
                  <a:cubicBezTo>
                    <a:pt x="1043" y="364"/>
                    <a:pt x="1131" y="1500"/>
                    <a:pt x="571" y="1840"/>
                  </a:cubicBezTo>
                  <a:cubicBezTo>
                    <a:pt x="3" y="2186"/>
                    <a:pt x="195" y="2710"/>
                    <a:pt x="47" y="3123"/>
                  </a:cubicBezTo>
                  <a:cubicBezTo>
                    <a:pt x="0" y="3250"/>
                    <a:pt x="9" y="3287"/>
                    <a:pt x="57" y="3287"/>
                  </a:cubicBezTo>
                  <a:cubicBezTo>
                    <a:pt x="123" y="3287"/>
                    <a:pt x="267" y="3215"/>
                    <a:pt x="446" y="3215"/>
                  </a:cubicBezTo>
                  <a:cubicBezTo>
                    <a:pt x="564" y="3215"/>
                    <a:pt x="699" y="3247"/>
                    <a:pt x="836" y="3352"/>
                  </a:cubicBezTo>
                  <a:cubicBezTo>
                    <a:pt x="1189" y="3624"/>
                    <a:pt x="1205" y="3897"/>
                    <a:pt x="1417" y="3897"/>
                  </a:cubicBezTo>
                  <a:cubicBezTo>
                    <a:pt x="1498" y="3897"/>
                    <a:pt x="1607" y="3858"/>
                    <a:pt x="1773" y="3765"/>
                  </a:cubicBezTo>
                  <a:cubicBezTo>
                    <a:pt x="2345" y="3440"/>
                    <a:pt x="2579" y="2891"/>
                    <a:pt x="2961" y="2891"/>
                  </a:cubicBezTo>
                  <a:cubicBezTo>
                    <a:pt x="2978" y="2891"/>
                    <a:pt x="2995" y="2892"/>
                    <a:pt x="3012" y="2894"/>
                  </a:cubicBezTo>
                  <a:cubicBezTo>
                    <a:pt x="3028" y="2896"/>
                    <a:pt x="3044" y="2897"/>
                    <a:pt x="3060" y="2897"/>
                  </a:cubicBezTo>
                  <a:cubicBezTo>
                    <a:pt x="3480" y="2897"/>
                    <a:pt x="4169" y="2273"/>
                    <a:pt x="3949" y="1840"/>
                  </a:cubicBezTo>
                  <a:cubicBezTo>
                    <a:pt x="3728" y="1397"/>
                    <a:pt x="3049" y="1736"/>
                    <a:pt x="2902" y="1382"/>
                  </a:cubicBezTo>
                  <a:cubicBezTo>
                    <a:pt x="2864" y="1295"/>
                    <a:pt x="2855" y="1267"/>
                    <a:pt x="2866" y="1267"/>
                  </a:cubicBezTo>
                  <a:cubicBezTo>
                    <a:pt x="2884" y="1267"/>
                    <a:pt x="2959" y="1353"/>
                    <a:pt x="3031" y="1353"/>
                  </a:cubicBezTo>
                  <a:cubicBezTo>
                    <a:pt x="3085" y="1353"/>
                    <a:pt x="3136" y="1305"/>
                    <a:pt x="3160" y="1139"/>
                  </a:cubicBezTo>
                  <a:cubicBezTo>
                    <a:pt x="3230" y="684"/>
                    <a:pt x="3690" y="196"/>
                    <a:pt x="3443" y="196"/>
                  </a:cubicBezTo>
                  <a:cubicBezTo>
                    <a:pt x="3405" y="196"/>
                    <a:pt x="3352" y="207"/>
                    <a:pt x="3278" y="232"/>
                  </a:cubicBezTo>
                  <a:cubicBezTo>
                    <a:pt x="2983" y="331"/>
                    <a:pt x="2619" y="399"/>
                    <a:pt x="2305" y="399"/>
                  </a:cubicBezTo>
                  <a:cubicBezTo>
                    <a:pt x="2014" y="399"/>
                    <a:pt x="1765" y="340"/>
                    <a:pt x="1655" y="195"/>
                  </a:cubicBezTo>
                  <a:cubicBezTo>
                    <a:pt x="1556" y="59"/>
                    <a:pt x="1431" y="1"/>
                    <a:pt x="1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40;p16">
              <a:extLst>
                <a:ext uri="{FF2B5EF4-FFF2-40B4-BE49-F238E27FC236}">
                  <a16:creationId xmlns:a16="http://schemas.microsoft.com/office/drawing/2014/main" id="{4BF9811F-8235-5A42-9452-5E3D6B127F18}"/>
                </a:ext>
              </a:extLst>
            </p:cNvPr>
            <p:cNvSpPr/>
            <p:nvPr/>
          </p:nvSpPr>
          <p:spPr>
            <a:xfrm>
              <a:off x="6661775" y="4261575"/>
              <a:ext cx="46475" cy="33375"/>
            </a:xfrm>
            <a:custGeom>
              <a:avLst/>
              <a:gdLst/>
              <a:ahLst/>
              <a:cxnLst/>
              <a:rect l="l" t="t" r="r" b="b"/>
              <a:pathLst>
                <a:path w="1859" h="1335" extrusionOk="0">
                  <a:moveTo>
                    <a:pt x="1538" y="1"/>
                  </a:moveTo>
                  <a:cubicBezTo>
                    <a:pt x="1492" y="1"/>
                    <a:pt x="1440" y="12"/>
                    <a:pt x="1380" y="35"/>
                  </a:cubicBezTo>
                  <a:cubicBezTo>
                    <a:pt x="834" y="242"/>
                    <a:pt x="317" y="367"/>
                    <a:pt x="207" y="743"/>
                  </a:cubicBezTo>
                  <a:cubicBezTo>
                    <a:pt x="100" y="1082"/>
                    <a:pt x="0" y="1236"/>
                    <a:pt x="418" y="1236"/>
                  </a:cubicBezTo>
                  <a:cubicBezTo>
                    <a:pt x="464" y="1236"/>
                    <a:pt x="517" y="1234"/>
                    <a:pt x="576" y="1230"/>
                  </a:cubicBezTo>
                  <a:cubicBezTo>
                    <a:pt x="603" y="1228"/>
                    <a:pt x="630" y="1228"/>
                    <a:pt x="657" y="1228"/>
                  </a:cubicBezTo>
                  <a:cubicBezTo>
                    <a:pt x="982" y="1228"/>
                    <a:pt x="1318" y="1335"/>
                    <a:pt x="1551" y="1335"/>
                  </a:cubicBezTo>
                  <a:cubicBezTo>
                    <a:pt x="1737" y="1335"/>
                    <a:pt x="1859" y="1267"/>
                    <a:pt x="1859" y="1024"/>
                  </a:cubicBezTo>
                  <a:cubicBezTo>
                    <a:pt x="1859" y="515"/>
                    <a:pt x="1853" y="1"/>
                    <a:pt x="153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41;p16">
              <a:extLst>
                <a:ext uri="{FF2B5EF4-FFF2-40B4-BE49-F238E27FC236}">
                  <a16:creationId xmlns:a16="http://schemas.microsoft.com/office/drawing/2014/main" id="{9BA2E595-AB01-A642-849B-62420A53A13E}"/>
                </a:ext>
              </a:extLst>
            </p:cNvPr>
            <p:cNvSpPr/>
            <p:nvPr/>
          </p:nvSpPr>
          <p:spPr>
            <a:xfrm>
              <a:off x="6892275" y="4146600"/>
              <a:ext cx="33950" cy="38800"/>
            </a:xfrm>
            <a:custGeom>
              <a:avLst/>
              <a:gdLst/>
              <a:ahLst/>
              <a:cxnLst/>
              <a:rect l="l" t="t" r="r" b="b"/>
              <a:pathLst>
                <a:path w="1358" h="1552" extrusionOk="0">
                  <a:moveTo>
                    <a:pt x="849" y="0"/>
                  </a:moveTo>
                  <a:cubicBezTo>
                    <a:pt x="786" y="0"/>
                    <a:pt x="723" y="28"/>
                    <a:pt x="679" y="83"/>
                  </a:cubicBezTo>
                  <a:cubicBezTo>
                    <a:pt x="74" y="644"/>
                    <a:pt x="0" y="1271"/>
                    <a:pt x="155" y="1426"/>
                  </a:cubicBezTo>
                  <a:cubicBezTo>
                    <a:pt x="251" y="1526"/>
                    <a:pt x="442" y="1552"/>
                    <a:pt x="656" y="1552"/>
                  </a:cubicBezTo>
                  <a:cubicBezTo>
                    <a:pt x="774" y="1552"/>
                    <a:pt x="898" y="1544"/>
                    <a:pt x="1018" y="1536"/>
                  </a:cubicBezTo>
                  <a:cubicBezTo>
                    <a:pt x="1358" y="1507"/>
                    <a:pt x="1203" y="267"/>
                    <a:pt x="1018" y="83"/>
                  </a:cubicBezTo>
                  <a:cubicBezTo>
                    <a:pt x="974" y="28"/>
                    <a:pt x="911" y="0"/>
                    <a:pt x="84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42;p16">
              <a:extLst>
                <a:ext uri="{FF2B5EF4-FFF2-40B4-BE49-F238E27FC236}">
                  <a16:creationId xmlns:a16="http://schemas.microsoft.com/office/drawing/2014/main" id="{AE280D37-96AF-BF45-B26D-E66C621999BF}"/>
                </a:ext>
              </a:extLst>
            </p:cNvPr>
            <p:cNvSpPr/>
            <p:nvPr/>
          </p:nvSpPr>
          <p:spPr>
            <a:xfrm>
              <a:off x="6354175" y="4209425"/>
              <a:ext cx="85975" cy="87375"/>
            </a:xfrm>
            <a:custGeom>
              <a:avLst/>
              <a:gdLst/>
              <a:ahLst/>
              <a:cxnLst/>
              <a:rect l="l" t="t" r="r" b="b"/>
              <a:pathLst>
                <a:path w="3439" h="3495" extrusionOk="0">
                  <a:moveTo>
                    <a:pt x="3186" y="0"/>
                  </a:moveTo>
                  <a:cubicBezTo>
                    <a:pt x="3155" y="0"/>
                    <a:pt x="3075" y="56"/>
                    <a:pt x="2848" y="203"/>
                  </a:cubicBezTo>
                  <a:cubicBezTo>
                    <a:pt x="2574" y="381"/>
                    <a:pt x="2361" y="423"/>
                    <a:pt x="2220" y="423"/>
                  </a:cubicBezTo>
                  <a:cubicBezTo>
                    <a:pt x="2091" y="423"/>
                    <a:pt x="2022" y="388"/>
                    <a:pt x="2022" y="388"/>
                  </a:cubicBezTo>
                  <a:cubicBezTo>
                    <a:pt x="1904" y="270"/>
                    <a:pt x="1786" y="166"/>
                    <a:pt x="1653" y="71"/>
                  </a:cubicBezTo>
                  <a:cubicBezTo>
                    <a:pt x="1596" y="28"/>
                    <a:pt x="1531" y="9"/>
                    <a:pt x="1467" y="9"/>
                  </a:cubicBezTo>
                  <a:cubicBezTo>
                    <a:pt x="1308" y="9"/>
                    <a:pt x="1155" y="128"/>
                    <a:pt x="1144" y="307"/>
                  </a:cubicBezTo>
                  <a:cubicBezTo>
                    <a:pt x="1122" y="587"/>
                    <a:pt x="1070" y="867"/>
                    <a:pt x="989" y="1133"/>
                  </a:cubicBezTo>
                  <a:cubicBezTo>
                    <a:pt x="763" y="1874"/>
                    <a:pt x="613" y="2546"/>
                    <a:pt x="325" y="2546"/>
                  </a:cubicBezTo>
                  <a:cubicBezTo>
                    <a:pt x="304" y="2546"/>
                    <a:pt x="282" y="2542"/>
                    <a:pt x="259" y="2534"/>
                  </a:cubicBezTo>
                  <a:cubicBezTo>
                    <a:pt x="237" y="2527"/>
                    <a:pt x="219" y="2523"/>
                    <a:pt x="205" y="2523"/>
                  </a:cubicBezTo>
                  <a:cubicBezTo>
                    <a:pt x="0" y="2523"/>
                    <a:pt x="571" y="3274"/>
                    <a:pt x="820" y="3419"/>
                  </a:cubicBezTo>
                  <a:cubicBezTo>
                    <a:pt x="902" y="3470"/>
                    <a:pt x="1034" y="3494"/>
                    <a:pt x="1182" y="3494"/>
                  </a:cubicBezTo>
                  <a:cubicBezTo>
                    <a:pt x="1512" y="3494"/>
                    <a:pt x="1920" y="3371"/>
                    <a:pt x="2022" y="3132"/>
                  </a:cubicBezTo>
                  <a:cubicBezTo>
                    <a:pt x="2162" y="2792"/>
                    <a:pt x="2133" y="2682"/>
                    <a:pt x="1838" y="2342"/>
                  </a:cubicBezTo>
                  <a:cubicBezTo>
                    <a:pt x="1535" y="2003"/>
                    <a:pt x="1048" y="1406"/>
                    <a:pt x="1498" y="1288"/>
                  </a:cubicBezTo>
                  <a:cubicBezTo>
                    <a:pt x="1594" y="1264"/>
                    <a:pt x="1678" y="1254"/>
                    <a:pt x="1751" y="1254"/>
                  </a:cubicBezTo>
                  <a:cubicBezTo>
                    <a:pt x="2024" y="1254"/>
                    <a:pt x="2145" y="1399"/>
                    <a:pt x="2110" y="1568"/>
                  </a:cubicBezTo>
                  <a:cubicBezTo>
                    <a:pt x="2062" y="1770"/>
                    <a:pt x="1788" y="2125"/>
                    <a:pt x="2065" y="2125"/>
                  </a:cubicBezTo>
                  <a:cubicBezTo>
                    <a:pt x="2081" y="2125"/>
                    <a:pt x="2098" y="2124"/>
                    <a:pt x="2118" y="2121"/>
                  </a:cubicBezTo>
                  <a:cubicBezTo>
                    <a:pt x="2472" y="2069"/>
                    <a:pt x="2701" y="1951"/>
                    <a:pt x="2701" y="1568"/>
                  </a:cubicBezTo>
                  <a:cubicBezTo>
                    <a:pt x="2701" y="1177"/>
                    <a:pt x="2583" y="1066"/>
                    <a:pt x="2848" y="970"/>
                  </a:cubicBezTo>
                  <a:cubicBezTo>
                    <a:pt x="3114" y="875"/>
                    <a:pt x="3438" y="388"/>
                    <a:pt x="3276" y="203"/>
                  </a:cubicBezTo>
                  <a:cubicBezTo>
                    <a:pt x="3184" y="95"/>
                    <a:pt x="3227" y="0"/>
                    <a:pt x="318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43;p16">
              <a:extLst>
                <a:ext uri="{FF2B5EF4-FFF2-40B4-BE49-F238E27FC236}">
                  <a16:creationId xmlns:a16="http://schemas.microsoft.com/office/drawing/2014/main" id="{E129E44F-3D07-C141-AF59-9BFEC69DF7F7}"/>
                </a:ext>
              </a:extLst>
            </p:cNvPr>
            <p:cNvSpPr/>
            <p:nvPr/>
          </p:nvSpPr>
          <p:spPr>
            <a:xfrm>
              <a:off x="6643325" y="4096000"/>
              <a:ext cx="45750" cy="86800"/>
            </a:xfrm>
            <a:custGeom>
              <a:avLst/>
              <a:gdLst/>
              <a:ahLst/>
              <a:cxnLst/>
              <a:rect l="l" t="t" r="r" b="b"/>
              <a:pathLst>
                <a:path w="1830" h="3472" extrusionOk="0">
                  <a:moveTo>
                    <a:pt x="1610" y="1"/>
                  </a:moveTo>
                  <a:cubicBezTo>
                    <a:pt x="1419" y="1"/>
                    <a:pt x="1075" y="131"/>
                    <a:pt x="849" y="189"/>
                  </a:cubicBezTo>
                  <a:cubicBezTo>
                    <a:pt x="775" y="211"/>
                    <a:pt x="642" y="868"/>
                    <a:pt x="524" y="979"/>
                  </a:cubicBezTo>
                  <a:cubicBezTo>
                    <a:pt x="414" y="1089"/>
                    <a:pt x="1" y="1657"/>
                    <a:pt x="148" y="1842"/>
                  </a:cubicBezTo>
                  <a:cubicBezTo>
                    <a:pt x="303" y="2026"/>
                    <a:pt x="369" y="2631"/>
                    <a:pt x="487" y="2800"/>
                  </a:cubicBezTo>
                  <a:cubicBezTo>
                    <a:pt x="587" y="2952"/>
                    <a:pt x="567" y="3472"/>
                    <a:pt x="647" y="3472"/>
                  </a:cubicBezTo>
                  <a:cubicBezTo>
                    <a:pt x="656" y="3472"/>
                    <a:pt x="667" y="3465"/>
                    <a:pt x="679" y="3450"/>
                  </a:cubicBezTo>
                  <a:cubicBezTo>
                    <a:pt x="790" y="3309"/>
                    <a:pt x="827" y="2668"/>
                    <a:pt x="1055" y="2446"/>
                  </a:cubicBezTo>
                  <a:cubicBezTo>
                    <a:pt x="1277" y="2218"/>
                    <a:pt x="1173" y="2166"/>
                    <a:pt x="849" y="2019"/>
                  </a:cubicBezTo>
                  <a:cubicBezTo>
                    <a:pt x="529" y="1880"/>
                    <a:pt x="611" y="1613"/>
                    <a:pt x="840" y="1613"/>
                  </a:cubicBezTo>
                  <a:cubicBezTo>
                    <a:pt x="843" y="1613"/>
                    <a:pt x="846" y="1613"/>
                    <a:pt x="849" y="1613"/>
                  </a:cubicBezTo>
                  <a:cubicBezTo>
                    <a:pt x="1011" y="1613"/>
                    <a:pt x="1082" y="1914"/>
                    <a:pt x="1100" y="1914"/>
                  </a:cubicBezTo>
                  <a:cubicBezTo>
                    <a:pt x="1109" y="1914"/>
                    <a:pt x="1105" y="1839"/>
                    <a:pt x="1092" y="1613"/>
                  </a:cubicBezTo>
                  <a:cubicBezTo>
                    <a:pt x="1055" y="942"/>
                    <a:pt x="923" y="529"/>
                    <a:pt x="1173" y="492"/>
                  </a:cubicBezTo>
                  <a:cubicBezTo>
                    <a:pt x="1432" y="447"/>
                    <a:pt x="1830" y="152"/>
                    <a:pt x="1727" y="34"/>
                  </a:cubicBezTo>
                  <a:cubicBezTo>
                    <a:pt x="1703" y="11"/>
                    <a:pt x="1662" y="1"/>
                    <a:pt x="161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44;p16">
              <a:extLst>
                <a:ext uri="{FF2B5EF4-FFF2-40B4-BE49-F238E27FC236}">
                  <a16:creationId xmlns:a16="http://schemas.microsoft.com/office/drawing/2014/main" id="{FE191529-A7C9-FB4F-B2F9-94F97207A53D}"/>
                </a:ext>
              </a:extLst>
            </p:cNvPr>
            <p:cNvSpPr/>
            <p:nvPr/>
          </p:nvSpPr>
          <p:spPr>
            <a:xfrm>
              <a:off x="5741050" y="1453800"/>
              <a:ext cx="1070850" cy="1239575"/>
            </a:xfrm>
            <a:custGeom>
              <a:avLst/>
              <a:gdLst/>
              <a:ahLst/>
              <a:cxnLst/>
              <a:rect l="l" t="t" r="r" b="b"/>
              <a:pathLst>
                <a:path w="42834" h="49583" extrusionOk="0">
                  <a:moveTo>
                    <a:pt x="8136" y="1"/>
                  </a:moveTo>
                  <a:cubicBezTo>
                    <a:pt x="7683" y="1"/>
                    <a:pt x="7258" y="292"/>
                    <a:pt x="7126" y="761"/>
                  </a:cubicBezTo>
                  <a:lnTo>
                    <a:pt x="3770" y="12149"/>
                  </a:lnTo>
                  <a:cubicBezTo>
                    <a:pt x="3718" y="12334"/>
                    <a:pt x="3733" y="12526"/>
                    <a:pt x="3806" y="12695"/>
                  </a:cubicBezTo>
                  <a:lnTo>
                    <a:pt x="4013" y="13190"/>
                  </a:lnTo>
                  <a:cubicBezTo>
                    <a:pt x="4101" y="13396"/>
                    <a:pt x="4101" y="13632"/>
                    <a:pt x="4006" y="13846"/>
                  </a:cubicBezTo>
                  <a:cubicBezTo>
                    <a:pt x="3998" y="14495"/>
                    <a:pt x="5186" y="14510"/>
                    <a:pt x="6204" y="14938"/>
                  </a:cubicBezTo>
                  <a:cubicBezTo>
                    <a:pt x="7229" y="15358"/>
                    <a:pt x="6100" y="17571"/>
                    <a:pt x="6100" y="18758"/>
                  </a:cubicBezTo>
                  <a:cubicBezTo>
                    <a:pt x="6100" y="19946"/>
                    <a:pt x="5208" y="20543"/>
                    <a:pt x="3932" y="20883"/>
                  </a:cubicBezTo>
                  <a:cubicBezTo>
                    <a:pt x="2656" y="21222"/>
                    <a:pt x="2722" y="26319"/>
                    <a:pt x="1365" y="27934"/>
                  </a:cubicBezTo>
                  <a:cubicBezTo>
                    <a:pt x="0" y="29550"/>
                    <a:pt x="347" y="35672"/>
                    <a:pt x="347" y="35672"/>
                  </a:cubicBezTo>
                  <a:cubicBezTo>
                    <a:pt x="347" y="35672"/>
                    <a:pt x="856" y="38401"/>
                    <a:pt x="1107" y="39500"/>
                  </a:cubicBezTo>
                  <a:cubicBezTo>
                    <a:pt x="1365" y="40599"/>
                    <a:pt x="4116" y="41897"/>
                    <a:pt x="4116" y="41897"/>
                  </a:cubicBezTo>
                  <a:lnTo>
                    <a:pt x="3261" y="41801"/>
                  </a:lnTo>
                  <a:cubicBezTo>
                    <a:pt x="2973" y="41816"/>
                    <a:pt x="2818" y="42200"/>
                    <a:pt x="2803" y="42369"/>
                  </a:cubicBezTo>
                  <a:lnTo>
                    <a:pt x="2730" y="44958"/>
                  </a:lnTo>
                  <a:cubicBezTo>
                    <a:pt x="2700" y="45231"/>
                    <a:pt x="2508" y="45452"/>
                    <a:pt x="2243" y="45519"/>
                  </a:cubicBezTo>
                  <a:cubicBezTo>
                    <a:pt x="2095" y="45556"/>
                    <a:pt x="1970" y="45652"/>
                    <a:pt x="1896" y="45784"/>
                  </a:cubicBezTo>
                  <a:lnTo>
                    <a:pt x="509" y="47223"/>
                  </a:lnTo>
                  <a:cubicBezTo>
                    <a:pt x="251" y="47562"/>
                    <a:pt x="303" y="48034"/>
                    <a:pt x="613" y="48314"/>
                  </a:cubicBezTo>
                  <a:lnTo>
                    <a:pt x="1844" y="49332"/>
                  </a:lnTo>
                  <a:cubicBezTo>
                    <a:pt x="2053" y="49501"/>
                    <a:pt x="2303" y="49582"/>
                    <a:pt x="2551" y="49582"/>
                  </a:cubicBezTo>
                  <a:cubicBezTo>
                    <a:pt x="2889" y="49582"/>
                    <a:pt x="3224" y="49430"/>
                    <a:pt x="3445" y="49141"/>
                  </a:cubicBezTo>
                  <a:lnTo>
                    <a:pt x="4042" y="47680"/>
                  </a:lnTo>
                  <a:cubicBezTo>
                    <a:pt x="4109" y="47533"/>
                    <a:pt x="4183" y="47392"/>
                    <a:pt x="4278" y="47252"/>
                  </a:cubicBezTo>
                  <a:lnTo>
                    <a:pt x="8129" y="42583"/>
                  </a:lnTo>
                  <a:cubicBezTo>
                    <a:pt x="8933" y="41610"/>
                    <a:pt x="9936" y="40806"/>
                    <a:pt x="11065" y="40238"/>
                  </a:cubicBezTo>
                  <a:lnTo>
                    <a:pt x="11566" y="40171"/>
                  </a:lnTo>
                  <a:cubicBezTo>
                    <a:pt x="11715" y="40153"/>
                    <a:pt x="11865" y="40143"/>
                    <a:pt x="12015" y="40143"/>
                  </a:cubicBezTo>
                  <a:cubicBezTo>
                    <a:pt x="12398" y="40143"/>
                    <a:pt x="12779" y="40204"/>
                    <a:pt x="13145" y="40326"/>
                  </a:cubicBezTo>
                  <a:cubicBezTo>
                    <a:pt x="13373" y="40407"/>
                    <a:pt x="13565" y="40555"/>
                    <a:pt x="13698" y="40747"/>
                  </a:cubicBezTo>
                  <a:lnTo>
                    <a:pt x="13831" y="40938"/>
                  </a:lnTo>
                  <a:cubicBezTo>
                    <a:pt x="14111" y="41351"/>
                    <a:pt x="14553" y="41624"/>
                    <a:pt x="15040" y="41691"/>
                  </a:cubicBezTo>
                  <a:lnTo>
                    <a:pt x="16080" y="41846"/>
                  </a:lnTo>
                  <a:cubicBezTo>
                    <a:pt x="16161" y="41857"/>
                    <a:pt x="16243" y="41863"/>
                    <a:pt x="16325" y="41863"/>
                  </a:cubicBezTo>
                  <a:cubicBezTo>
                    <a:pt x="16666" y="41863"/>
                    <a:pt x="17004" y="41765"/>
                    <a:pt x="17290" y="41580"/>
                  </a:cubicBezTo>
                  <a:lnTo>
                    <a:pt x="17659" y="41344"/>
                  </a:lnTo>
                  <a:cubicBezTo>
                    <a:pt x="18352" y="40909"/>
                    <a:pt x="18655" y="40061"/>
                    <a:pt x="18396" y="39286"/>
                  </a:cubicBezTo>
                  <a:cubicBezTo>
                    <a:pt x="18300" y="38969"/>
                    <a:pt x="18190" y="38652"/>
                    <a:pt x="18057" y="38342"/>
                  </a:cubicBezTo>
                  <a:cubicBezTo>
                    <a:pt x="17932" y="38091"/>
                    <a:pt x="16884" y="37840"/>
                    <a:pt x="16198" y="37700"/>
                  </a:cubicBezTo>
                  <a:cubicBezTo>
                    <a:pt x="15822" y="37619"/>
                    <a:pt x="15512" y="37354"/>
                    <a:pt x="15387" y="36992"/>
                  </a:cubicBezTo>
                  <a:lnTo>
                    <a:pt x="14612" y="34322"/>
                  </a:lnTo>
                  <a:cubicBezTo>
                    <a:pt x="14584" y="34221"/>
                    <a:pt x="14661" y="34149"/>
                    <a:pt x="14739" y="34149"/>
                  </a:cubicBezTo>
                  <a:cubicBezTo>
                    <a:pt x="14781" y="34149"/>
                    <a:pt x="14823" y="34170"/>
                    <a:pt x="14848" y="34219"/>
                  </a:cubicBezTo>
                  <a:lnTo>
                    <a:pt x="15652" y="35642"/>
                  </a:lnTo>
                  <a:cubicBezTo>
                    <a:pt x="15608" y="36218"/>
                    <a:pt x="16486" y="36232"/>
                    <a:pt x="16921" y="36232"/>
                  </a:cubicBezTo>
                  <a:lnTo>
                    <a:pt x="17342" y="36454"/>
                  </a:lnTo>
                  <a:cubicBezTo>
                    <a:pt x="17777" y="36454"/>
                    <a:pt x="18175" y="36712"/>
                    <a:pt x="18352" y="37110"/>
                  </a:cubicBezTo>
                  <a:lnTo>
                    <a:pt x="18551" y="37560"/>
                  </a:lnTo>
                  <a:cubicBezTo>
                    <a:pt x="18714" y="37929"/>
                    <a:pt x="19068" y="38180"/>
                    <a:pt x="19466" y="38209"/>
                  </a:cubicBezTo>
                  <a:lnTo>
                    <a:pt x="20174" y="38276"/>
                  </a:lnTo>
                  <a:cubicBezTo>
                    <a:pt x="20617" y="38320"/>
                    <a:pt x="20985" y="38615"/>
                    <a:pt x="21126" y="39028"/>
                  </a:cubicBezTo>
                  <a:lnTo>
                    <a:pt x="21406" y="39861"/>
                  </a:lnTo>
                  <a:cubicBezTo>
                    <a:pt x="21553" y="40311"/>
                    <a:pt x="21974" y="40614"/>
                    <a:pt x="22453" y="40614"/>
                  </a:cubicBezTo>
                  <a:lnTo>
                    <a:pt x="23914" y="40614"/>
                  </a:lnTo>
                  <a:cubicBezTo>
                    <a:pt x="24400" y="40614"/>
                    <a:pt x="24696" y="40075"/>
                    <a:pt x="24423" y="39662"/>
                  </a:cubicBezTo>
                  <a:lnTo>
                    <a:pt x="23936" y="38925"/>
                  </a:lnTo>
                  <a:lnTo>
                    <a:pt x="23914" y="38895"/>
                  </a:lnTo>
                  <a:lnTo>
                    <a:pt x="23589" y="38246"/>
                  </a:lnTo>
                  <a:cubicBezTo>
                    <a:pt x="23469" y="38000"/>
                    <a:pt x="23664" y="37759"/>
                    <a:pt x="23888" y="37759"/>
                  </a:cubicBezTo>
                  <a:cubicBezTo>
                    <a:pt x="23953" y="37759"/>
                    <a:pt x="24020" y="37779"/>
                    <a:pt x="24083" y="37826"/>
                  </a:cubicBezTo>
                  <a:lnTo>
                    <a:pt x="24755" y="38312"/>
                  </a:lnTo>
                  <a:cubicBezTo>
                    <a:pt x="24814" y="38356"/>
                    <a:pt x="24883" y="38376"/>
                    <a:pt x="24951" y="38376"/>
                  </a:cubicBezTo>
                  <a:cubicBezTo>
                    <a:pt x="25067" y="38376"/>
                    <a:pt x="25181" y="38316"/>
                    <a:pt x="25241" y="38209"/>
                  </a:cubicBezTo>
                  <a:lnTo>
                    <a:pt x="25802" y="37228"/>
                  </a:lnTo>
                  <a:lnTo>
                    <a:pt x="25824" y="37191"/>
                  </a:lnTo>
                  <a:lnTo>
                    <a:pt x="26717" y="35037"/>
                  </a:lnTo>
                  <a:cubicBezTo>
                    <a:pt x="26746" y="34971"/>
                    <a:pt x="26753" y="34905"/>
                    <a:pt x="26739" y="34838"/>
                  </a:cubicBezTo>
                  <a:lnTo>
                    <a:pt x="26554" y="34005"/>
                  </a:lnTo>
                  <a:cubicBezTo>
                    <a:pt x="26506" y="33767"/>
                    <a:pt x="26694" y="33599"/>
                    <a:pt x="26888" y="33599"/>
                  </a:cubicBezTo>
                  <a:cubicBezTo>
                    <a:pt x="26988" y="33599"/>
                    <a:pt x="27089" y="33644"/>
                    <a:pt x="27159" y="33747"/>
                  </a:cubicBezTo>
                  <a:lnTo>
                    <a:pt x="27609" y="34418"/>
                  </a:lnTo>
                  <a:cubicBezTo>
                    <a:pt x="27668" y="34506"/>
                    <a:pt x="27683" y="34624"/>
                    <a:pt x="27639" y="34728"/>
                  </a:cubicBezTo>
                  <a:lnTo>
                    <a:pt x="26975" y="36387"/>
                  </a:lnTo>
                  <a:cubicBezTo>
                    <a:pt x="26960" y="36432"/>
                    <a:pt x="26953" y="36483"/>
                    <a:pt x="26953" y="36527"/>
                  </a:cubicBezTo>
                  <a:lnTo>
                    <a:pt x="27122" y="39286"/>
                  </a:lnTo>
                  <a:cubicBezTo>
                    <a:pt x="27130" y="39404"/>
                    <a:pt x="27203" y="39515"/>
                    <a:pt x="27307" y="39566"/>
                  </a:cubicBezTo>
                  <a:lnTo>
                    <a:pt x="27956" y="39891"/>
                  </a:lnTo>
                  <a:cubicBezTo>
                    <a:pt x="28088" y="39957"/>
                    <a:pt x="28227" y="39988"/>
                    <a:pt x="28361" y="39988"/>
                  </a:cubicBezTo>
                  <a:cubicBezTo>
                    <a:pt x="28840" y="39988"/>
                    <a:pt x="29276" y="39602"/>
                    <a:pt x="29276" y="39072"/>
                  </a:cubicBezTo>
                  <a:cubicBezTo>
                    <a:pt x="29291" y="38637"/>
                    <a:pt x="29579" y="38268"/>
                    <a:pt x="29999" y="38143"/>
                  </a:cubicBezTo>
                  <a:lnTo>
                    <a:pt x="33178" y="37309"/>
                  </a:lnTo>
                  <a:cubicBezTo>
                    <a:pt x="33249" y="37290"/>
                    <a:pt x="33322" y="37281"/>
                    <a:pt x="33395" y="37281"/>
                  </a:cubicBezTo>
                  <a:cubicBezTo>
                    <a:pt x="33571" y="37281"/>
                    <a:pt x="33747" y="37335"/>
                    <a:pt x="33894" y="37435"/>
                  </a:cubicBezTo>
                  <a:lnTo>
                    <a:pt x="36497" y="39227"/>
                  </a:lnTo>
                  <a:cubicBezTo>
                    <a:pt x="36556" y="39271"/>
                    <a:pt x="36630" y="39286"/>
                    <a:pt x="36696" y="39293"/>
                  </a:cubicBezTo>
                  <a:lnTo>
                    <a:pt x="37006" y="39293"/>
                  </a:lnTo>
                  <a:cubicBezTo>
                    <a:pt x="37346" y="39286"/>
                    <a:pt x="37478" y="38858"/>
                    <a:pt x="37205" y="38659"/>
                  </a:cubicBezTo>
                  <a:lnTo>
                    <a:pt x="36298" y="38025"/>
                  </a:lnTo>
                  <a:cubicBezTo>
                    <a:pt x="36232" y="37981"/>
                    <a:pt x="36187" y="37899"/>
                    <a:pt x="36187" y="37818"/>
                  </a:cubicBezTo>
                  <a:cubicBezTo>
                    <a:pt x="36192" y="37596"/>
                    <a:pt x="36371" y="37456"/>
                    <a:pt x="36556" y="37456"/>
                  </a:cubicBezTo>
                  <a:cubicBezTo>
                    <a:pt x="36653" y="37456"/>
                    <a:pt x="36753" y="37495"/>
                    <a:pt x="36829" y="37582"/>
                  </a:cubicBezTo>
                  <a:lnTo>
                    <a:pt x="36851" y="37612"/>
                  </a:lnTo>
                  <a:cubicBezTo>
                    <a:pt x="36918" y="37689"/>
                    <a:pt x="37013" y="37726"/>
                    <a:pt x="37108" y="37726"/>
                  </a:cubicBezTo>
                  <a:cubicBezTo>
                    <a:pt x="37222" y="37726"/>
                    <a:pt x="37336" y="37672"/>
                    <a:pt x="37405" y="37567"/>
                  </a:cubicBezTo>
                  <a:lnTo>
                    <a:pt x="38098" y="36454"/>
                  </a:lnTo>
                  <a:lnTo>
                    <a:pt x="36313" y="34853"/>
                  </a:lnTo>
                  <a:cubicBezTo>
                    <a:pt x="36276" y="34816"/>
                    <a:pt x="36247" y="34772"/>
                    <a:pt x="36224" y="34728"/>
                  </a:cubicBezTo>
                  <a:cubicBezTo>
                    <a:pt x="36033" y="34226"/>
                    <a:pt x="36158" y="33223"/>
                    <a:pt x="35664" y="33223"/>
                  </a:cubicBezTo>
                  <a:lnTo>
                    <a:pt x="35170" y="33223"/>
                  </a:lnTo>
                  <a:cubicBezTo>
                    <a:pt x="34727" y="33223"/>
                    <a:pt x="34307" y="33046"/>
                    <a:pt x="34004" y="32736"/>
                  </a:cubicBezTo>
                  <a:cubicBezTo>
                    <a:pt x="33835" y="32559"/>
                    <a:pt x="33717" y="32338"/>
                    <a:pt x="33665" y="32102"/>
                  </a:cubicBezTo>
                  <a:lnTo>
                    <a:pt x="33185" y="29837"/>
                  </a:lnTo>
                  <a:lnTo>
                    <a:pt x="33237" y="23059"/>
                  </a:lnTo>
                  <a:cubicBezTo>
                    <a:pt x="33237" y="22955"/>
                    <a:pt x="33303" y="22860"/>
                    <a:pt x="33399" y="22815"/>
                  </a:cubicBezTo>
                  <a:cubicBezTo>
                    <a:pt x="33864" y="22609"/>
                    <a:pt x="34144" y="22115"/>
                    <a:pt x="34085" y="21606"/>
                  </a:cubicBezTo>
                  <a:lnTo>
                    <a:pt x="33997" y="20875"/>
                  </a:lnTo>
                  <a:cubicBezTo>
                    <a:pt x="33960" y="20558"/>
                    <a:pt x="33798" y="20271"/>
                    <a:pt x="33547" y="20079"/>
                  </a:cubicBezTo>
                  <a:lnTo>
                    <a:pt x="32079" y="18950"/>
                  </a:lnTo>
                  <a:cubicBezTo>
                    <a:pt x="31695" y="18655"/>
                    <a:pt x="31459" y="18213"/>
                    <a:pt x="31430" y="17733"/>
                  </a:cubicBezTo>
                  <a:lnTo>
                    <a:pt x="31305" y="16074"/>
                  </a:lnTo>
                  <a:cubicBezTo>
                    <a:pt x="31297" y="15919"/>
                    <a:pt x="31305" y="15771"/>
                    <a:pt x="31334" y="15616"/>
                  </a:cubicBezTo>
                  <a:lnTo>
                    <a:pt x="32027" y="12186"/>
                  </a:lnTo>
                  <a:cubicBezTo>
                    <a:pt x="32038" y="12131"/>
                    <a:pt x="32082" y="12105"/>
                    <a:pt x="32126" y="12105"/>
                  </a:cubicBezTo>
                  <a:cubicBezTo>
                    <a:pt x="32177" y="12105"/>
                    <a:pt x="32227" y="12138"/>
                    <a:pt x="32227" y="12201"/>
                  </a:cubicBezTo>
                  <a:lnTo>
                    <a:pt x="32249" y="13994"/>
                  </a:lnTo>
                  <a:lnTo>
                    <a:pt x="32241" y="16354"/>
                  </a:lnTo>
                  <a:cubicBezTo>
                    <a:pt x="32241" y="17106"/>
                    <a:pt x="32581" y="17822"/>
                    <a:pt x="33163" y="18294"/>
                  </a:cubicBezTo>
                  <a:lnTo>
                    <a:pt x="35730" y="20366"/>
                  </a:lnTo>
                  <a:cubicBezTo>
                    <a:pt x="36254" y="20794"/>
                    <a:pt x="36630" y="21384"/>
                    <a:pt x="36792" y="22041"/>
                  </a:cubicBezTo>
                  <a:lnTo>
                    <a:pt x="37117" y="23383"/>
                  </a:lnTo>
                  <a:cubicBezTo>
                    <a:pt x="37189" y="23610"/>
                    <a:pt x="37381" y="23718"/>
                    <a:pt x="37572" y="23718"/>
                  </a:cubicBezTo>
                  <a:cubicBezTo>
                    <a:pt x="37793" y="23718"/>
                    <a:pt x="38014" y="23574"/>
                    <a:pt x="38054" y="23302"/>
                  </a:cubicBezTo>
                  <a:cubicBezTo>
                    <a:pt x="38083" y="23147"/>
                    <a:pt x="38113" y="22985"/>
                    <a:pt x="38135" y="22808"/>
                  </a:cubicBezTo>
                  <a:cubicBezTo>
                    <a:pt x="38157" y="22609"/>
                    <a:pt x="38607" y="22690"/>
                    <a:pt x="38710" y="22498"/>
                  </a:cubicBezTo>
                  <a:cubicBezTo>
                    <a:pt x="38815" y="22307"/>
                    <a:pt x="39005" y="22211"/>
                    <a:pt x="39195" y="22211"/>
                  </a:cubicBezTo>
                  <a:cubicBezTo>
                    <a:pt x="39380" y="22211"/>
                    <a:pt x="39564" y="22302"/>
                    <a:pt x="39669" y="22483"/>
                  </a:cubicBezTo>
                  <a:lnTo>
                    <a:pt x="40303" y="23516"/>
                  </a:lnTo>
                  <a:cubicBezTo>
                    <a:pt x="40421" y="23715"/>
                    <a:pt x="40451" y="23959"/>
                    <a:pt x="40384" y="24173"/>
                  </a:cubicBezTo>
                  <a:lnTo>
                    <a:pt x="40156" y="24910"/>
                  </a:lnTo>
                  <a:cubicBezTo>
                    <a:pt x="40097" y="25124"/>
                    <a:pt x="40119" y="25353"/>
                    <a:pt x="40222" y="25544"/>
                  </a:cubicBezTo>
                  <a:lnTo>
                    <a:pt x="41579" y="27986"/>
                  </a:lnTo>
                  <a:cubicBezTo>
                    <a:pt x="41733" y="28258"/>
                    <a:pt x="42011" y="28404"/>
                    <a:pt x="42293" y="28404"/>
                  </a:cubicBezTo>
                  <a:cubicBezTo>
                    <a:pt x="42485" y="28404"/>
                    <a:pt x="42678" y="28336"/>
                    <a:pt x="42833" y="28192"/>
                  </a:cubicBezTo>
                  <a:lnTo>
                    <a:pt x="42833" y="25308"/>
                  </a:lnTo>
                  <a:cubicBezTo>
                    <a:pt x="42833" y="25168"/>
                    <a:pt x="42804" y="25036"/>
                    <a:pt x="42737" y="24917"/>
                  </a:cubicBezTo>
                  <a:lnTo>
                    <a:pt x="41697" y="23022"/>
                  </a:lnTo>
                  <a:lnTo>
                    <a:pt x="40569" y="21325"/>
                  </a:lnTo>
                  <a:lnTo>
                    <a:pt x="39551" y="18685"/>
                  </a:lnTo>
                  <a:lnTo>
                    <a:pt x="41697" y="15646"/>
                  </a:lnTo>
                  <a:lnTo>
                    <a:pt x="42015" y="14230"/>
                  </a:lnTo>
                  <a:cubicBezTo>
                    <a:pt x="42037" y="14126"/>
                    <a:pt x="41978" y="14023"/>
                    <a:pt x="41874" y="14001"/>
                  </a:cubicBezTo>
                  <a:lnTo>
                    <a:pt x="40584" y="13647"/>
                  </a:lnTo>
                  <a:lnTo>
                    <a:pt x="40584" y="13278"/>
                  </a:lnTo>
                  <a:cubicBezTo>
                    <a:pt x="40584" y="13161"/>
                    <a:pt x="40487" y="13082"/>
                    <a:pt x="40386" y="13082"/>
                  </a:cubicBezTo>
                  <a:cubicBezTo>
                    <a:pt x="40353" y="13082"/>
                    <a:pt x="40319" y="13090"/>
                    <a:pt x="40289" y="13108"/>
                  </a:cubicBezTo>
                  <a:lnTo>
                    <a:pt x="39617" y="13507"/>
                  </a:lnTo>
                  <a:cubicBezTo>
                    <a:pt x="39558" y="13544"/>
                    <a:pt x="39521" y="13603"/>
                    <a:pt x="39521" y="13669"/>
                  </a:cubicBezTo>
                  <a:lnTo>
                    <a:pt x="39470" y="15358"/>
                  </a:lnTo>
                  <a:cubicBezTo>
                    <a:pt x="39470" y="15506"/>
                    <a:pt x="39381" y="15646"/>
                    <a:pt x="39249" y="15697"/>
                  </a:cubicBezTo>
                  <a:lnTo>
                    <a:pt x="38740" y="15904"/>
                  </a:lnTo>
                  <a:cubicBezTo>
                    <a:pt x="38666" y="15933"/>
                    <a:pt x="38607" y="15985"/>
                    <a:pt x="38570" y="16051"/>
                  </a:cubicBezTo>
                  <a:lnTo>
                    <a:pt x="38061" y="16870"/>
                  </a:lnTo>
                  <a:cubicBezTo>
                    <a:pt x="37991" y="16975"/>
                    <a:pt x="37874" y="17040"/>
                    <a:pt x="37755" y="17040"/>
                  </a:cubicBezTo>
                  <a:cubicBezTo>
                    <a:pt x="37749" y="17040"/>
                    <a:pt x="37743" y="17040"/>
                    <a:pt x="37736" y="17040"/>
                  </a:cubicBezTo>
                  <a:lnTo>
                    <a:pt x="37323" y="17010"/>
                  </a:lnTo>
                  <a:cubicBezTo>
                    <a:pt x="37021" y="16996"/>
                    <a:pt x="36873" y="16634"/>
                    <a:pt x="37080" y="16413"/>
                  </a:cubicBezTo>
                  <a:lnTo>
                    <a:pt x="37677" y="15771"/>
                  </a:lnTo>
                  <a:cubicBezTo>
                    <a:pt x="37781" y="15661"/>
                    <a:pt x="37869" y="15535"/>
                    <a:pt x="37943" y="15402"/>
                  </a:cubicBezTo>
                  <a:lnTo>
                    <a:pt x="39241" y="12998"/>
                  </a:lnTo>
                  <a:cubicBezTo>
                    <a:pt x="39470" y="12717"/>
                    <a:pt x="39352" y="12304"/>
                    <a:pt x="39013" y="12186"/>
                  </a:cubicBezTo>
                  <a:lnTo>
                    <a:pt x="27985" y="8402"/>
                  </a:lnTo>
                  <a:cubicBezTo>
                    <a:pt x="27521" y="8262"/>
                    <a:pt x="27181" y="7857"/>
                    <a:pt x="27115" y="7370"/>
                  </a:cubicBezTo>
                  <a:lnTo>
                    <a:pt x="26790" y="4943"/>
                  </a:lnTo>
                  <a:cubicBezTo>
                    <a:pt x="26694" y="4493"/>
                    <a:pt x="26407" y="4110"/>
                    <a:pt x="26001" y="3903"/>
                  </a:cubicBezTo>
                  <a:lnTo>
                    <a:pt x="24260" y="2981"/>
                  </a:lnTo>
                  <a:cubicBezTo>
                    <a:pt x="24044" y="2867"/>
                    <a:pt x="23812" y="2812"/>
                    <a:pt x="23584" y="2812"/>
                  </a:cubicBezTo>
                  <a:cubicBezTo>
                    <a:pt x="23133" y="2812"/>
                    <a:pt x="22695" y="3025"/>
                    <a:pt x="22416" y="3416"/>
                  </a:cubicBezTo>
                  <a:lnTo>
                    <a:pt x="20705" y="5813"/>
                  </a:lnTo>
                  <a:lnTo>
                    <a:pt x="8594" y="104"/>
                  </a:lnTo>
                  <a:cubicBezTo>
                    <a:pt x="8445" y="34"/>
                    <a:pt x="8289" y="1"/>
                    <a:pt x="813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45;p16">
              <a:extLst>
                <a:ext uri="{FF2B5EF4-FFF2-40B4-BE49-F238E27FC236}">
                  <a16:creationId xmlns:a16="http://schemas.microsoft.com/office/drawing/2014/main" id="{4950A966-D37A-6F47-80EF-DF310D2ED2A3}"/>
                </a:ext>
              </a:extLst>
            </p:cNvPr>
            <p:cNvSpPr/>
            <p:nvPr/>
          </p:nvSpPr>
          <p:spPr>
            <a:xfrm>
              <a:off x="5163500" y="1815600"/>
              <a:ext cx="705725" cy="1590850"/>
            </a:xfrm>
            <a:custGeom>
              <a:avLst/>
              <a:gdLst/>
              <a:ahLst/>
              <a:cxnLst/>
              <a:rect l="l" t="t" r="r" b="b"/>
              <a:pathLst>
                <a:path w="28229" h="63634" extrusionOk="0">
                  <a:moveTo>
                    <a:pt x="25500" y="1"/>
                  </a:moveTo>
                  <a:lnTo>
                    <a:pt x="24725" y="628"/>
                  </a:lnTo>
                  <a:cubicBezTo>
                    <a:pt x="24614" y="709"/>
                    <a:pt x="24533" y="820"/>
                    <a:pt x="24482" y="952"/>
                  </a:cubicBezTo>
                  <a:lnTo>
                    <a:pt x="21657" y="7775"/>
                  </a:lnTo>
                  <a:cubicBezTo>
                    <a:pt x="21457" y="8247"/>
                    <a:pt x="21089" y="8638"/>
                    <a:pt x="20624" y="8867"/>
                  </a:cubicBezTo>
                  <a:lnTo>
                    <a:pt x="20240" y="9059"/>
                  </a:lnTo>
                  <a:cubicBezTo>
                    <a:pt x="19776" y="9287"/>
                    <a:pt x="19481" y="9767"/>
                    <a:pt x="19481" y="10291"/>
                  </a:cubicBezTo>
                  <a:lnTo>
                    <a:pt x="19503" y="12349"/>
                  </a:lnTo>
                  <a:cubicBezTo>
                    <a:pt x="19503" y="12577"/>
                    <a:pt x="19451" y="12798"/>
                    <a:pt x="19341" y="12998"/>
                  </a:cubicBezTo>
                  <a:lnTo>
                    <a:pt x="2250" y="45578"/>
                  </a:lnTo>
                  <a:lnTo>
                    <a:pt x="1874" y="55026"/>
                  </a:lnTo>
                  <a:lnTo>
                    <a:pt x="45" y="61790"/>
                  </a:lnTo>
                  <a:cubicBezTo>
                    <a:pt x="0" y="61945"/>
                    <a:pt x="15" y="62108"/>
                    <a:pt x="89" y="62248"/>
                  </a:cubicBezTo>
                  <a:lnTo>
                    <a:pt x="605" y="63280"/>
                  </a:lnTo>
                  <a:cubicBezTo>
                    <a:pt x="718" y="63506"/>
                    <a:pt x="944" y="63633"/>
                    <a:pt x="1179" y="63633"/>
                  </a:cubicBezTo>
                  <a:cubicBezTo>
                    <a:pt x="1297" y="63633"/>
                    <a:pt x="1418" y="63601"/>
                    <a:pt x="1527" y="63531"/>
                  </a:cubicBezTo>
                  <a:lnTo>
                    <a:pt x="4500" y="61038"/>
                  </a:lnTo>
                  <a:cubicBezTo>
                    <a:pt x="4765" y="60809"/>
                    <a:pt x="5105" y="60669"/>
                    <a:pt x="5459" y="60647"/>
                  </a:cubicBezTo>
                  <a:lnTo>
                    <a:pt x="9051" y="60426"/>
                  </a:lnTo>
                  <a:cubicBezTo>
                    <a:pt x="10755" y="60315"/>
                    <a:pt x="12075" y="58899"/>
                    <a:pt x="12075" y="57195"/>
                  </a:cubicBezTo>
                  <a:lnTo>
                    <a:pt x="12075" y="50866"/>
                  </a:lnTo>
                  <a:cubicBezTo>
                    <a:pt x="12075" y="49893"/>
                    <a:pt x="12363" y="48949"/>
                    <a:pt x="12901" y="48137"/>
                  </a:cubicBezTo>
                  <a:lnTo>
                    <a:pt x="20122" y="37855"/>
                  </a:lnTo>
                  <a:cubicBezTo>
                    <a:pt x="20550" y="37221"/>
                    <a:pt x="20963" y="36660"/>
                    <a:pt x="20963" y="35886"/>
                  </a:cubicBezTo>
                  <a:cubicBezTo>
                    <a:pt x="20963" y="35170"/>
                    <a:pt x="20027" y="34506"/>
                    <a:pt x="20395" y="33894"/>
                  </a:cubicBezTo>
                  <a:lnTo>
                    <a:pt x="23368" y="29668"/>
                  </a:lnTo>
                  <a:cubicBezTo>
                    <a:pt x="23538" y="29424"/>
                    <a:pt x="23663" y="29166"/>
                    <a:pt x="23744" y="28893"/>
                  </a:cubicBezTo>
                  <a:lnTo>
                    <a:pt x="23855" y="28532"/>
                  </a:lnTo>
                  <a:lnTo>
                    <a:pt x="23619" y="27174"/>
                  </a:lnTo>
                  <a:cubicBezTo>
                    <a:pt x="23619" y="27174"/>
                    <a:pt x="21952" y="24268"/>
                    <a:pt x="21457" y="22926"/>
                  </a:cubicBezTo>
                  <a:cubicBezTo>
                    <a:pt x="20963" y="21591"/>
                    <a:pt x="21952" y="14642"/>
                    <a:pt x="21952" y="14443"/>
                  </a:cubicBezTo>
                  <a:cubicBezTo>
                    <a:pt x="21952" y="14244"/>
                    <a:pt x="22549" y="11367"/>
                    <a:pt x="22748" y="10571"/>
                  </a:cubicBezTo>
                  <a:cubicBezTo>
                    <a:pt x="22947" y="9774"/>
                    <a:pt x="26355" y="4766"/>
                    <a:pt x="27292" y="3423"/>
                  </a:cubicBezTo>
                  <a:cubicBezTo>
                    <a:pt x="28229" y="2081"/>
                    <a:pt x="26422" y="613"/>
                    <a:pt x="26422" y="613"/>
                  </a:cubicBezTo>
                  <a:lnTo>
                    <a:pt x="255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46;p16">
              <a:extLst>
                <a:ext uri="{FF2B5EF4-FFF2-40B4-BE49-F238E27FC236}">
                  <a16:creationId xmlns:a16="http://schemas.microsoft.com/office/drawing/2014/main" id="{5B412F8D-C35B-1647-A9BB-2C4AA1EE3102}"/>
                </a:ext>
              </a:extLst>
            </p:cNvPr>
            <p:cNvSpPr/>
            <p:nvPr/>
          </p:nvSpPr>
          <p:spPr>
            <a:xfrm>
              <a:off x="5037725" y="3096125"/>
              <a:ext cx="1281625" cy="1499075"/>
            </a:xfrm>
            <a:custGeom>
              <a:avLst/>
              <a:gdLst/>
              <a:ahLst/>
              <a:cxnLst/>
              <a:rect l="l" t="t" r="r" b="b"/>
              <a:pathLst>
                <a:path w="51265" h="59963" extrusionOk="0">
                  <a:moveTo>
                    <a:pt x="23852" y="0"/>
                  </a:moveTo>
                  <a:cubicBezTo>
                    <a:pt x="23446" y="0"/>
                    <a:pt x="23044" y="3"/>
                    <a:pt x="22690" y="7"/>
                  </a:cubicBezTo>
                  <a:lnTo>
                    <a:pt x="21495" y="1010"/>
                  </a:lnTo>
                  <a:lnTo>
                    <a:pt x="21325" y="3230"/>
                  </a:lnTo>
                  <a:cubicBezTo>
                    <a:pt x="21310" y="3370"/>
                    <a:pt x="21384" y="3503"/>
                    <a:pt x="21510" y="3562"/>
                  </a:cubicBezTo>
                  <a:lnTo>
                    <a:pt x="21709" y="3665"/>
                  </a:lnTo>
                  <a:cubicBezTo>
                    <a:pt x="21982" y="3805"/>
                    <a:pt x="21945" y="4196"/>
                    <a:pt x="21657" y="4292"/>
                  </a:cubicBezTo>
                  <a:lnTo>
                    <a:pt x="21281" y="4418"/>
                  </a:lnTo>
                  <a:cubicBezTo>
                    <a:pt x="21178" y="4447"/>
                    <a:pt x="21104" y="4528"/>
                    <a:pt x="21067" y="4624"/>
                  </a:cubicBezTo>
                  <a:lnTo>
                    <a:pt x="19975" y="7685"/>
                  </a:lnTo>
                  <a:cubicBezTo>
                    <a:pt x="19732" y="8268"/>
                    <a:pt x="19643" y="8902"/>
                    <a:pt x="19725" y="9537"/>
                  </a:cubicBezTo>
                  <a:lnTo>
                    <a:pt x="19946" y="11322"/>
                  </a:lnTo>
                  <a:cubicBezTo>
                    <a:pt x="19958" y="11494"/>
                    <a:pt x="19822" y="11627"/>
                    <a:pt x="19665" y="11627"/>
                  </a:cubicBezTo>
                  <a:cubicBezTo>
                    <a:pt x="19626" y="11627"/>
                    <a:pt x="19587" y="11619"/>
                    <a:pt x="19548" y="11602"/>
                  </a:cubicBezTo>
                  <a:lnTo>
                    <a:pt x="19053" y="11395"/>
                  </a:lnTo>
                  <a:cubicBezTo>
                    <a:pt x="19006" y="11375"/>
                    <a:pt x="18958" y="11366"/>
                    <a:pt x="18911" y="11366"/>
                  </a:cubicBezTo>
                  <a:cubicBezTo>
                    <a:pt x="18749" y="11366"/>
                    <a:pt x="18599" y="11475"/>
                    <a:pt x="18559" y="11646"/>
                  </a:cubicBezTo>
                  <a:lnTo>
                    <a:pt x="18412" y="12273"/>
                  </a:lnTo>
                  <a:cubicBezTo>
                    <a:pt x="18377" y="12417"/>
                    <a:pt x="18249" y="12500"/>
                    <a:pt x="18121" y="12500"/>
                  </a:cubicBezTo>
                  <a:cubicBezTo>
                    <a:pt x="18033" y="12500"/>
                    <a:pt x="17945" y="12461"/>
                    <a:pt x="17888" y="12376"/>
                  </a:cubicBezTo>
                  <a:lnTo>
                    <a:pt x="17305" y="11521"/>
                  </a:lnTo>
                  <a:cubicBezTo>
                    <a:pt x="17038" y="11099"/>
                    <a:pt x="16579" y="10859"/>
                    <a:pt x="16098" y="10859"/>
                  </a:cubicBezTo>
                  <a:cubicBezTo>
                    <a:pt x="15982" y="10859"/>
                    <a:pt x="15865" y="10873"/>
                    <a:pt x="15749" y="10901"/>
                  </a:cubicBezTo>
                  <a:lnTo>
                    <a:pt x="13352" y="11499"/>
                  </a:lnTo>
                  <a:cubicBezTo>
                    <a:pt x="13108" y="11558"/>
                    <a:pt x="12902" y="11713"/>
                    <a:pt x="12769" y="11927"/>
                  </a:cubicBezTo>
                  <a:lnTo>
                    <a:pt x="12349" y="12598"/>
                  </a:lnTo>
                  <a:lnTo>
                    <a:pt x="11574" y="13099"/>
                  </a:lnTo>
                  <a:cubicBezTo>
                    <a:pt x="11382" y="13225"/>
                    <a:pt x="11272" y="13431"/>
                    <a:pt x="11272" y="13653"/>
                  </a:cubicBezTo>
                  <a:lnTo>
                    <a:pt x="11272" y="14235"/>
                  </a:lnTo>
                  <a:cubicBezTo>
                    <a:pt x="11272" y="14361"/>
                    <a:pt x="11235" y="14493"/>
                    <a:pt x="11161" y="14604"/>
                  </a:cubicBezTo>
                  <a:lnTo>
                    <a:pt x="10984" y="14862"/>
                  </a:lnTo>
                  <a:cubicBezTo>
                    <a:pt x="10925" y="14951"/>
                    <a:pt x="10844" y="15032"/>
                    <a:pt x="10741" y="15084"/>
                  </a:cubicBezTo>
                  <a:lnTo>
                    <a:pt x="10556" y="15172"/>
                  </a:lnTo>
                  <a:cubicBezTo>
                    <a:pt x="10268" y="15327"/>
                    <a:pt x="10136" y="15659"/>
                    <a:pt x="10239" y="15969"/>
                  </a:cubicBezTo>
                  <a:lnTo>
                    <a:pt x="9819" y="16190"/>
                  </a:lnTo>
                  <a:cubicBezTo>
                    <a:pt x="9656" y="16271"/>
                    <a:pt x="9538" y="16419"/>
                    <a:pt x="9494" y="16596"/>
                  </a:cubicBezTo>
                  <a:lnTo>
                    <a:pt x="9192" y="17643"/>
                  </a:lnTo>
                  <a:lnTo>
                    <a:pt x="7348" y="19258"/>
                  </a:lnTo>
                  <a:cubicBezTo>
                    <a:pt x="6595" y="19915"/>
                    <a:pt x="6167" y="20866"/>
                    <a:pt x="6160" y="21862"/>
                  </a:cubicBezTo>
                  <a:lnTo>
                    <a:pt x="6160" y="22083"/>
                  </a:lnTo>
                  <a:cubicBezTo>
                    <a:pt x="6160" y="22733"/>
                    <a:pt x="6499" y="23330"/>
                    <a:pt x="7060" y="23655"/>
                  </a:cubicBezTo>
                  <a:lnTo>
                    <a:pt x="7089" y="23669"/>
                  </a:lnTo>
                  <a:cubicBezTo>
                    <a:pt x="7974" y="24186"/>
                    <a:pt x="8963" y="24488"/>
                    <a:pt x="9988" y="24562"/>
                  </a:cubicBezTo>
                  <a:lnTo>
                    <a:pt x="11043" y="24628"/>
                  </a:lnTo>
                  <a:cubicBezTo>
                    <a:pt x="11117" y="24636"/>
                    <a:pt x="11146" y="24739"/>
                    <a:pt x="11087" y="24783"/>
                  </a:cubicBezTo>
                  <a:cubicBezTo>
                    <a:pt x="10770" y="25019"/>
                    <a:pt x="10704" y="25469"/>
                    <a:pt x="10947" y="25786"/>
                  </a:cubicBezTo>
                  <a:cubicBezTo>
                    <a:pt x="11021" y="25889"/>
                    <a:pt x="11013" y="26037"/>
                    <a:pt x="10918" y="26133"/>
                  </a:cubicBezTo>
                  <a:lnTo>
                    <a:pt x="10733" y="26325"/>
                  </a:lnTo>
                  <a:lnTo>
                    <a:pt x="9870" y="27188"/>
                  </a:lnTo>
                  <a:cubicBezTo>
                    <a:pt x="9828" y="27225"/>
                    <a:pt x="9774" y="27245"/>
                    <a:pt x="9720" y="27245"/>
                  </a:cubicBezTo>
                  <a:cubicBezTo>
                    <a:pt x="9688" y="27245"/>
                    <a:pt x="9656" y="27238"/>
                    <a:pt x="9627" y="27225"/>
                  </a:cubicBezTo>
                  <a:lnTo>
                    <a:pt x="8941" y="26885"/>
                  </a:lnTo>
                  <a:cubicBezTo>
                    <a:pt x="8903" y="26865"/>
                    <a:pt x="8862" y="26856"/>
                    <a:pt x="8824" y="26856"/>
                  </a:cubicBezTo>
                  <a:cubicBezTo>
                    <a:pt x="8705" y="26856"/>
                    <a:pt x="8598" y="26942"/>
                    <a:pt x="8587" y="27070"/>
                  </a:cubicBezTo>
                  <a:lnTo>
                    <a:pt x="8476" y="27955"/>
                  </a:lnTo>
                  <a:cubicBezTo>
                    <a:pt x="8459" y="28063"/>
                    <a:pt x="8366" y="28137"/>
                    <a:pt x="8267" y="28137"/>
                  </a:cubicBezTo>
                  <a:cubicBezTo>
                    <a:pt x="8239" y="28137"/>
                    <a:pt x="8209" y="28130"/>
                    <a:pt x="8181" y="28117"/>
                  </a:cubicBezTo>
                  <a:lnTo>
                    <a:pt x="7421" y="27748"/>
                  </a:lnTo>
                  <a:cubicBezTo>
                    <a:pt x="7384" y="27730"/>
                    <a:pt x="7346" y="27722"/>
                    <a:pt x="7310" y="27722"/>
                  </a:cubicBezTo>
                  <a:cubicBezTo>
                    <a:pt x="7152" y="27722"/>
                    <a:pt x="7021" y="27875"/>
                    <a:pt x="7075" y="28043"/>
                  </a:cubicBezTo>
                  <a:lnTo>
                    <a:pt x="7178" y="28353"/>
                  </a:lnTo>
                  <a:cubicBezTo>
                    <a:pt x="7221" y="28482"/>
                    <a:pt x="7124" y="28619"/>
                    <a:pt x="6989" y="28619"/>
                  </a:cubicBezTo>
                  <a:cubicBezTo>
                    <a:pt x="6986" y="28619"/>
                    <a:pt x="6982" y="28619"/>
                    <a:pt x="6979" y="28619"/>
                  </a:cubicBezTo>
                  <a:lnTo>
                    <a:pt x="6418" y="28611"/>
                  </a:lnTo>
                  <a:cubicBezTo>
                    <a:pt x="6278" y="28611"/>
                    <a:pt x="6167" y="28722"/>
                    <a:pt x="6167" y="28862"/>
                  </a:cubicBezTo>
                  <a:lnTo>
                    <a:pt x="6167" y="29349"/>
                  </a:lnTo>
                  <a:cubicBezTo>
                    <a:pt x="6167" y="29467"/>
                    <a:pt x="6079" y="29555"/>
                    <a:pt x="5961" y="29555"/>
                  </a:cubicBezTo>
                  <a:lnTo>
                    <a:pt x="5717" y="29555"/>
                  </a:lnTo>
                  <a:cubicBezTo>
                    <a:pt x="5563" y="29555"/>
                    <a:pt x="5444" y="29703"/>
                    <a:pt x="5474" y="29858"/>
                  </a:cubicBezTo>
                  <a:lnTo>
                    <a:pt x="5673" y="30758"/>
                  </a:lnTo>
                  <a:cubicBezTo>
                    <a:pt x="5700" y="30887"/>
                    <a:pt x="5595" y="31011"/>
                    <a:pt x="5468" y="31011"/>
                  </a:cubicBezTo>
                  <a:cubicBezTo>
                    <a:pt x="5458" y="31011"/>
                    <a:pt x="5447" y="31010"/>
                    <a:pt x="5437" y="31008"/>
                  </a:cubicBezTo>
                  <a:lnTo>
                    <a:pt x="4854" y="30913"/>
                  </a:lnTo>
                  <a:cubicBezTo>
                    <a:pt x="4843" y="30911"/>
                    <a:pt x="4833" y="30911"/>
                    <a:pt x="4822" y="30911"/>
                  </a:cubicBezTo>
                  <a:cubicBezTo>
                    <a:pt x="4716" y="30911"/>
                    <a:pt x="4622" y="30974"/>
                    <a:pt x="4581" y="31075"/>
                  </a:cubicBezTo>
                  <a:lnTo>
                    <a:pt x="4109" y="32351"/>
                  </a:lnTo>
                  <a:cubicBezTo>
                    <a:pt x="4095" y="32380"/>
                    <a:pt x="4080" y="32410"/>
                    <a:pt x="4050" y="32432"/>
                  </a:cubicBezTo>
                  <a:lnTo>
                    <a:pt x="2826" y="33723"/>
                  </a:lnTo>
                  <a:cubicBezTo>
                    <a:pt x="1343" y="34925"/>
                    <a:pt x="436" y="36703"/>
                    <a:pt x="333" y="38606"/>
                  </a:cubicBezTo>
                  <a:lnTo>
                    <a:pt x="119" y="42464"/>
                  </a:lnTo>
                  <a:cubicBezTo>
                    <a:pt x="1" y="43164"/>
                    <a:pt x="156" y="43887"/>
                    <a:pt x="562" y="44477"/>
                  </a:cubicBezTo>
                  <a:lnTo>
                    <a:pt x="2081" y="46712"/>
                  </a:lnTo>
                  <a:cubicBezTo>
                    <a:pt x="2516" y="47354"/>
                    <a:pt x="3210" y="47782"/>
                    <a:pt x="3977" y="47885"/>
                  </a:cubicBezTo>
                  <a:lnTo>
                    <a:pt x="5666" y="48121"/>
                  </a:lnTo>
                  <a:cubicBezTo>
                    <a:pt x="7333" y="48350"/>
                    <a:pt x="8867" y="49168"/>
                    <a:pt x="9988" y="50430"/>
                  </a:cubicBezTo>
                  <a:lnTo>
                    <a:pt x="12201" y="52915"/>
                  </a:lnTo>
                  <a:cubicBezTo>
                    <a:pt x="12526" y="53284"/>
                    <a:pt x="12496" y="53837"/>
                    <a:pt x="12135" y="54162"/>
                  </a:cubicBezTo>
                  <a:lnTo>
                    <a:pt x="11987" y="54295"/>
                  </a:lnTo>
                  <a:cubicBezTo>
                    <a:pt x="11522" y="54715"/>
                    <a:pt x="11707" y="55482"/>
                    <a:pt x="12319" y="55630"/>
                  </a:cubicBezTo>
                  <a:cubicBezTo>
                    <a:pt x="12378" y="55645"/>
                    <a:pt x="12437" y="55652"/>
                    <a:pt x="12503" y="55652"/>
                  </a:cubicBezTo>
                  <a:lnTo>
                    <a:pt x="13153" y="55652"/>
                  </a:lnTo>
                  <a:cubicBezTo>
                    <a:pt x="13536" y="55652"/>
                    <a:pt x="13816" y="56021"/>
                    <a:pt x="13706" y="56390"/>
                  </a:cubicBezTo>
                  <a:lnTo>
                    <a:pt x="13706" y="56412"/>
                  </a:lnTo>
                  <a:cubicBezTo>
                    <a:pt x="13633" y="56672"/>
                    <a:pt x="13397" y="56843"/>
                    <a:pt x="13139" y="56843"/>
                  </a:cubicBezTo>
                  <a:cubicBezTo>
                    <a:pt x="13082" y="56843"/>
                    <a:pt x="13025" y="56835"/>
                    <a:pt x="12968" y="56817"/>
                  </a:cubicBezTo>
                  <a:lnTo>
                    <a:pt x="10549" y="56109"/>
                  </a:lnTo>
                  <a:cubicBezTo>
                    <a:pt x="10437" y="56070"/>
                    <a:pt x="10317" y="56052"/>
                    <a:pt x="10195" y="56052"/>
                  </a:cubicBezTo>
                  <a:cubicBezTo>
                    <a:pt x="10155" y="56052"/>
                    <a:pt x="10116" y="56054"/>
                    <a:pt x="10077" y="56058"/>
                  </a:cubicBezTo>
                  <a:lnTo>
                    <a:pt x="9088" y="56139"/>
                  </a:lnTo>
                  <a:cubicBezTo>
                    <a:pt x="8579" y="56183"/>
                    <a:pt x="8152" y="56530"/>
                    <a:pt x="8004" y="57017"/>
                  </a:cubicBezTo>
                  <a:lnTo>
                    <a:pt x="7997" y="57046"/>
                  </a:lnTo>
                  <a:cubicBezTo>
                    <a:pt x="7812" y="57658"/>
                    <a:pt x="8115" y="58315"/>
                    <a:pt x="8697" y="58573"/>
                  </a:cubicBezTo>
                  <a:lnTo>
                    <a:pt x="9317" y="58853"/>
                  </a:lnTo>
                  <a:cubicBezTo>
                    <a:pt x="9354" y="58868"/>
                    <a:pt x="9391" y="58883"/>
                    <a:pt x="9435" y="58897"/>
                  </a:cubicBezTo>
                  <a:lnTo>
                    <a:pt x="10173" y="59458"/>
                  </a:lnTo>
                  <a:cubicBezTo>
                    <a:pt x="10604" y="59787"/>
                    <a:pt x="11131" y="59963"/>
                    <a:pt x="11670" y="59963"/>
                  </a:cubicBezTo>
                  <a:cubicBezTo>
                    <a:pt x="11712" y="59963"/>
                    <a:pt x="11753" y="59962"/>
                    <a:pt x="11795" y="59960"/>
                  </a:cubicBezTo>
                  <a:lnTo>
                    <a:pt x="29173" y="58204"/>
                  </a:lnTo>
                  <a:cubicBezTo>
                    <a:pt x="29609" y="58160"/>
                    <a:pt x="29896" y="57739"/>
                    <a:pt x="29771" y="57319"/>
                  </a:cubicBezTo>
                  <a:cubicBezTo>
                    <a:pt x="29653" y="56928"/>
                    <a:pt x="29513" y="56515"/>
                    <a:pt x="29424" y="56426"/>
                  </a:cubicBezTo>
                  <a:cubicBezTo>
                    <a:pt x="29358" y="56360"/>
                    <a:pt x="29048" y="56338"/>
                    <a:pt x="28671" y="56338"/>
                  </a:cubicBezTo>
                  <a:cubicBezTo>
                    <a:pt x="28378" y="56338"/>
                    <a:pt x="28043" y="56351"/>
                    <a:pt x="27750" y="56367"/>
                  </a:cubicBezTo>
                  <a:cubicBezTo>
                    <a:pt x="27737" y="56368"/>
                    <a:pt x="27725" y="56368"/>
                    <a:pt x="27713" y="56368"/>
                  </a:cubicBezTo>
                  <a:cubicBezTo>
                    <a:pt x="27318" y="56368"/>
                    <a:pt x="27014" y="56023"/>
                    <a:pt x="27064" y="55630"/>
                  </a:cubicBezTo>
                  <a:lnTo>
                    <a:pt x="27064" y="55615"/>
                  </a:lnTo>
                  <a:cubicBezTo>
                    <a:pt x="27104" y="55271"/>
                    <a:pt x="27398" y="55022"/>
                    <a:pt x="27730" y="55022"/>
                  </a:cubicBezTo>
                  <a:cubicBezTo>
                    <a:pt x="27768" y="55022"/>
                    <a:pt x="27807" y="55025"/>
                    <a:pt x="27846" y="55032"/>
                  </a:cubicBezTo>
                  <a:lnTo>
                    <a:pt x="34351" y="56161"/>
                  </a:lnTo>
                  <a:cubicBezTo>
                    <a:pt x="34405" y="56170"/>
                    <a:pt x="34457" y="56175"/>
                    <a:pt x="34508" y="56175"/>
                  </a:cubicBezTo>
                  <a:cubicBezTo>
                    <a:pt x="35098" y="56175"/>
                    <a:pt x="35542" y="55578"/>
                    <a:pt x="35325" y="54988"/>
                  </a:cubicBezTo>
                  <a:lnTo>
                    <a:pt x="35089" y="54346"/>
                  </a:lnTo>
                  <a:lnTo>
                    <a:pt x="37634" y="54214"/>
                  </a:lnTo>
                  <a:cubicBezTo>
                    <a:pt x="37665" y="54212"/>
                    <a:pt x="37696" y="54211"/>
                    <a:pt x="37727" y="54211"/>
                  </a:cubicBezTo>
                  <a:cubicBezTo>
                    <a:pt x="38332" y="54211"/>
                    <a:pt x="38880" y="54551"/>
                    <a:pt x="39153" y="55099"/>
                  </a:cubicBezTo>
                  <a:lnTo>
                    <a:pt x="39780" y="56353"/>
                  </a:lnTo>
                  <a:cubicBezTo>
                    <a:pt x="40062" y="56910"/>
                    <a:pt x="40623" y="57239"/>
                    <a:pt x="41216" y="57239"/>
                  </a:cubicBezTo>
                  <a:cubicBezTo>
                    <a:pt x="41369" y="57239"/>
                    <a:pt x="41523" y="57217"/>
                    <a:pt x="41676" y="57171"/>
                  </a:cubicBezTo>
                  <a:lnTo>
                    <a:pt x="43572" y="56603"/>
                  </a:lnTo>
                  <a:cubicBezTo>
                    <a:pt x="43955" y="56493"/>
                    <a:pt x="44280" y="56235"/>
                    <a:pt x="44494" y="55888"/>
                  </a:cubicBezTo>
                  <a:lnTo>
                    <a:pt x="44766" y="55431"/>
                  </a:lnTo>
                  <a:cubicBezTo>
                    <a:pt x="45098" y="54885"/>
                    <a:pt x="45069" y="54199"/>
                    <a:pt x="44707" y="53675"/>
                  </a:cubicBezTo>
                  <a:lnTo>
                    <a:pt x="44058" y="52753"/>
                  </a:lnTo>
                  <a:cubicBezTo>
                    <a:pt x="44007" y="52679"/>
                    <a:pt x="43970" y="52598"/>
                    <a:pt x="43955" y="52510"/>
                  </a:cubicBezTo>
                  <a:lnTo>
                    <a:pt x="43026" y="48018"/>
                  </a:lnTo>
                  <a:cubicBezTo>
                    <a:pt x="42960" y="47696"/>
                    <a:pt x="42676" y="47487"/>
                    <a:pt x="42378" y="47487"/>
                  </a:cubicBezTo>
                  <a:cubicBezTo>
                    <a:pt x="42273" y="47487"/>
                    <a:pt x="42166" y="47512"/>
                    <a:pt x="42067" y="47568"/>
                  </a:cubicBezTo>
                  <a:lnTo>
                    <a:pt x="40562" y="48372"/>
                  </a:lnTo>
                  <a:cubicBezTo>
                    <a:pt x="40465" y="48430"/>
                    <a:pt x="40351" y="48454"/>
                    <a:pt x="40239" y="48454"/>
                  </a:cubicBezTo>
                  <a:cubicBezTo>
                    <a:pt x="40224" y="48454"/>
                    <a:pt x="40208" y="48454"/>
                    <a:pt x="40193" y="48453"/>
                  </a:cubicBezTo>
                  <a:lnTo>
                    <a:pt x="38231" y="48291"/>
                  </a:lnTo>
                  <a:cubicBezTo>
                    <a:pt x="38211" y="48289"/>
                    <a:pt x="38192" y="48288"/>
                    <a:pt x="38172" y="48288"/>
                  </a:cubicBezTo>
                  <a:cubicBezTo>
                    <a:pt x="38118" y="48288"/>
                    <a:pt x="38064" y="48295"/>
                    <a:pt x="38010" y="48305"/>
                  </a:cubicBezTo>
                  <a:lnTo>
                    <a:pt x="35458" y="48947"/>
                  </a:lnTo>
                  <a:cubicBezTo>
                    <a:pt x="35407" y="48959"/>
                    <a:pt x="35355" y="48964"/>
                    <a:pt x="35304" y="48964"/>
                  </a:cubicBezTo>
                  <a:cubicBezTo>
                    <a:pt x="35127" y="48964"/>
                    <a:pt x="34957" y="48896"/>
                    <a:pt x="34831" y="48770"/>
                  </a:cubicBezTo>
                  <a:lnTo>
                    <a:pt x="33311" y="47251"/>
                  </a:lnTo>
                  <a:cubicBezTo>
                    <a:pt x="33127" y="47074"/>
                    <a:pt x="33068" y="46801"/>
                    <a:pt x="33149" y="46565"/>
                  </a:cubicBezTo>
                  <a:lnTo>
                    <a:pt x="33274" y="46211"/>
                  </a:lnTo>
                  <a:cubicBezTo>
                    <a:pt x="33380" y="45907"/>
                    <a:pt x="33639" y="45762"/>
                    <a:pt x="33898" y="45762"/>
                  </a:cubicBezTo>
                  <a:cubicBezTo>
                    <a:pt x="34199" y="45762"/>
                    <a:pt x="34499" y="45957"/>
                    <a:pt x="34558" y="46321"/>
                  </a:cubicBezTo>
                  <a:lnTo>
                    <a:pt x="34624" y="46779"/>
                  </a:lnTo>
                  <a:cubicBezTo>
                    <a:pt x="34676" y="47096"/>
                    <a:pt x="34956" y="47332"/>
                    <a:pt x="35281" y="47332"/>
                  </a:cubicBezTo>
                  <a:lnTo>
                    <a:pt x="35723" y="47332"/>
                  </a:lnTo>
                  <a:cubicBezTo>
                    <a:pt x="35805" y="47332"/>
                    <a:pt x="35893" y="47317"/>
                    <a:pt x="35967" y="47280"/>
                  </a:cubicBezTo>
                  <a:cubicBezTo>
                    <a:pt x="36179" y="47212"/>
                    <a:pt x="36391" y="47169"/>
                    <a:pt x="36615" y="47169"/>
                  </a:cubicBezTo>
                  <a:cubicBezTo>
                    <a:pt x="36632" y="47169"/>
                    <a:pt x="36650" y="47169"/>
                    <a:pt x="36668" y="47169"/>
                  </a:cubicBezTo>
                  <a:cubicBezTo>
                    <a:pt x="37176" y="47162"/>
                    <a:pt x="37494" y="46601"/>
                    <a:pt x="37228" y="46166"/>
                  </a:cubicBezTo>
                  <a:cubicBezTo>
                    <a:pt x="36937" y="45683"/>
                    <a:pt x="37326" y="45158"/>
                    <a:pt x="37793" y="45158"/>
                  </a:cubicBezTo>
                  <a:cubicBezTo>
                    <a:pt x="37918" y="45158"/>
                    <a:pt x="38048" y="45196"/>
                    <a:pt x="38172" y="45281"/>
                  </a:cubicBezTo>
                  <a:lnTo>
                    <a:pt x="38615" y="45584"/>
                  </a:lnTo>
                  <a:cubicBezTo>
                    <a:pt x="38666" y="45613"/>
                    <a:pt x="38703" y="45650"/>
                    <a:pt x="38740" y="45694"/>
                  </a:cubicBezTo>
                  <a:lnTo>
                    <a:pt x="39286" y="46321"/>
                  </a:lnTo>
                  <a:cubicBezTo>
                    <a:pt x="39422" y="46475"/>
                    <a:pt x="39603" y="46548"/>
                    <a:pt x="39783" y="46548"/>
                  </a:cubicBezTo>
                  <a:cubicBezTo>
                    <a:pt x="40043" y="46548"/>
                    <a:pt x="40298" y="46397"/>
                    <a:pt x="40407" y="46122"/>
                  </a:cubicBezTo>
                  <a:lnTo>
                    <a:pt x="40776" y="45156"/>
                  </a:lnTo>
                  <a:cubicBezTo>
                    <a:pt x="40879" y="44875"/>
                    <a:pt x="40791" y="44566"/>
                    <a:pt x="40555" y="44389"/>
                  </a:cubicBezTo>
                  <a:lnTo>
                    <a:pt x="39677" y="43732"/>
                  </a:lnTo>
                  <a:cubicBezTo>
                    <a:pt x="39522" y="43614"/>
                    <a:pt x="39426" y="43445"/>
                    <a:pt x="39411" y="43260"/>
                  </a:cubicBezTo>
                  <a:lnTo>
                    <a:pt x="39279" y="41800"/>
                  </a:lnTo>
                  <a:cubicBezTo>
                    <a:pt x="39264" y="41593"/>
                    <a:pt x="39146" y="41409"/>
                    <a:pt x="38969" y="41298"/>
                  </a:cubicBezTo>
                  <a:lnTo>
                    <a:pt x="34418" y="38451"/>
                  </a:lnTo>
                  <a:cubicBezTo>
                    <a:pt x="34309" y="38393"/>
                    <a:pt x="34366" y="38248"/>
                    <a:pt x="34470" y="38248"/>
                  </a:cubicBezTo>
                  <a:cubicBezTo>
                    <a:pt x="34486" y="38248"/>
                    <a:pt x="34503" y="38251"/>
                    <a:pt x="34521" y="38259"/>
                  </a:cubicBezTo>
                  <a:lnTo>
                    <a:pt x="39426" y="40361"/>
                  </a:lnTo>
                  <a:cubicBezTo>
                    <a:pt x="39508" y="40394"/>
                    <a:pt x="39594" y="40411"/>
                    <a:pt x="39681" y="40411"/>
                  </a:cubicBezTo>
                  <a:cubicBezTo>
                    <a:pt x="39845" y="40411"/>
                    <a:pt x="40009" y="40352"/>
                    <a:pt x="40134" y="40236"/>
                  </a:cubicBezTo>
                  <a:lnTo>
                    <a:pt x="41787" y="38724"/>
                  </a:lnTo>
                  <a:cubicBezTo>
                    <a:pt x="41894" y="38621"/>
                    <a:pt x="42035" y="38567"/>
                    <a:pt x="42178" y="38567"/>
                  </a:cubicBezTo>
                  <a:cubicBezTo>
                    <a:pt x="42270" y="38567"/>
                    <a:pt x="42364" y="38589"/>
                    <a:pt x="42450" y="38635"/>
                  </a:cubicBezTo>
                  <a:lnTo>
                    <a:pt x="42583" y="38694"/>
                  </a:lnTo>
                  <a:cubicBezTo>
                    <a:pt x="42671" y="38738"/>
                    <a:pt x="42761" y="38758"/>
                    <a:pt x="42849" y="38758"/>
                  </a:cubicBezTo>
                  <a:cubicBezTo>
                    <a:pt x="43190" y="38758"/>
                    <a:pt x="43492" y="38456"/>
                    <a:pt x="43439" y="38075"/>
                  </a:cubicBezTo>
                  <a:cubicBezTo>
                    <a:pt x="43417" y="37949"/>
                    <a:pt x="43446" y="37824"/>
                    <a:pt x="43505" y="37706"/>
                  </a:cubicBezTo>
                  <a:lnTo>
                    <a:pt x="44545" y="35803"/>
                  </a:lnTo>
                  <a:lnTo>
                    <a:pt x="46271" y="35515"/>
                  </a:lnTo>
                  <a:cubicBezTo>
                    <a:pt x="46566" y="35464"/>
                    <a:pt x="46773" y="35183"/>
                    <a:pt x="46721" y="34881"/>
                  </a:cubicBezTo>
                  <a:lnTo>
                    <a:pt x="46699" y="34763"/>
                  </a:lnTo>
                  <a:cubicBezTo>
                    <a:pt x="46647" y="34391"/>
                    <a:pt x="46939" y="34120"/>
                    <a:pt x="47251" y="34120"/>
                  </a:cubicBezTo>
                  <a:cubicBezTo>
                    <a:pt x="47379" y="34120"/>
                    <a:pt x="47509" y="34166"/>
                    <a:pt x="47621" y="34269"/>
                  </a:cubicBezTo>
                  <a:cubicBezTo>
                    <a:pt x="47726" y="34366"/>
                    <a:pt x="47863" y="34417"/>
                    <a:pt x="48000" y="34417"/>
                  </a:cubicBezTo>
                  <a:cubicBezTo>
                    <a:pt x="48113" y="34417"/>
                    <a:pt x="48225" y="34383"/>
                    <a:pt x="48322" y="34313"/>
                  </a:cubicBezTo>
                  <a:lnTo>
                    <a:pt x="49974" y="33140"/>
                  </a:lnTo>
                  <a:cubicBezTo>
                    <a:pt x="50122" y="33030"/>
                    <a:pt x="50210" y="32852"/>
                    <a:pt x="50203" y="32661"/>
                  </a:cubicBezTo>
                  <a:lnTo>
                    <a:pt x="50107" y="31156"/>
                  </a:lnTo>
                  <a:cubicBezTo>
                    <a:pt x="50092" y="30964"/>
                    <a:pt x="50181" y="30780"/>
                    <a:pt x="50343" y="30677"/>
                  </a:cubicBezTo>
                  <a:cubicBezTo>
                    <a:pt x="49863" y="30042"/>
                    <a:pt x="49325" y="29290"/>
                    <a:pt x="49170" y="28906"/>
                  </a:cubicBezTo>
                  <a:cubicBezTo>
                    <a:pt x="48860" y="28161"/>
                    <a:pt x="50092" y="27239"/>
                    <a:pt x="50682" y="26494"/>
                  </a:cubicBezTo>
                  <a:cubicBezTo>
                    <a:pt x="51265" y="25757"/>
                    <a:pt x="50284" y="23411"/>
                    <a:pt x="50181" y="22924"/>
                  </a:cubicBezTo>
                  <a:cubicBezTo>
                    <a:pt x="50077" y="22430"/>
                    <a:pt x="48609" y="20763"/>
                    <a:pt x="48241" y="20328"/>
                  </a:cubicBezTo>
                  <a:cubicBezTo>
                    <a:pt x="47872" y="19885"/>
                    <a:pt x="47872" y="16758"/>
                    <a:pt x="47503" y="15150"/>
                  </a:cubicBezTo>
                  <a:cubicBezTo>
                    <a:pt x="47379" y="14611"/>
                    <a:pt x="47219" y="14422"/>
                    <a:pt x="47042" y="14422"/>
                  </a:cubicBezTo>
                  <a:cubicBezTo>
                    <a:pt x="46691" y="14422"/>
                    <a:pt x="46269" y="15156"/>
                    <a:pt x="45902" y="15401"/>
                  </a:cubicBezTo>
                  <a:cubicBezTo>
                    <a:pt x="45349" y="15769"/>
                    <a:pt x="42886" y="17680"/>
                    <a:pt x="41897" y="18484"/>
                  </a:cubicBezTo>
                  <a:cubicBezTo>
                    <a:pt x="41378" y="18903"/>
                    <a:pt x="40893" y="19152"/>
                    <a:pt x="40379" y="19152"/>
                  </a:cubicBezTo>
                  <a:cubicBezTo>
                    <a:pt x="39916" y="19152"/>
                    <a:pt x="39429" y="18949"/>
                    <a:pt x="38873" y="18484"/>
                  </a:cubicBezTo>
                  <a:cubicBezTo>
                    <a:pt x="37700" y="17495"/>
                    <a:pt x="37826" y="15585"/>
                    <a:pt x="37398" y="14722"/>
                  </a:cubicBezTo>
                  <a:cubicBezTo>
                    <a:pt x="36970" y="13859"/>
                    <a:pt x="36291" y="12376"/>
                    <a:pt x="34934" y="11388"/>
                  </a:cubicBezTo>
                  <a:cubicBezTo>
                    <a:pt x="33570" y="10407"/>
                    <a:pt x="32957" y="9050"/>
                    <a:pt x="32603" y="8061"/>
                  </a:cubicBezTo>
                  <a:cubicBezTo>
                    <a:pt x="32242" y="7073"/>
                    <a:pt x="32161" y="5841"/>
                    <a:pt x="31976" y="4668"/>
                  </a:cubicBezTo>
                  <a:cubicBezTo>
                    <a:pt x="31792" y="3496"/>
                    <a:pt x="31726" y="3680"/>
                    <a:pt x="30125" y="3311"/>
                  </a:cubicBezTo>
                  <a:cubicBezTo>
                    <a:pt x="28517" y="2942"/>
                    <a:pt x="28701" y="2515"/>
                    <a:pt x="28148" y="1401"/>
                  </a:cubicBezTo>
                  <a:cubicBezTo>
                    <a:pt x="27595" y="294"/>
                    <a:pt x="26916" y="294"/>
                    <a:pt x="26422" y="110"/>
                  </a:cubicBezTo>
                  <a:cubicBezTo>
                    <a:pt x="26182" y="23"/>
                    <a:pt x="25000" y="0"/>
                    <a:pt x="2385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47;p16">
              <a:extLst>
                <a:ext uri="{FF2B5EF4-FFF2-40B4-BE49-F238E27FC236}">
                  <a16:creationId xmlns:a16="http://schemas.microsoft.com/office/drawing/2014/main" id="{C43D300B-E231-7243-BB32-A39B6D16247F}"/>
                </a:ext>
              </a:extLst>
            </p:cNvPr>
            <p:cNvSpPr/>
            <p:nvPr/>
          </p:nvSpPr>
          <p:spPr>
            <a:xfrm>
              <a:off x="5577675" y="2506800"/>
              <a:ext cx="1802550" cy="1481200"/>
            </a:xfrm>
            <a:custGeom>
              <a:avLst/>
              <a:gdLst/>
              <a:ahLst/>
              <a:cxnLst/>
              <a:rect l="l" t="t" r="r" b="b"/>
              <a:pathLst>
                <a:path w="72102" h="59248" extrusionOk="0">
                  <a:moveTo>
                    <a:pt x="37991" y="0"/>
                  </a:moveTo>
                  <a:cubicBezTo>
                    <a:pt x="37811" y="0"/>
                    <a:pt x="37641" y="128"/>
                    <a:pt x="37596" y="323"/>
                  </a:cubicBezTo>
                  <a:lnTo>
                    <a:pt x="37316" y="1717"/>
                  </a:lnTo>
                  <a:cubicBezTo>
                    <a:pt x="37242" y="2049"/>
                    <a:pt x="37080" y="2351"/>
                    <a:pt x="36844" y="2587"/>
                  </a:cubicBezTo>
                  <a:lnTo>
                    <a:pt x="35693" y="3738"/>
                  </a:lnTo>
                  <a:cubicBezTo>
                    <a:pt x="35745" y="3991"/>
                    <a:pt x="35547" y="4209"/>
                    <a:pt x="35308" y="4209"/>
                  </a:cubicBezTo>
                  <a:cubicBezTo>
                    <a:pt x="35275" y="4209"/>
                    <a:pt x="35241" y="4205"/>
                    <a:pt x="35206" y="4195"/>
                  </a:cubicBezTo>
                  <a:lnTo>
                    <a:pt x="34601" y="4048"/>
                  </a:lnTo>
                  <a:cubicBezTo>
                    <a:pt x="34424" y="4004"/>
                    <a:pt x="34299" y="3841"/>
                    <a:pt x="34299" y="3657"/>
                  </a:cubicBezTo>
                  <a:lnTo>
                    <a:pt x="34299" y="3310"/>
                  </a:lnTo>
                  <a:cubicBezTo>
                    <a:pt x="34299" y="2897"/>
                    <a:pt x="34078" y="2528"/>
                    <a:pt x="33716" y="2337"/>
                  </a:cubicBezTo>
                  <a:lnTo>
                    <a:pt x="33222" y="2071"/>
                  </a:lnTo>
                  <a:cubicBezTo>
                    <a:pt x="33062" y="1984"/>
                    <a:pt x="32882" y="1940"/>
                    <a:pt x="32701" y="1940"/>
                  </a:cubicBezTo>
                  <a:cubicBezTo>
                    <a:pt x="32591" y="1940"/>
                    <a:pt x="32480" y="1956"/>
                    <a:pt x="32374" y="1990"/>
                  </a:cubicBezTo>
                  <a:lnTo>
                    <a:pt x="30744" y="2492"/>
                  </a:lnTo>
                  <a:cubicBezTo>
                    <a:pt x="30493" y="2565"/>
                    <a:pt x="30279" y="2728"/>
                    <a:pt x="30139" y="2949"/>
                  </a:cubicBezTo>
                  <a:lnTo>
                    <a:pt x="28907" y="4859"/>
                  </a:lnTo>
                  <a:cubicBezTo>
                    <a:pt x="28413" y="5619"/>
                    <a:pt x="28959" y="6622"/>
                    <a:pt x="29866" y="6622"/>
                  </a:cubicBezTo>
                  <a:lnTo>
                    <a:pt x="30463" y="6622"/>
                  </a:lnTo>
                  <a:cubicBezTo>
                    <a:pt x="30699" y="6622"/>
                    <a:pt x="30891" y="6814"/>
                    <a:pt x="30891" y="7050"/>
                  </a:cubicBezTo>
                  <a:lnTo>
                    <a:pt x="30891" y="9646"/>
                  </a:lnTo>
                  <a:lnTo>
                    <a:pt x="31164" y="11387"/>
                  </a:lnTo>
                  <a:cubicBezTo>
                    <a:pt x="31231" y="11844"/>
                    <a:pt x="31496" y="12235"/>
                    <a:pt x="31894" y="12471"/>
                  </a:cubicBezTo>
                  <a:lnTo>
                    <a:pt x="32647" y="12929"/>
                  </a:lnTo>
                  <a:cubicBezTo>
                    <a:pt x="32883" y="13069"/>
                    <a:pt x="32883" y="13408"/>
                    <a:pt x="32654" y="13556"/>
                  </a:cubicBezTo>
                  <a:lnTo>
                    <a:pt x="30456" y="14920"/>
                  </a:lnTo>
                  <a:cubicBezTo>
                    <a:pt x="30360" y="14979"/>
                    <a:pt x="30250" y="15009"/>
                    <a:pt x="30139" y="15009"/>
                  </a:cubicBezTo>
                  <a:cubicBezTo>
                    <a:pt x="30028" y="15009"/>
                    <a:pt x="29918" y="14979"/>
                    <a:pt x="29822" y="14920"/>
                  </a:cubicBezTo>
                  <a:lnTo>
                    <a:pt x="28184" y="13873"/>
                  </a:lnTo>
                  <a:cubicBezTo>
                    <a:pt x="28103" y="13821"/>
                    <a:pt x="28037" y="13755"/>
                    <a:pt x="27985" y="13674"/>
                  </a:cubicBezTo>
                  <a:lnTo>
                    <a:pt x="27631" y="13054"/>
                  </a:lnTo>
                  <a:cubicBezTo>
                    <a:pt x="27454" y="12744"/>
                    <a:pt x="27587" y="12353"/>
                    <a:pt x="27911" y="12213"/>
                  </a:cubicBezTo>
                  <a:lnTo>
                    <a:pt x="28627" y="11903"/>
                  </a:lnTo>
                  <a:cubicBezTo>
                    <a:pt x="29947" y="10391"/>
                    <a:pt x="29010" y="10222"/>
                    <a:pt x="28516" y="9912"/>
                  </a:cubicBezTo>
                  <a:lnTo>
                    <a:pt x="25411" y="7935"/>
                  </a:lnTo>
                  <a:lnTo>
                    <a:pt x="25411" y="6733"/>
                  </a:lnTo>
                  <a:cubicBezTo>
                    <a:pt x="25411" y="6301"/>
                    <a:pt x="25052" y="5987"/>
                    <a:pt x="24658" y="5987"/>
                  </a:cubicBezTo>
                  <a:cubicBezTo>
                    <a:pt x="24540" y="5987"/>
                    <a:pt x="24420" y="6015"/>
                    <a:pt x="24304" y="6076"/>
                  </a:cubicBezTo>
                  <a:lnTo>
                    <a:pt x="23478" y="6526"/>
                  </a:lnTo>
                  <a:cubicBezTo>
                    <a:pt x="23382" y="6585"/>
                    <a:pt x="23279" y="6615"/>
                    <a:pt x="23168" y="6622"/>
                  </a:cubicBezTo>
                  <a:lnTo>
                    <a:pt x="20683" y="6807"/>
                  </a:lnTo>
                  <a:lnTo>
                    <a:pt x="21111" y="8083"/>
                  </a:lnTo>
                  <a:cubicBezTo>
                    <a:pt x="21199" y="8341"/>
                    <a:pt x="21140" y="8629"/>
                    <a:pt x="20963" y="8842"/>
                  </a:cubicBezTo>
                  <a:lnTo>
                    <a:pt x="20764" y="9064"/>
                  </a:lnTo>
                  <a:cubicBezTo>
                    <a:pt x="20605" y="9244"/>
                    <a:pt x="20391" y="9329"/>
                    <a:pt x="20179" y="9329"/>
                  </a:cubicBezTo>
                  <a:cubicBezTo>
                    <a:pt x="19879" y="9329"/>
                    <a:pt x="19584" y="9158"/>
                    <a:pt x="19458" y="8842"/>
                  </a:cubicBezTo>
                  <a:lnTo>
                    <a:pt x="18794" y="7183"/>
                  </a:lnTo>
                  <a:lnTo>
                    <a:pt x="18035" y="6748"/>
                  </a:lnTo>
                  <a:cubicBezTo>
                    <a:pt x="17747" y="6585"/>
                    <a:pt x="17695" y="6194"/>
                    <a:pt x="17931" y="5966"/>
                  </a:cubicBezTo>
                  <a:cubicBezTo>
                    <a:pt x="18167" y="5730"/>
                    <a:pt x="18101" y="5324"/>
                    <a:pt x="17799" y="5177"/>
                  </a:cubicBezTo>
                  <a:lnTo>
                    <a:pt x="14988" y="3768"/>
                  </a:lnTo>
                  <a:cubicBezTo>
                    <a:pt x="14917" y="3732"/>
                    <a:pt x="14841" y="3715"/>
                    <a:pt x="14765" y="3715"/>
                  </a:cubicBezTo>
                  <a:cubicBezTo>
                    <a:pt x="14621" y="3715"/>
                    <a:pt x="14480" y="3777"/>
                    <a:pt x="14384" y="3893"/>
                  </a:cubicBezTo>
                  <a:lnTo>
                    <a:pt x="11957" y="6807"/>
                  </a:lnTo>
                  <a:cubicBezTo>
                    <a:pt x="11854" y="6925"/>
                    <a:pt x="11728" y="7035"/>
                    <a:pt x="11595" y="7124"/>
                  </a:cubicBezTo>
                  <a:lnTo>
                    <a:pt x="9692" y="8348"/>
                  </a:lnTo>
                  <a:cubicBezTo>
                    <a:pt x="9338" y="8577"/>
                    <a:pt x="8933" y="8710"/>
                    <a:pt x="8512" y="8747"/>
                  </a:cubicBezTo>
                  <a:lnTo>
                    <a:pt x="7723" y="8813"/>
                  </a:lnTo>
                  <a:cubicBezTo>
                    <a:pt x="7682" y="8805"/>
                    <a:pt x="7641" y="8802"/>
                    <a:pt x="7601" y="8802"/>
                  </a:cubicBezTo>
                  <a:cubicBezTo>
                    <a:pt x="7286" y="8802"/>
                    <a:pt x="7006" y="9024"/>
                    <a:pt x="6941" y="9344"/>
                  </a:cubicBezTo>
                  <a:lnTo>
                    <a:pt x="7236" y="10399"/>
                  </a:lnTo>
                  <a:cubicBezTo>
                    <a:pt x="7354" y="10827"/>
                    <a:pt x="7140" y="11284"/>
                    <a:pt x="6727" y="11461"/>
                  </a:cubicBezTo>
                  <a:lnTo>
                    <a:pt x="6122" y="11719"/>
                  </a:lnTo>
                  <a:lnTo>
                    <a:pt x="457" y="21537"/>
                  </a:lnTo>
                  <a:lnTo>
                    <a:pt x="435" y="21588"/>
                  </a:lnTo>
                  <a:lnTo>
                    <a:pt x="103" y="22252"/>
                  </a:lnTo>
                  <a:cubicBezTo>
                    <a:pt x="0" y="22451"/>
                    <a:pt x="148" y="22687"/>
                    <a:pt x="369" y="22687"/>
                  </a:cubicBezTo>
                  <a:lnTo>
                    <a:pt x="1328" y="22687"/>
                  </a:lnTo>
                  <a:cubicBezTo>
                    <a:pt x="1608" y="22687"/>
                    <a:pt x="1734" y="23034"/>
                    <a:pt x="1520" y="23218"/>
                  </a:cubicBezTo>
                  <a:lnTo>
                    <a:pt x="1092" y="23572"/>
                  </a:lnTo>
                  <a:cubicBezTo>
                    <a:pt x="1444" y="23569"/>
                    <a:pt x="1845" y="23566"/>
                    <a:pt x="2250" y="23566"/>
                  </a:cubicBezTo>
                  <a:cubicBezTo>
                    <a:pt x="3395" y="23566"/>
                    <a:pt x="4577" y="23589"/>
                    <a:pt x="4817" y="23676"/>
                  </a:cubicBezTo>
                  <a:cubicBezTo>
                    <a:pt x="5311" y="23860"/>
                    <a:pt x="5990" y="23860"/>
                    <a:pt x="6550" y="24967"/>
                  </a:cubicBezTo>
                  <a:cubicBezTo>
                    <a:pt x="7103" y="26073"/>
                    <a:pt x="6919" y="26508"/>
                    <a:pt x="8520" y="26877"/>
                  </a:cubicBezTo>
                  <a:cubicBezTo>
                    <a:pt x="10128" y="27246"/>
                    <a:pt x="10187" y="27061"/>
                    <a:pt x="10371" y="28234"/>
                  </a:cubicBezTo>
                  <a:cubicBezTo>
                    <a:pt x="10555" y="29407"/>
                    <a:pt x="10636" y="30639"/>
                    <a:pt x="10998" y="31627"/>
                  </a:cubicBezTo>
                  <a:cubicBezTo>
                    <a:pt x="11359" y="32616"/>
                    <a:pt x="11972" y="33965"/>
                    <a:pt x="13329" y="34954"/>
                  </a:cubicBezTo>
                  <a:cubicBezTo>
                    <a:pt x="14686" y="35942"/>
                    <a:pt x="15365" y="37425"/>
                    <a:pt x="15800" y="38288"/>
                  </a:cubicBezTo>
                  <a:cubicBezTo>
                    <a:pt x="16228" y="39151"/>
                    <a:pt x="16102" y="41061"/>
                    <a:pt x="17275" y="42042"/>
                  </a:cubicBezTo>
                  <a:cubicBezTo>
                    <a:pt x="17828" y="42511"/>
                    <a:pt x="18313" y="42716"/>
                    <a:pt x="18775" y="42716"/>
                  </a:cubicBezTo>
                  <a:cubicBezTo>
                    <a:pt x="19288" y="42716"/>
                    <a:pt x="19772" y="42465"/>
                    <a:pt x="20292" y="42042"/>
                  </a:cubicBezTo>
                  <a:cubicBezTo>
                    <a:pt x="21280" y="41246"/>
                    <a:pt x="23744" y="39335"/>
                    <a:pt x="24297" y="38959"/>
                  </a:cubicBezTo>
                  <a:cubicBezTo>
                    <a:pt x="24668" y="38715"/>
                    <a:pt x="25091" y="37985"/>
                    <a:pt x="25442" y="37985"/>
                  </a:cubicBezTo>
                  <a:cubicBezTo>
                    <a:pt x="25621" y="37985"/>
                    <a:pt x="25780" y="38175"/>
                    <a:pt x="25905" y="38716"/>
                  </a:cubicBezTo>
                  <a:cubicBezTo>
                    <a:pt x="26274" y="40316"/>
                    <a:pt x="26266" y="43451"/>
                    <a:pt x="26643" y="43886"/>
                  </a:cubicBezTo>
                  <a:cubicBezTo>
                    <a:pt x="27019" y="44329"/>
                    <a:pt x="28479" y="45988"/>
                    <a:pt x="28575" y="46483"/>
                  </a:cubicBezTo>
                  <a:cubicBezTo>
                    <a:pt x="28671" y="46977"/>
                    <a:pt x="29659" y="49322"/>
                    <a:pt x="29077" y="50060"/>
                  </a:cubicBezTo>
                  <a:cubicBezTo>
                    <a:pt x="28494" y="50805"/>
                    <a:pt x="27255" y="51720"/>
                    <a:pt x="27565" y="52465"/>
                  </a:cubicBezTo>
                  <a:cubicBezTo>
                    <a:pt x="27727" y="52848"/>
                    <a:pt x="28265" y="53600"/>
                    <a:pt x="28745" y="54235"/>
                  </a:cubicBezTo>
                  <a:cubicBezTo>
                    <a:pt x="28837" y="54167"/>
                    <a:pt x="28946" y="54134"/>
                    <a:pt x="29056" y="54134"/>
                  </a:cubicBezTo>
                  <a:cubicBezTo>
                    <a:pt x="29175" y="54134"/>
                    <a:pt x="29294" y="54173"/>
                    <a:pt x="29394" y="54250"/>
                  </a:cubicBezTo>
                  <a:lnTo>
                    <a:pt x="29991" y="54714"/>
                  </a:lnTo>
                  <a:cubicBezTo>
                    <a:pt x="30087" y="54781"/>
                    <a:pt x="30154" y="54884"/>
                    <a:pt x="30183" y="54995"/>
                  </a:cubicBezTo>
                  <a:lnTo>
                    <a:pt x="30493" y="56123"/>
                  </a:lnTo>
                  <a:cubicBezTo>
                    <a:pt x="30559" y="56359"/>
                    <a:pt x="30781" y="56521"/>
                    <a:pt x="31024" y="56521"/>
                  </a:cubicBezTo>
                  <a:lnTo>
                    <a:pt x="34439" y="56521"/>
                  </a:lnTo>
                  <a:cubicBezTo>
                    <a:pt x="34565" y="56521"/>
                    <a:pt x="34653" y="56418"/>
                    <a:pt x="34638" y="56293"/>
                  </a:cubicBezTo>
                  <a:lnTo>
                    <a:pt x="34454" y="54943"/>
                  </a:lnTo>
                  <a:cubicBezTo>
                    <a:pt x="34438" y="54812"/>
                    <a:pt x="34546" y="54709"/>
                    <a:pt x="34663" y="54709"/>
                  </a:cubicBezTo>
                  <a:cubicBezTo>
                    <a:pt x="34705" y="54709"/>
                    <a:pt x="34747" y="54722"/>
                    <a:pt x="34786" y="54751"/>
                  </a:cubicBezTo>
                  <a:lnTo>
                    <a:pt x="35369" y="55201"/>
                  </a:lnTo>
                  <a:cubicBezTo>
                    <a:pt x="35407" y="55230"/>
                    <a:pt x="35450" y="55243"/>
                    <a:pt x="35493" y="55243"/>
                  </a:cubicBezTo>
                  <a:cubicBezTo>
                    <a:pt x="35582" y="55243"/>
                    <a:pt x="35668" y="55185"/>
                    <a:pt x="35693" y="55090"/>
                  </a:cubicBezTo>
                  <a:lnTo>
                    <a:pt x="35907" y="54227"/>
                  </a:lnTo>
                  <a:cubicBezTo>
                    <a:pt x="35930" y="54129"/>
                    <a:pt x="36016" y="54072"/>
                    <a:pt x="36106" y="54072"/>
                  </a:cubicBezTo>
                  <a:cubicBezTo>
                    <a:pt x="36158" y="54072"/>
                    <a:pt x="36211" y="54091"/>
                    <a:pt x="36254" y="54132"/>
                  </a:cubicBezTo>
                  <a:lnTo>
                    <a:pt x="37279" y="55164"/>
                  </a:lnTo>
                  <a:cubicBezTo>
                    <a:pt x="37301" y="55186"/>
                    <a:pt x="37338" y="55208"/>
                    <a:pt x="37367" y="55216"/>
                  </a:cubicBezTo>
                  <a:lnTo>
                    <a:pt x="37817" y="55326"/>
                  </a:lnTo>
                  <a:cubicBezTo>
                    <a:pt x="37837" y="55332"/>
                    <a:pt x="37856" y="55334"/>
                    <a:pt x="37874" y="55334"/>
                  </a:cubicBezTo>
                  <a:cubicBezTo>
                    <a:pt x="37982" y="55334"/>
                    <a:pt x="38069" y="55247"/>
                    <a:pt x="38076" y="55127"/>
                  </a:cubicBezTo>
                  <a:cubicBezTo>
                    <a:pt x="38068" y="54921"/>
                    <a:pt x="38223" y="54744"/>
                    <a:pt x="38430" y="54714"/>
                  </a:cubicBezTo>
                  <a:cubicBezTo>
                    <a:pt x="38171" y="53652"/>
                    <a:pt x="37935" y="51447"/>
                    <a:pt x="38430" y="50827"/>
                  </a:cubicBezTo>
                  <a:cubicBezTo>
                    <a:pt x="38734" y="50436"/>
                    <a:pt x="38948" y="50269"/>
                    <a:pt x="39260" y="50269"/>
                  </a:cubicBezTo>
                  <a:cubicBezTo>
                    <a:pt x="39614" y="50269"/>
                    <a:pt x="40094" y="50483"/>
                    <a:pt x="40974" y="50827"/>
                  </a:cubicBezTo>
                  <a:cubicBezTo>
                    <a:pt x="41258" y="50937"/>
                    <a:pt x="41517" y="50985"/>
                    <a:pt x="41761" y="50985"/>
                  </a:cubicBezTo>
                  <a:cubicBezTo>
                    <a:pt x="42938" y="50985"/>
                    <a:pt x="43755" y="49872"/>
                    <a:pt x="45216" y="49285"/>
                  </a:cubicBezTo>
                  <a:cubicBezTo>
                    <a:pt x="45555" y="49150"/>
                    <a:pt x="45909" y="49090"/>
                    <a:pt x="46277" y="49090"/>
                  </a:cubicBezTo>
                  <a:cubicBezTo>
                    <a:pt x="47814" y="49090"/>
                    <a:pt x="49581" y="50156"/>
                    <a:pt x="51493" y="51299"/>
                  </a:cubicBezTo>
                  <a:cubicBezTo>
                    <a:pt x="53558" y="52538"/>
                    <a:pt x="57807" y="56580"/>
                    <a:pt x="58876" y="57775"/>
                  </a:cubicBezTo>
                  <a:lnTo>
                    <a:pt x="58876" y="57281"/>
                  </a:lnTo>
                  <a:cubicBezTo>
                    <a:pt x="58876" y="57281"/>
                    <a:pt x="59413" y="59248"/>
                    <a:pt x="59667" y="59248"/>
                  </a:cubicBezTo>
                  <a:cubicBezTo>
                    <a:pt x="59674" y="59248"/>
                    <a:pt x="59681" y="59246"/>
                    <a:pt x="59688" y="59243"/>
                  </a:cubicBezTo>
                  <a:cubicBezTo>
                    <a:pt x="60130" y="59029"/>
                    <a:pt x="60838" y="58896"/>
                    <a:pt x="60764" y="58793"/>
                  </a:cubicBezTo>
                  <a:cubicBezTo>
                    <a:pt x="59838" y="57623"/>
                    <a:pt x="59735" y="54711"/>
                    <a:pt x="61401" y="54711"/>
                  </a:cubicBezTo>
                  <a:cubicBezTo>
                    <a:pt x="61698" y="54711"/>
                    <a:pt x="62052" y="54804"/>
                    <a:pt x="62468" y="55017"/>
                  </a:cubicBezTo>
                  <a:cubicBezTo>
                    <a:pt x="62571" y="55070"/>
                    <a:pt x="62658" y="55092"/>
                    <a:pt x="62738" y="55092"/>
                  </a:cubicBezTo>
                  <a:cubicBezTo>
                    <a:pt x="63004" y="55092"/>
                    <a:pt x="63183" y="54847"/>
                    <a:pt x="63523" y="54677"/>
                  </a:cubicBezTo>
                  <a:lnTo>
                    <a:pt x="64357" y="54073"/>
                  </a:lnTo>
                  <a:cubicBezTo>
                    <a:pt x="65485" y="53505"/>
                    <a:pt x="65197" y="52804"/>
                    <a:pt x="64792" y="51609"/>
                  </a:cubicBezTo>
                  <a:lnTo>
                    <a:pt x="64607" y="51056"/>
                  </a:lnTo>
                  <a:cubicBezTo>
                    <a:pt x="64194" y="49809"/>
                    <a:pt x="64135" y="48481"/>
                    <a:pt x="64423" y="47205"/>
                  </a:cubicBezTo>
                  <a:lnTo>
                    <a:pt x="65367" y="43112"/>
                  </a:lnTo>
                  <a:cubicBezTo>
                    <a:pt x="65574" y="42234"/>
                    <a:pt x="65611" y="41319"/>
                    <a:pt x="65485" y="40427"/>
                  </a:cubicBezTo>
                  <a:lnTo>
                    <a:pt x="63995" y="29813"/>
                  </a:lnTo>
                  <a:cubicBezTo>
                    <a:pt x="63877" y="28972"/>
                    <a:pt x="64379" y="28160"/>
                    <a:pt x="65183" y="27887"/>
                  </a:cubicBezTo>
                  <a:lnTo>
                    <a:pt x="68030" y="26936"/>
                  </a:lnTo>
                  <a:cubicBezTo>
                    <a:pt x="69306" y="26515"/>
                    <a:pt x="70339" y="25579"/>
                    <a:pt x="70892" y="24354"/>
                  </a:cubicBezTo>
                  <a:lnTo>
                    <a:pt x="71342" y="23359"/>
                  </a:lnTo>
                  <a:cubicBezTo>
                    <a:pt x="71600" y="22783"/>
                    <a:pt x="71777" y="22178"/>
                    <a:pt x="71865" y="21559"/>
                  </a:cubicBezTo>
                  <a:lnTo>
                    <a:pt x="72101" y="19752"/>
                  </a:lnTo>
                  <a:cubicBezTo>
                    <a:pt x="71865" y="18476"/>
                    <a:pt x="71179" y="17325"/>
                    <a:pt x="70176" y="16506"/>
                  </a:cubicBezTo>
                  <a:lnTo>
                    <a:pt x="59828" y="8127"/>
                  </a:lnTo>
                  <a:lnTo>
                    <a:pt x="58839" y="7323"/>
                  </a:lnTo>
                  <a:cubicBezTo>
                    <a:pt x="58653" y="7171"/>
                    <a:pt x="58435" y="7100"/>
                    <a:pt x="58220" y="7100"/>
                  </a:cubicBezTo>
                  <a:cubicBezTo>
                    <a:pt x="57822" y="7100"/>
                    <a:pt x="57437" y="7344"/>
                    <a:pt x="57298" y="7766"/>
                  </a:cubicBezTo>
                  <a:lnTo>
                    <a:pt x="57180" y="8134"/>
                  </a:lnTo>
                  <a:lnTo>
                    <a:pt x="57630" y="10074"/>
                  </a:lnTo>
                  <a:cubicBezTo>
                    <a:pt x="57703" y="10391"/>
                    <a:pt x="57585" y="10716"/>
                    <a:pt x="57335" y="10922"/>
                  </a:cubicBezTo>
                  <a:cubicBezTo>
                    <a:pt x="57025" y="11173"/>
                    <a:pt x="56929" y="11601"/>
                    <a:pt x="57106" y="11955"/>
                  </a:cubicBezTo>
                  <a:lnTo>
                    <a:pt x="57748" y="13239"/>
                  </a:lnTo>
                  <a:lnTo>
                    <a:pt x="55483" y="11350"/>
                  </a:lnTo>
                  <a:lnTo>
                    <a:pt x="51884" y="5671"/>
                  </a:lnTo>
                  <a:cubicBezTo>
                    <a:pt x="51544" y="5213"/>
                    <a:pt x="51825" y="4896"/>
                    <a:pt x="52098" y="4719"/>
                  </a:cubicBezTo>
                  <a:cubicBezTo>
                    <a:pt x="52282" y="4594"/>
                    <a:pt x="52334" y="4343"/>
                    <a:pt x="52208" y="4166"/>
                  </a:cubicBezTo>
                  <a:lnTo>
                    <a:pt x="50755" y="1916"/>
                  </a:lnTo>
                  <a:cubicBezTo>
                    <a:pt x="50675" y="1794"/>
                    <a:pt x="50545" y="1735"/>
                    <a:pt x="50416" y="1735"/>
                  </a:cubicBezTo>
                  <a:cubicBezTo>
                    <a:pt x="50272" y="1735"/>
                    <a:pt x="50128" y="1809"/>
                    <a:pt x="50054" y="1953"/>
                  </a:cubicBezTo>
                  <a:lnTo>
                    <a:pt x="49619" y="2838"/>
                  </a:lnTo>
                  <a:cubicBezTo>
                    <a:pt x="49613" y="3338"/>
                    <a:pt x="49205" y="3721"/>
                    <a:pt x="48731" y="3721"/>
                  </a:cubicBezTo>
                  <a:cubicBezTo>
                    <a:pt x="48659" y="3721"/>
                    <a:pt x="48586" y="3712"/>
                    <a:pt x="48513" y="3694"/>
                  </a:cubicBezTo>
                  <a:lnTo>
                    <a:pt x="48417" y="3672"/>
                  </a:lnTo>
                  <a:cubicBezTo>
                    <a:pt x="48324" y="3649"/>
                    <a:pt x="48229" y="3637"/>
                    <a:pt x="48135" y="3637"/>
                  </a:cubicBezTo>
                  <a:cubicBezTo>
                    <a:pt x="48019" y="3637"/>
                    <a:pt x="47903" y="3654"/>
                    <a:pt x="47790" y="3687"/>
                  </a:cubicBezTo>
                  <a:lnTo>
                    <a:pt x="47281" y="3841"/>
                  </a:lnTo>
                  <a:cubicBezTo>
                    <a:pt x="47169" y="3875"/>
                    <a:pt x="47056" y="3890"/>
                    <a:pt x="46945" y="3890"/>
                  </a:cubicBezTo>
                  <a:cubicBezTo>
                    <a:pt x="46461" y="3890"/>
                    <a:pt x="46009" y="3591"/>
                    <a:pt x="45835" y="3111"/>
                  </a:cubicBezTo>
                  <a:cubicBezTo>
                    <a:pt x="45592" y="2440"/>
                    <a:pt x="44817" y="1894"/>
                    <a:pt x="44109" y="1894"/>
                  </a:cubicBezTo>
                  <a:lnTo>
                    <a:pt x="42147" y="1894"/>
                  </a:lnTo>
                  <a:cubicBezTo>
                    <a:pt x="41963" y="1894"/>
                    <a:pt x="41771" y="1850"/>
                    <a:pt x="41609" y="1761"/>
                  </a:cubicBezTo>
                  <a:lnTo>
                    <a:pt x="38164" y="43"/>
                  </a:lnTo>
                  <a:cubicBezTo>
                    <a:pt x="38108" y="14"/>
                    <a:pt x="38049" y="0"/>
                    <a:pt x="379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48;p16">
              <a:extLst>
                <a:ext uri="{FF2B5EF4-FFF2-40B4-BE49-F238E27FC236}">
                  <a16:creationId xmlns:a16="http://schemas.microsoft.com/office/drawing/2014/main" id="{0D846769-AEC6-F149-851C-D3F045A77ED1}"/>
                </a:ext>
              </a:extLst>
            </p:cNvPr>
            <p:cNvSpPr/>
            <p:nvPr/>
          </p:nvSpPr>
          <p:spPr>
            <a:xfrm>
              <a:off x="6526225" y="3734300"/>
              <a:ext cx="523725" cy="409425"/>
            </a:xfrm>
            <a:custGeom>
              <a:avLst/>
              <a:gdLst/>
              <a:ahLst/>
              <a:cxnLst/>
              <a:rect l="l" t="t" r="r" b="b"/>
              <a:pathLst>
                <a:path w="20949" h="16377" extrusionOk="0">
                  <a:moveTo>
                    <a:pt x="8348" y="1"/>
                  </a:moveTo>
                  <a:cubicBezTo>
                    <a:pt x="7978" y="1"/>
                    <a:pt x="7622" y="63"/>
                    <a:pt x="7281" y="200"/>
                  </a:cubicBezTo>
                  <a:cubicBezTo>
                    <a:pt x="5823" y="786"/>
                    <a:pt x="5011" y="1896"/>
                    <a:pt x="3836" y="1896"/>
                  </a:cubicBezTo>
                  <a:cubicBezTo>
                    <a:pt x="3589" y="1896"/>
                    <a:pt x="3327" y="1847"/>
                    <a:pt x="3040" y="1734"/>
                  </a:cubicBezTo>
                  <a:cubicBezTo>
                    <a:pt x="2161" y="1391"/>
                    <a:pt x="1681" y="1179"/>
                    <a:pt x="1328" y="1179"/>
                  </a:cubicBezTo>
                  <a:cubicBezTo>
                    <a:pt x="1014" y="1179"/>
                    <a:pt x="800" y="1346"/>
                    <a:pt x="495" y="1734"/>
                  </a:cubicBezTo>
                  <a:cubicBezTo>
                    <a:pt x="1" y="2354"/>
                    <a:pt x="237" y="4559"/>
                    <a:pt x="495" y="5629"/>
                  </a:cubicBezTo>
                  <a:cubicBezTo>
                    <a:pt x="519" y="5624"/>
                    <a:pt x="544" y="5622"/>
                    <a:pt x="568" y="5622"/>
                  </a:cubicBezTo>
                  <a:cubicBezTo>
                    <a:pt x="741" y="5622"/>
                    <a:pt x="901" y="5734"/>
                    <a:pt x="952" y="5902"/>
                  </a:cubicBezTo>
                  <a:lnTo>
                    <a:pt x="1063" y="6234"/>
                  </a:lnTo>
                  <a:cubicBezTo>
                    <a:pt x="1078" y="6278"/>
                    <a:pt x="1100" y="6308"/>
                    <a:pt x="1137" y="6337"/>
                  </a:cubicBezTo>
                  <a:lnTo>
                    <a:pt x="3350" y="7997"/>
                  </a:lnTo>
                  <a:lnTo>
                    <a:pt x="3364" y="8004"/>
                  </a:lnTo>
                  <a:lnTo>
                    <a:pt x="10689" y="12430"/>
                  </a:lnTo>
                  <a:cubicBezTo>
                    <a:pt x="10925" y="12599"/>
                    <a:pt x="11367" y="13293"/>
                    <a:pt x="11220" y="13536"/>
                  </a:cubicBezTo>
                  <a:lnTo>
                    <a:pt x="9568" y="15196"/>
                  </a:lnTo>
                  <a:cubicBezTo>
                    <a:pt x="9383" y="15491"/>
                    <a:pt x="9516" y="15867"/>
                    <a:pt x="9833" y="15985"/>
                  </a:cubicBezTo>
                  <a:cubicBezTo>
                    <a:pt x="10266" y="16147"/>
                    <a:pt x="10573" y="16376"/>
                    <a:pt x="10866" y="16376"/>
                  </a:cubicBezTo>
                  <a:cubicBezTo>
                    <a:pt x="10947" y="16376"/>
                    <a:pt x="11028" y="16359"/>
                    <a:pt x="11109" y="16317"/>
                  </a:cubicBezTo>
                  <a:cubicBezTo>
                    <a:pt x="11227" y="16258"/>
                    <a:pt x="11847" y="14856"/>
                    <a:pt x="12297" y="14067"/>
                  </a:cubicBezTo>
                  <a:cubicBezTo>
                    <a:pt x="12393" y="13888"/>
                    <a:pt x="12574" y="13792"/>
                    <a:pt x="12759" y="13792"/>
                  </a:cubicBezTo>
                  <a:cubicBezTo>
                    <a:pt x="12887" y="13792"/>
                    <a:pt x="13017" y="13838"/>
                    <a:pt x="13123" y="13934"/>
                  </a:cubicBezTo>
                  <a:lnTo>
                    <a:pt x="14517" y="15181"/>
                  </a:lnTo>
                  <a:lnTo>
                    <a:pt x="14583" y="15601"/>
                  </a:lnTo>
                  <a:cubicBezTo>
                    <a:pt x="14610" y="15756"/>
                    <a:pt x="14742" y="15845"/>
                    <a:pt x="14876" y="15845"/>
                  </a:cubicBezTo>
                  <a:cubicBezTo>
                    <a:pt x="14965" y="15845"/>
                    <a:pt x="15055" y="15805"/>
                    <a:pt x="15114" y="15719"/>
                  </a:cubicBezTo>
                  <a:lnTo>
                    <a:pt x="15409" y="15284"/>
                  </a:lnTo>
                  <a:cubicBezTo>
                    <a:pt x="15682" y="14252"/>
                    <a:pt x="16361" y="13374"/>
                    <a:pt x="17283" y="12835"/>
                  </a:cubicBezTo>
                  <a:lnTo>
                    <a:pt x="19437" y="11589"/>
                  </a:lnTo>
                  <a:lnTo>
                    <a:pt x="20123" y="11250"/>
                  </a:lnTo>
                  <a:cubicBezTo>
                    <a:pt x="20624" y="10999"/>
                    <a:pt x="20949" y="10482"/>
                    <a:pt x="20949" y="9914"/>
                  </a:cubicBezTo>
                  <a:lnTo>
                    <a:pt x="20949" y="8690"/>
                  </a:lnTo>
                  <a:cubicBezTo>
                    <a:pt x="19872" y="7495"/>
                    <a:pt x="15623" y="3446"/>
                    <a:pt x="13558" y="2206"/>
                  </a:cubicBezTo>
                  <a:cubicBezTo>
                    <a:pt x="11650" y="1065"/>
                    <a:pt x="9881" y="1"/>
                    <a:pt x="834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92187" y="2231088"/>
            <a:ext cx="493955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lnSpc>
                <a:spcPct val="115000"/>
              </a:lnSpc>
            </a:pPr>
            <a:r>
              <a:rPr lang="en-US" sz="4000" dirty="0">
                <a:solidFill>
                  <a:schemeClr val="accent1"/>
                </a:solidFill>
              </a:rPr>
              <a:t>Problem </a:t>
            </a:r>
            <a:r>
              <a:rPr lang="en-US" sz="4000" dirty="0"/>
              <a:t>Statement 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" name="Google Shape;4241;p64">
            <a:extLst>
              <a:ext uri="{FF2B5EF4-FFF2-40B4-BE49-F238E27FC236}">
                <a16:creationId xmlns:a16="http://schemas.microsoft.com/office/drawing/2014/main" id="{88CE2F5B-6242-C844-803F-C380853FDF48}"/>
              </a:ext>
            </a:extLst>
          </p:cNvPr>
          <p:cNvGrpSpPr/>
          <p:nvPr/>
        </p:nvGrpSpPr>
        <p:grpSpPr>
          <a:xfrm>
            <a:off x="6565849" y="219456"/>
            <a:ext cx="1731784" cy="1581063"/>
            <a:chOff x="1338075" y="463925"/>
            <a:chExt cx="5022575" cy="4585450"/>
          </a:xfrm>
        </p:grpSpPr>
        <p:sp>
          <p:nvSpPr>
            <p:cNvPr id="8" name="Google Shape;4242;p64">
              <a:extLst>
                <a:ext uri="{FF2B5EF4-FFF2-40B4-BE49-F238E27FC236}">
                  <a16:creationId xmlns:a16="http://schemas.microsoft.com/office/drawing/2014/main" id="{36AC1B35-550F-624C-92E2-A678B31FC552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43;p64">
              <a:extLst>
                <a:ext uri="{FF2B5EF4-FFF2-40B4-BE49-F238E27FC236}">
                  <a16:creationId xmlns:a16="http://schemas.microsoft.com/office/drawing/2014/main" id="{34D55FC2-5D30-E741-8F75-DC682BD4A258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44;p64">
              <a:extLst>
                <a:ext uri="{FF2B5EF4-FFF2-40B4-BE49-F238E27FC236}">
                  <a16:creationId xmlns:a16="http://schemas.microsoft.com/office/drawing/2014/main" id="{8103EAF3-7276-B943-8C93-CB978EAD3B04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45;p64">
              <a:extLst>
                <a:ext uri="{FF2B5EF4-FFF2-40B4-BE49-F238E27FC236}">
                  <a16:creationId xmlns:a16="http://schemas.microsoft.com/office/drawing/2014/main" id="{12D77193-FEC4-0B4B-80A1-452C69D1E3C8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46;p64">
              <a:extLst>
                <a:ext uri="{FF2B5EF4-FFF2-40B4-BE49-F238E27FC236}">
                  <a16:creationId xmlns:a16="http://schemas.microsoft.com/office/drawing/2014/main" id="{53884A4A-707F-C740-9766-E6F559C23627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47;p64">
              <a:extLst>
                <a:ext uri="{FF2B5EF4-FFF2-40B4-BE49-F238E27FC236}">
                  <a16:creationId xmlns:a16="http://schemas.microsoft.com/office/drawing/2014/main" id="{E312ADB0-006E-684E-B60C-2A7C8ABD2672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48;p64">
              <a:extLst>
                <a:ext uri="{FF2B5EF4-FFF2-40B4-BE49-F238E27FC236}">
                  <a16:creationId xmlns:a16="http://schemas.microsoft.com/office/drawing/2014/main" id="{953170FC-0E5F-7E4A-9244-A5A8ABA27FB3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49;p64">
              <a:extLst>
                <a:ext uri="{FF2B5EF4-FFF2-40B4-BE49-F238E27FC236}">
                  <a16:creationId xmlns:a16="http://schemas.microsoft.com/office/drawing/2014/main" id="{18A4D50D-D776-D647-B9B2-CE1F4590CA98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50;p64">
              <a:extLst>
                <a:ext uri="{FF2B5EF4-FFF2-40B4-BE49-F238E27FC236}">
                  <a16:creationId xmlns:a16="http://schemas.microsoft.com/office/drawing/2014/main" id="{6119993A-7D96-5348-B542-4F647E1E9E07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1;p64">
              <a:extLst>
                <a:ext uri="{FF2B5EF4-FFF2-40B4-BE49-F238E27FC236}">
                  <a16:creationId xmlns:a16="http://schemas.microsoft.com/office/drawing/2014/main" id="{479DA73A-E922-354C-8C18-CD405FCCB996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52;p64">
              <a:extLst>
                <a:ext uri="{FF2B5EF4-FFF2-40B4-BE49-F238E27FC236}">
                  <a16:creationId xmlns:a16="http://schemas.microsoft.com/office/drawing/2014/main" id="{33D162DA-B488-C047-9FEC-B06DB8097F8F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53;p64">
              <a:extLst>
                <a:ext uri="{FF2B5EF4-FFF2-40B4-BE49-F238E27FC236}">
                  <a16:creationId xmlns:a16="http://schemas.microsoft.com/office/drawing/2014/main" id="{BFA56ABB-998E-3447-AFD2-CAB35ACFF954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54;p64">
              <a:extLst>
                <a:ext uri="{FF2B5EF4-FFF2-40B4-BE49-F238E27FC236}">
                  <a16:creationId xmlns:a16="http://schemas.microsoft.com/office/drawing/2014/main" id="{0AAD7EDE-DA4A-C647-A6C4-7B5014604F51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55;p64">
              <a:extLst>
                <a:ext uri="{FF2B5EF4-FFF2-40B4-BE49-F238E27FC236}">
                  <a16:creationId xmlns:a16="http://schemas.microsoft.com/office/drawing/2014/main" id="{B0AEBDAD-D6AD-3B44-AAA0-122F3499B74D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56;p64">
              <a:extLst>
                <a:ext uri="{FF2B5EF4-FFF2-40B4-BE49-F238E27FC236}">
                  <a16:creationId xmlns:a16="http://schemas.microsoft.com/office/drawing/2014/main" id="{57E84A3A-A39C-C049-8819-4E909BE42CE6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57;p64">
              <a:extLst>
                <a:ext uri="{FF2B5EF4-FFF2-40B4-BE49-F238E27FC236}">
                  <a16:creationId xmlns:a16="http://schemas.microsoft.com/office/drawing/2014/main" id="{3492F6C2-60E4-B447-9F14-F5D41304B9E3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58;p64">
              <a:extLst>
                <a:ext uri="{FF2B5EF4-FFF2-40B4-BE49-F238E27FC236}">
                  <a16:creationId xmlns:a16="http://schemas.microsoft.com/office/drawing/2014/main" id="{2EEDE3B0-DEE0-8644-B398-FA83FD388A34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59;p64">
              <a:extLst>
                <a:ext uri="{FF2B5EF4-FFF2-40B4-BE49-F238E27FC236}">
                  <a16:creationId xmlns:a16="http://schemas.microsoft.com/office/drawing/2014/main" id="{CE757359-F28D-134A-806D-CBE38E082A5D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60;p64">
              <a:extLst>
                <a:ext uri="{FF2B5EF4-FFF2-40B4-BE49-F238E27FC236}">
                  <a16:creationId xmlns:a16="http://schemas.microsoft.com/office/drawing/2014/main" id="{B3478A21-22E8-3A43-936E-080B2CE8E03F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1;p64">
              <a:extLst>
                <a:ext uri="{FF2B5EF4-FFF2-40B4-BE49-F238E27FC236}">
                  <a16:creationId xmlns:a16="http://schemas.microsoft.com/office/drawing/2014/main" id="{784940B5-DCAC-1348-996D-74AD532B0BE6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62;p64">
              <a:extLst>
                <a:ext uri="{FF2B5EF4-FFF2-40B4-BE49-F238E27FC236}">
                  <a16:creationId xmlns:a16="http://schemas.microsoft.com/office/drawing/2014/main" id="{1ACBBE67-A994-FB41-BFF1-64820D7EFDA2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63;p64">
              <a:extLst>
                <a:ext uri="{FF2B5EF4-FFF2-40B4-BE49-F238E27FC236}">
                  <a16:creationId xmlns:a16="http://schemas.microsoft.com/office/drawing/2014/main" id="{BAA83187-4D68-0A4E-AC61-D4DBDD9C3607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64;p64">
              <a:extLst>
                <a:ext uri="{FF2B5EF4-FFF2-40B4-BE49-F238E27FC236}">
                  <a16:creationId xmlns:a16="http://schemas.microsoft.com/office/drawing/2014/main" id="{B881F380-CC71-014E-8CEC-D727BCAAC1B1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65;p64">
              <a:extLst>
                <a:ext uri="{FF2B5EF4-FFF2-40B4-BE49-F238E27FC236}">
                  <a16:creationId xmlns:a16="http://schemas.microsoft.com/office/drawing/2014/main" id="{3A0ADBE1-715F-1A46-A7C2-D80788F9CD44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66;p64">
              <a:extLst>
                <a:ext uri="{FF2B5EF4-FFF2-40B4-BE49-F238E27FC236}">
                  <a16:creationId xmlns:a16="http://schemas.microsoft.com/office/drawing/2014/main" id="{681338C6-E5BD-0A41-9F62-6EE192432C56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67;p64">
              <a:extLst>
                <a:ext uri="{FF2B5EF4-FFF2-40B4-BE49-F238E27FC236}">
                  <a16:creationId xmlns:a16="http://schemas.microsoft.com/office/drawing/2014/main" id="{D593BB36-AF3B-D244-992C-FB51DE5DC0A1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68;p64">
              <a:extLst>
                <a:ext uri="{FF2B5EF4-FFF2-40B4-BE49-F238E27FC236}">
                  <a16:creationId xmlns:a16="http://schemas.microsoft.com/office/drawing/2014/main" id="{4A049B66-0D3D-7541-989E-43149F470DDF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69;p64">
              <a:extLst>
                <a:ext uri="{FF2B5EF4-FFF2-40B4-BE49-F238E27FC236}">
                  <a16:creationId xmlns:a16="http://schemas.microsoft.com/office/drawing/2014/main" id="{FF5B81ED-ED9A-374B-8663-567CB9F27766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70;p64">
              <a:extLst>
                <a:ext uri="{FF2B5EF4-FFF2-40B4-BE49-F238E27FC236}">
                  <a16:creationId xmlns:a16="http://schemas.microsoft.com/office/drawing/2014/main" id="{137E5181-0947-714A-8ADB-B28156BC93F3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71;p64">
              <a:extLst>
                <a:ext uri="{FF2B5EF4-FFF2-40B4-BE49-F238E27FC236}">
                  <a16:creationId xmlns:a16="http://schemas.microsoft.com/office/drawing/2014/main" id="{FF09D20C-E382-F34C-A87D-D63D35EE8103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72;p64">
              <a:extLst>
                <a:ext uri="{FF2B5EF4-FFF2-40B4-BE49-F238E27FC236}">
                  <a16:creationId xmlns:a16="http://schemas.microsoft.com/office/drawing/2014/main" id="{139D5A77-A762-184F-925F-3370D943C2EC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73;p64">
              <a:extLst>
                <a:ext uri="{FF2B5EF4-FFF2-40B4-BE49-F238E27FC236}">
                  <a16:creationId xmlns:a16="http://schemas.microsoft.com/office/drawing/2014/main" id="{0597541A-9F04-704B-A64F-F2200975F007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74;p64">
              <a:extLst>
                <a:ext uri="{FF2B5EF4-FFF2-40B4-BE49-F238E27FC236}">
                  <a16:creationId xmlns:a16="http://schemas.microsoft.com/office/drawing/2014/main" id="{AF5074E4-DC73-714C-ADEC-61E5CB77E8F0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75;p64">
              <a:extLst>
                <a:ext uri="{FF2B5EF4-FFF2-40B4-BE49-F238E27FC236}">
                  <a16:creationId xmlns:a16="http://schemas.microsoft.com/office/drawing/2014/main" id="{81DB119F-9ECD-9B48-8127-3EE2FB1240A3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76;p64">
              <a:extLst>
                <a:ext uri="{FF2B5EF4-FFF2-40B4-BE49-F238E27FC236}">
                  <a16:creationId xmlns:a16="http://schemas.microsoft.com/office/drawing/2014/main" id="{3CEB1F07-FD2D-694C-81CB-97017D71BE17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77;p64">
              <a:extLst>
                <a:ext uri="{FF2B5EF4-FFF2-40B4-BE49-F238E27FC236}">
                  <a16:creationId xmlns:a16="http://schemas.microsoft.com/office/drawing/2014/main" id="{AB84A5E2-F644-B648-A474-3E35C20A942A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78;p64">
              <a:extLst>
                <a:ext uri="{FF2B5EF4-FFF2-40B4-BE49-F238E27FC236}">
                  <a16:creationId xmlns:a16="http://schemas.microsoft.com/office/drawing/2014/main" id="{D4B065D4-E31C-E645-B22F-4301598CE8D7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79;p64">
              <a:extLst>
                <a:ext uri="{FF2B5EF4-FFF2-40B4-BE49-F238E27FC236}">
                  <a16:creationId xmlns:a16="http://schemas.microsoft.com/office/drawing/2014/main" id="{DB09C238-D88B-B741-A5B6-63AD5E8E04FF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80;p64">
              <a:extLst>
                <a:ext uri="{FF2B5EF4-FFF2-40B4-BE49-F238E27FC236}">
                  <a16:creationId xmlns:a16="http://schemas.microsoft.com/office/drawing/2014/main" id="{43DCF514-5CE6-5044-8B9A-E8CF455CB195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81;p64">
              <a:extLst>
                <a:ext uri="{FF2B5EF4-FFF2-40B4-BE49-F238E27FC236}">
                  <a16:creationId xmlns:a16="http://schemas.microsoft.com/office/drawing/2014/main" id="{A8E95892-2A1C-4441-A9F0-6DAB879EF575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82;p64">
              <a:extLst>
                <a:ext uri="{FF2B5EF4-FFF2-40B4-BE49-F238E27FC236}">
                  <a16:creationId xmlns:a16="http://schemas.microsoft.com/office/drawing/2014/main" id="{D0B7ED79-798A-764C-8B00-4C2CAEEFAEC2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83;p64">
              <a:extLst>
                <a:ext uri="{FF2B5EF4-FFF2-40B4-BE49-F238E27FC236}">
                  <a16:creationId xmlns:a16="http://schemas.microsoft.com/office/drawing/2014/main" id="{EDFB60CE-BDBF-0D45-B49E-13EC57F62087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84;p64">
              <a:extLst>
                <a:ext uri="{FF2B5EF4-FFF2-40B4-BE49-F238E27FC236}">
                  <a16:creationId xmlns:a16="http://schemas.microsoft.com/office/drawing/2014/main" id="{6BE314D6-6D04-0148-A2C4-B05643A5CAAD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85;p64">
              <a:extLst>
                <a:ext uri="{FF2B5EF4-FFF2-40B4-BE49-F238E27FC236}">
                  <a16:creationId xmlns:a16="http://schemas.microsoft.com/office/drawing/2014/main" id="{E6B51318-39CA-CA42-8962-48087887ACD1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86;p64">
              <a:extLst>
                <a:ext uri="{FF2B5EF4-FFF2-40B4-BE49-F238E27FC236}">
                  <a16:creationId xmlns:a16="http://schemas.microsoft.com/office/drawing/2014/main" id="{C9D321B1-9512-5E47-BF24-674ADAF88921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87;p64">
              <a:extLst>
                <a:ext uri="{FF2B5EF4-FFF2-40B4-BE49-F238E27FC236}">
                  <a16:creationId xmlns:a16="http://schemas.microsoft.com/office/drawing/2014/main" id="{D6D371D1-9A63-264F-A323-C1D09AD046A8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88;p64">
              <a:extLst>
                <a:ext uri="{FF2B5EF4-FFF2-40B4-BE49-F238E27FC236}">
                  <a16:creationId xmlns:a16="http://schemas.microsoft.com/office/drawing/2014/main" id="{29CC4FAD-28A2-BA4B-9711-06D0497E55BB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89;p64">
              <a:extLst>
                <a:ext uri="{FF2B5EF4-FFF2-40B4-BE49-F238E27FC236}">
                  <a16:creationId xmlns:a16="http://schemas.microsoft.com/office/drawing/2014/main" id="{D2CB8200-13D2-8A40-A659-5199434ABAA1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90;p64">
              <a:extLst>
                <a:ext uri="{FF2B5EF4-FFF2-40B4-BE49-F238E27FC236}">
                  <a16:creationId xmlns:a16="http://schemas.microsoft.com/office/drawing/2014/main" id="{CDF1281F-E141-304A-BDD8-515C8A9A8486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91;p64">
              <a:extLst>
                <a:ext uri="{FF2B5EF4-FFF2-40B4-BE49-F238E27FC236}">
                  <a16:creationId xmlns:a16="http://schemas.microsoft.com/office/drawing/2014/main" id="{609688DB-7C09-5D47-9C61-5E8229191DAC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92;p64">
              <a:extLst>
                <a:ext uri="{FF2B5EF4-FFF2-40B4-BE49-F238E27FC236}">
                  <a16:creationId xmlns:a16="http://schemas.microsoft.com/office/drawing/2014/main" id="{1C492A6C-EA6B-EF46-9FFA-29A542DC8FB1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93;p64">
              <a:extLst>
                <a:ext uri="{FF2B5EF4-FFF2-40B4-BE49-F238E27FC236}">
                  <a16:creationId xmlns:a16="http://schemas.microsoft.com/office/drawing/2014/main" id="{6AF760B4-F1DF-F141-8957-202E8AEB2A87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4;p64">
              <a:extLst>
                <a:ext uri="{FF2B5EF4-FFF2-40B4-BE49-F238E27FC236}">
                  <a16:creationId xmlns:a16="http://schemas.microsoft.com/office/drawing/2014/main" id="{DD8EC74F-253A-684B-83E0-10953F30EA28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95;p64">
              <a:extLst>
                <a:ext uri="{FF2B5EF4-FFF2-40B4-BE49-F238E27FC236}">
                  <a16:creationId xmlns:a16="http://schemas.microsoft.com/office/drawing/2014/main" id="{4BC237F8-C174-D54B-AED5-A5E7A38CB56E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96;p64">
              <a:extLst>
                <a:ext uri="{FF2B5EF4-FFF2-40B4-BE49-F238E27FC236}">
                  <a16:creationId xmlns:a16="http://schemas.microsoft.com/office/drawing/2014/main" id="{E48A994F-59B5-684A-9EF2-83EF93B2EA9B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97;p64">
              <a:extLst>
                <a:ext uri="{FF2B5EF4-FFF2-40B4-BE49-F238E27FC236}">
                  <a16:creationId xmlns:a16="http://schemas.microsoft.com/office/drawing/2014/main" id="{761E4FBC-F52D-114A-862D-7D58054EEC33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98;p64">
              <a:extLst>
                <a:ext uri="{FF2B5EF4-FFF2-40B4-BE49-F238E27FC236}">
                  <a16:creationId xmlns:a16="http://schemas.microsoft.com/office/drawing/2014/main" id="{51AD69DD-96E8-AD41-9902-14AC4A6D18D6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99;p64">
              <a:extLst>
                <a:ext uri="{FF2B5EF4-FFF2-40B4-BE49-F238E27FC236}">
                  <a16:creationId xmlns:a16="http://schemas.microsoft.com/office/drawing/2014/main" id="{787A1D49-2899-0943-B4A0-9039A0BCA7F7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300;p64">
              <a:extLst>
                <a:ext uri="{FF2B5EF4-FFF2-40B4-BE49-F238E27FC236}">
                  <a16:creationId xmlns:a16="http://schemas.microsoft.com/office/drawing/2014/main" id="{D3EBEAB0-3898-3E49-A939-9E185427D6D8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301;p64">
              <a:extLst>
                <a:ext uri="{FF2B5EF4-FFF2-40B4-BE49-F238E27FC236}">
                  <a16:creationId xmlns:a16="http://schemas.microsoft.com/office/drawing/2014/main" id="{70B3CB04-A957-9944-930F-6F891988AAE6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302;p64">
              <a:extLst>
                <a:ext uri="{FF2B5EF4-FFF2-40B4-BE49-F238E27FC236}">
                  <a16:creationId xmlns:a16="http://schemas.microsoft.com/office/drawing/2014/main" id="{C219A8EE-8B28-034E-BE92-F23B090947B9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303;p64">
              <a:extLst>
                <a:ext uri="{FF2B5EF4-FFF2-40B4-BE49-F238E27FC236}">
                  <a16:creationId xmlns:a16="http://schemas.microsoft.com/office/drawing/2014/main" id="{19E28B41-8054-0B44-9A6D-9F3BB51C57FE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304;p64">
              <a:extLst>
                <a:ext uri="{FF2B5EF4-FFF2-40B4-BE49-F238E27FC236}">
                  <a16:creationId xmlns:a16="http://schemas.microsoft.com/office/drawing/2014/main" id="{175C57D5-8514-D24F-990E-088D77A38D85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305;p64">
              <a:extLst>
                <a:ext uri="{FF2B5EF4-FFF2-40B4-BE49-F238E27FC236}">
                  <a16:creationId xmlns:a16="http://schemas.microsoft.com/office/drawing/2014/main" id="{5A7BA3FD-E526-8C4C-A26C-F4E71A7D5AF6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306;p64">
              <a:extLst>
                <a:ext uri="{FF2B5EF4-FFF2-40B4-BE49-F238E27FC236}">
                  <a16:creationId xmlns:a16="http://schemas.microsoft.com/office/drawing/2014/main" id="{EE4D518D-34E5-B54B-B7A0-C6E28F15E0E9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307;p64">
              <a:extLst>
                <a:ext uri="{FF2B5EF4-FFF2-40B4-BE49-F238E27FC236}">
                  <a16:creationId xmlns:a16="http://schemas.microsoft.com/office/drawing/2014/main" id="{16C755FE-607A-5542-8EB0-CE9633DD0999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308;p64">
              <a:extLst>
                <a:ext uri="{FF2B5EF4-FFF2-40B4-BE49-F238E27FC236}">
                  <a16:creationId xmlns:a16="http://schemas.microsoft.com/office/drawing/2014/main" id="{D7F80CB8-0A3F-B842-9C28-D000E9DE7DE9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309;p64">
              <a:extLst>
                <a:ext uri="{FF2B5EF4-FFF2-40B4-BE49-F238E27FC236}">
                  <a16:creationId xmlns:a16="http://schemas.microsoft.com/office/drawing/2014/main" id="{5BB6FCDB-7570-534F-8ADD-AB7B6B9DEC21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310;p64">
              <a:extLst>
                <a:ext uri="{FF2B5EF4-FFF2-40B4-BE49-F238E27FC236}">
                  <a16:creationId xmlns:a16="http://schemas.microsoft.com/office/drawing/2014/main" id="{674C9F26-3FBF-734E-A5B3-DDFEAC450F81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311;p64">
              <a:extLst>
                <a:ext uri="{FF2B5EF4-FFF2-40B4-BE49-F238E27FC236}">
                  <a16:creationId xmlns:a16="http://schemas.microsoft.com/office/drawing/2014/main" id="{F380A553-721A-6347-8C70-7E2354B0B07A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12;p64">
              <a:extLst>
                <a:ext uri="{FF2B5EF4-FFF2-40B4-BE49-F238E27FC236}">
                  <a16:creationId xmlns:a16="http://schemas.microsoft.com/office/drawing/2014/main" id="{3D5CC57A-BFF5-7347-B9EA-184144BDBCCE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3;p64">
              <a:extLst>
                <a:ext uri="{FF2B5EF4-FFF2-40B4-BE49-F238E27FC236}">
                  <a16:creationId xmlns:a16="http://schemas.microsoft.com/office/drawing/2014/main" id="{35416833-2DCE-5F4F-BDE3-EF72329F4EB6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314;p64">
              <a:extLst>
                <a:ext uri="{FF2B5EF4-FFF2-40B4-BE49-F238E27FC236}">
                  <a16:creationId xmlns:a16="http://schemas.microsoft.com/office/drawing/2014/main" id="{61A1968C-0B7B-624A-9254-61CCC8C5BF15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315;p64">
              <a:extLst>
                <a:ext uri="{FF2B5EF4-FFF2-40B4-BE49-F238E27FC236}">
                  <a16:creationId xmlns:a16="http://schemas.microsoft.com/office/drawing/2014/main" id="{0C71A1B4-1E92-794F-AF1F-6294FA5E0CBB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316;p64">
              <a:extLst>
                <a:ext uri="{FF2B5EF4-FFF2-40B4-BE49-F238E27FC236}">
                  <a16:creationId xmlns:a16="http://schemas.microsoft.com/office/drawing/2014/main" id="{45CE789A-41FC-7F48-B094-A997007E9507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317;p64">
              <a:extLst>
                <a:ext uri="{FF2B5EF4-FFF2-40B4-BE49-F238E27FC236}">
                  <a16:creationId xmlns:a16="http://schemas.microsoft.com/office/drawing/2014/main" id="{7A1A85D5-7FA1-714D-9C9B-E35118E4F2C6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318;p64">
              <a:extLst>
                <a:ext uri="{FF2B5EF4-FFF2-40B4-BE49-F238E27FC236}">
                  <a16:creationId xmlns:a16="http://schemas.microsoft.com/office/drawing/2014/main" id="{03BBD2E6-AAC7-9840-A839-8420DFC210AC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319;p64">
              <a:extLst>
                <a:ext uri="{FF2B5EF4-FFF2-40B4-BE49-F238E27FC236}">
                  <a16:creationId xmlns:a16="http://schemas.microsoft.com/office/drawing/2014/main" id="{33C636B3-4B3F-1B47-B6F6-E98787DC81AD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320;p64">
              <a:extLst>
                <a:ext uri="{FF2B5EF4-FFF2-40B4-BE49-F238E27FC236}">
                  <a16:creationId xmlns:a16="http://schemas.microsoft.com/office/drawing/2014/main" id="{CE569922-D0EF-8B47-96F4-876F11B308CC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321;p64">
              <a:extLst>
                <a:ext uri="{FF2B5EF4-FFF2-40B4-BE49-F238E27FC236}">
                  <a16:creationId xmlns:a16="http://schemas.microsoft.com/office/drawing/2014/main" id="{AFA083E1-596C-2044-8FEF-51410A8E5DC9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322;p64">
              <a:extLst>
                <a:ext uri="{FF2B5EF4-FFF2-40B4-BE49-F238E27FC236}">
                  <a16:creationId xmlns:a16="http://schemas.microsoft.com/office/drawing/2014/main" id="{A09DF974-16FD-B449-983D-AE1219C3FA80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323;p64">
              <a:extLst>
                <a:ext uri="{FF2B5EF4-FFF2-40B4-BE49-F238E27FC236}">
                  <a16:creationId xmlns:a16="http://schemas.microsoft.com/office/drawing/2014/main" id="{9AFACDC0-09DC-F447-93D9-A2C785816CFE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324;p64">
              <a:extLst>
                <a:ext uri="{FF2B5EF4-FFF2-40B4-BE49-F238E27FC236}">
                  <a16:creationId xmlns:a16="http://schemas.microsoft.com/office/drawing/2014/main" id="{F5C1AA1C-EBE6-6D45-918F-BA8A79FBA02D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325;p64">
              <a:extLst>
                <a:ext uri="{FF2B5EF4-FFF2-40B4-BE49-F238E27FC236}">
                  <a16:creationId xmlns:a16="http://schemas.microsoft.com/office/drawing/2014/main" id="{0AC4509B-0697-FC49-96CE-2EE85B325E92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26;p64">
              <a:extLst>
                <a:ext uri="{FF2B5EF4-FFF2-40B4-BE49-F238E27FC236}">
                  <a16:creationId xmlns:a16="http://schemas.microsoft.com/office/drawing/2014/main" id="{698CFCEE-91B8-0C42-A257-9D6B560413F6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327;p64">
              <a:extLst>
                <a:ext uri="{FF2B5EF4-FFF2-40B4-BE49-F238E27FC236}">
                  <a16:creationId xmlns:a16="http://schemas.microsoft.com/office/drawing/2014/main" id="{664FA146-DA2D-CB4B-A9EB-14A18ED387B6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328;p64">
              <a:extLst>
                <a:ext uri="{FF2B5EF4-FFF2-40B4-BE49-F238E27FC236}">
                  <a16:creationId xmlns:a16="http://schemas.microsoft.com/office/drawing/2014/main" id="{AA0D0EFC-0C80-B544-A6A9-9C22D39B9E55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329;p64">
              <a:extLst>
                <a:ext uri="{FF2B5EF4-FFF2-40B4-BE49-F238E27FC236}">
                  <a16:creationId xmlns:a16="http://schemas.microsoft.com/office/drawing/2014/main" id="{4BCEC568-B792-224A-A1BE-68EF14973D09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330;p64">
              <a:extLst>
                <a:ext uri="{FF2B5EF4-FFF2-40B4-BE49-F238E27FC236}">
                  <a16:creationId xmlns:a16="http://schemas.microsoft.com/office/drawing/2014/main" id="{DA0B22D8-F399-C245-87D6-59024B49F2F2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331;p64">
              <a:extLst>
                <a:ext uri="{FF2B5EF4-FFF2-40B4-BE49-F238E27FC236}">
                  <a16:creationId xmlns:a16="http://schemas.microsoft.com/office/drawing/2014/main" id="{4BAFD4FB-93CB-0A42-B85E-B08B7A3E1D42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332;p64">
              <a:extLst>
                <a:ext uri="{FF2B5EF4-FFF2-40B4-BE49-F238E27FC236}">
                  <a16:creationId xmlns:a16="http://schemas.microsoft.com/office/drawing/2014/main" id="{549F9BB9-4C1E-7E42-8903-02DFBEA47689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333;p64">
              <a:extLst>
                <a:ext uri="{FF2B5EF4-FFF2-40B4-BE49-F238E27FC236}">
                  <a16:creationId xmlns:a16="http://schemas.microsoft.com/office/drawing/2014/main" id="{B5EC53FE-8F4B-0D45-BDC9-37ED60D0FB5D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334;p64">
              <a:extLst>
                <a:ext uri="{FF2B5EF4-FFF2-40B4-BE49-F238E27FC236}">
                  <a16:creationId xmlns:a16="http://schemas.microsoft.com/office/drawing/2014/main" id="{917CEDD2-156D-F748-B3EC-ED77030FE53A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335;p64">
              <a:extLst>
                <a:ext uri="{FF2B5EF4-FFF2-40B4-BE49-F238E27FC236}">
                  <a16:creationId xmlns:a16="http://schemas.microsoft.com/office/drawing/2014/main" id="{9A5B1E37-EEAD-3943-8F4C-1FC8B75F05CD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36;p64">
              <a:extLst>
                <a:ext uri="{FF2B5EF4-FFF2-40B4-BE49-F238E27FC236}">
                  <a16:creationId xmlns:a16="http://schemas.microsoft.com/office/drawing/2014/main" id="{40AC144D-55F2-FA45-A90C-6D64C745BF02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337;p64">
              <a:extLst>
                <a:ext uri="{FF2B5EF4-FFF2-40B4-BE49-F238E27FC236}">
                  <a16:creationId xmlns:a16="http://schemas.microsoft.com/office/drawing/2014/main" id="{23609EA2-6280-F843-AEA4-068793E125A2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338;p64">
              <a:extLst>
                <a:ext uri="{FF2B5EF4-FFF2-40B4-BE49-F238E27FC236}">
                  <a16:creationId xmlns:a16="http://schemas.microsoft.com/office/drawing/2014/main" id="{1DAFDCDD-90E0-3342-911F-7B12FC09EA46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339;p64">
              <a:extLst>
                <a:ext uri="{FF2B5EF4-FFF2-40B4-BE49-F238E27FC236}">
                  <a16:creationId xmlns:a16="http://schemas.microsoft.com/office/drawing/2014/main" id="{A4F32034-1B31-6E4F-B527-10E8ABE21C7C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340;p64">
              <a:extLst>
                <a:ext uri="{FF2B5EF4-FFF2-40B4-BE49-F238E27FC236}">
                  <a16:creationId xmlns:a16="http://schemas.microsoft.com/office/drawing/2014/main" id="{0612B4A7-49AE-9A4A-8939-313923A82C7C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341;p64">
              <a:extLst>
                <a:ext uri="{FF2B5EF4-FFF2-40B4-BE49-F238E27FC236}">
                  <a16:creationId xmlns:a16="http://schemas.microsoft.com/office/drawing/2014/main" id="{135CCAB7-6CA4-8043-A449-F05B13B9332A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342;p64">
              <a:extLst>
                <a:ext uri="{FF2B5EF4-FFF2-40B4-BE49-F238E27FC236}">
                  <a16:creationId xmlns:a16="http://schemas.microsoft.com/office/drawing/2014/main" id="{11BECB10-2902-1C4F-B098-6BC916652BB0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343;p64">
              <a:extLst>
                <a:ext uri="{FF2B5EF4-FFF2-40B4-BE49-F238E27FC236}">
                  <a16:creationId xmlns:a16="http://schemas.microsoft.com/office/drawing/2014/main" id="{0C2BC277-43F4-F845-AC38-6640A71CAC75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344;p64">
              <a:extLst>
                <a:ext uri="{FF2B5EF4-FFF2-40B4-BE49-F238E27FC236}">
                  <a16:creationId xmlns:a16="http://schemas.microsoft.com/office/drawing/2014/main" id="{30271277-88FC-F34E-BAE1-5E8BA42C4B4C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345;p64">
              <a:extLst>
                <a:ext uri="{FF2B5EF4-FFF2-40B4-BE49-F238E27FC236}">
                  <a16:creationId xmlns:a16="http://schemas.microsoft.com/office/drawing/2014/main" id="{BAAAF810-AF54-4045-8831-C54959B2405D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46;p64">
              <a:extLst>
                <a:ext uri="{FF2B5EF4-FFF2-40B4-BE49-F238E27FC236}">
                  <a16:creationId xmlns:a16="http://schemas.microsoft.com/office/drawing/2014/main" id="{0D9E29CB-7483-D348-A134-CD52BB63E730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47;p64">
              <a:extLst>
                <a:ext uri="{FF2B5EF4-FFF2-40B4-BE49-F238E27FC236}">
                  <a16:creationId xmlns:a16="http://schemas.microsoft.com/office/drawing/2014/main" id="{105480BE-E4F5-394A-AC6F-56F4F6C864C7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48;p64">
              <a:extLst>
                <a:ext uri="{FF2B5EF4-FFF2-40B4-BE49-F238E27FC236}">
                  <a16:creationId xmlns:a16="http://schemas.microsoft.com/office/drawing/2014/main" id="{D8E014E9-AE95-7942-9667-50F0C96EB651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349;p64">
              <a:extLst>
                <a:ext uri="{FF2B5EF4-FFF2-40B4-BE49-F238E27FC236}">
                  <a16:creationId xmlns:a16="http://schemas.microsoft.com/office/drawing/2014/main" id="{BCFA91CA-17A0-BD45-84FD-18D8A2D848BE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350;p64">
              <a:extLst>
                <a:ext uri="{FF2B5EF4-FFF2-40B4-BE49-F238E27FC236}">
                  <a16:creationId xmlns:a16="http://schemas.microsoft.com/office/drawing/2014/main" id="{B236E706-B28E-EC4C-8F1C-4E897E1CF254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51;p64">
              <a:extLst>
                <a:ext uri="{FF2B5EF4-FFF2-40B4-BE49-F238E27FC236}">
                  <a16:creationId xmlns:a16="http://schemas.microsoft.com/office/drawing/2014/main" id="{AADB81D1-EAEF-4B47-BD3E-D9F90093BA14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52;p64">
              <a:extLst>
                <a:ext uri="{FF2B5EF4-FFF2-40B4-BE49-F238E27FC236}">
                  <a16:creationId xmlns:a16="http://schemas.microsoft.com/office/drawing/2014/main" id="{AF6FD6F4-1C8F-8B4F-9CF8-8CA45C30155E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53;p64">
              <a:extLst>
                <a:ext uri="{FF2B5EF4-FFF2-40B4-BE49-F238E27FC236}">
                  <a16:creationId xmlns:a16="http://schemas.microsoft.com/office/drawing/2014/main" id="{411AC5FE-C97C-7646-A403-A47599741E92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354;p64">
              <a:extLst>
                <a:ext uri="{FF2B5EF4-FFF2-40B4-BE49-F238E27FC236}">
                  <a16:creationId xmlns:a16="http://schemas.microsoft.com/office/drawing/2014/main" id="{7E07876D-9B90-1F4E-9EE9-A72C619D8034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55;p64">
              <a:extLst>
                <a:ext uri="{FF2B5EF4-FFF2-40B4-BE49-F238E27FC236}">
                  <a16:creationId xmlns:a16="http://schemas.microsoft.com/office/drawing/2014/main" id="{B3431A03-C78D-F64C-965D-00DBAF2346DF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56;p64">
              <a:extLst>
                <a:ext uri="{FF2B5EF4-FFF2-40B4-BE49-F238E27FC236}">
                  <a16:creationId xmlns:a16="http://schemas.microsoft.com/office/drawing/2014/main" id="{6B16C41D-09AC-9C43-BE92-B41AA0F8C594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57;p64">
              <a:extLst>
                <a:ext uri="{FF2B5EF4-FFF2-40B4-BE49-F238E27FC236}">
                  <a16:creationId xmlns:a16="http://schemas.microsoft.com/office/drawing/2014/main" id="{E820871C-1C64-FB4E-B355-F612800C7138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58;p64">
              <a:extLst>
                <a:ext uri="{FF2B5EF4-FFF2-40B4-BE49-F238E27FC236}">
                  <a16:creationId xmlns:a16="http://schemas.microsoft.com/office/drawing/2014/main" id="{F3228F1E-2438-474D-BF60-D1FCD7BEFBF2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59;p64">
              <a:extLst>
                <a:ext uri="{FF2B5EF4-FFF2-40B4-BE49-F238E27FC236}">
                  <a16:creationId xmlns:a16="http://schemas.microsoft.com/office/drawing/2014/main" id="{B48FF5C7-D878-5341-8807-5BF330503762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60;p64">
              <a:extLst>
                <a:ext uri="{FF2B5EF4-FFF2-40B4-BE49-F238E27FC236}">
                  <a16:creationId xmlns:a16="http://schemas.microsoft.com/office/drawing/2014/main" id="{20A5A1D5-B314-8C4C-A11B-2C64FAEB2345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61;p64">
              <a:extLst>
                <a:ext uri="{FF2B5EF4-FFF2-40B4-BE49-F238E27FC236}">
                  <a16:creationId xmlns:a16="http://schemas.microsoft.com/office/drawing/2014/main" id="{68D5E9C2-B07C-8A4B-A30F-F5CF4E57708A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62;p64">
              <a:extLst>
                <a:ext uri="{FF2B5EF4-FFF2-40B4-BE49-F238E27FC236}">
                  <a16:creationId xmlns:a16="http://schemas.microsoft.com/office/drawing/2014/main" id="{B530EF39-E17C-AF4B-81D7-0BDB44476FBF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63;p64">
              <a:extLst>
                <a:ext uri="{FF2B5EF4-FFF2-40B4-BE49-F238E27FC236}">
                  <a16:creationId xmlns:a16="http://schemas.microsoft.com/office/drawing/2014/main" id="{CA346ACC-3720-134A-9317-F099578F9ECC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64;p64">
              <a:extLst>
                <a:ext uri="{FF2B5EF4-FFF2-40B4-BE49-F238E27FC236}">
                  <a16:creationId xmlns:a16="http://schemas.microsoft.com/office/drawing/2014/main" id="{B9A03922-EAA0-4D48-B13B-3AA382CE0F95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65;p64">
              <a:extLst>
                <a:ext uri="{FF2B5EF4-FFF2-40B4-BE49-F238E27FC236}">
                  <a16:creationId xmlns:a16="http://schemas.microsoft.com/office/drawing/2014/main" id="{CE63F9CF-9CC9-2C4B-A380-BD1CD172A752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366;p64">
              <a:extLst>
                <a:ext uri="{FF2B5EF4-FFF2-40B4-BE49-F238E27FC236}">
                  <a16:creationId xmlns:a16="http://schemas.microsoft.com/office/drawing/2014/main" id="{AE897042-CAD9-C341-876E-5326389BA42A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67;p64">
              <a:extLst>
                <a:ext uri="{FF2B5EF4-FFF2-40B4-BE49-F238E27FC236}">
                  <a16:creationId xmlns:a16="http://schemas.microsoft.com/office/drawing/2014/main" id="{D93220B7-194B-5B4E-8240-F138938128DB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68;p64">
              <a:extLst>
                <a:ext uri="{FF2B5EF4-FFF2-40B4-BE49-F238E27FC236}">
                  <a16:creationId xmlns:a16="http://schemas.microsoft.com/office/drawing/2014/main" id="{15050483-5DC8-FE43-BA2A-5AC27D18F4EF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69;p64">
              <a:extLst>
                <a:ext uri="{FF2B5EF4-FFF2-40B4-BE49-F238E27FC236}">
                  <a16:creationId xmlns:a16="http://schemas.microsoft.com/office/drawing/2014/main" id="{0C0C04FC-3CD4-0546-AEFE-3ACE26892295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70;p64">
              <a:extLst>
                <a:ext uri="{FF2B5EF4-FFF2-40B4-BE49-F238E27FC236}">
                  <a16:creationId xmlns:a16="http://schemas.microsoft.com/office/drawing/2014/main" id="{563F9794-4EDC-C44C-98CA-48A9872FCE1E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371;p64">
              <a:extLst>
                <a:ext uri="{FF2B5EF4-FFF2-40B4-BE49-F238E27FC236}">
                  <a16:creationId xmlns:a16="http://schemas.microsoft.com/office/drawing/2014/main" id="{824830C5-9395-554F-BB86-2CF1DA810C9B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372;p64">
              <a:extLst>
                <a:ext uri="{FF2B5EF4-FFF2-40B4-BE49-F238E27FC236}">
                  <a16:creationId xmlns:a16="http://schemas.microsoft.com/office/drawing/2014/main" id="{3F4FB467-C6D9-7F42-A032-F7E6595B20A4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373;p64">
              <a:extLst>
                <a:ext uri="{FF2B5EF4-FFF2-40B4-BE49-F238E27FC236}">
                  <a16:creationId xmlns:a16="http://schemas.microsoft.com/office/drawing/2014/main" id="{DEED8F78-9A39-C547-AFB1-A5BC8ECA69F9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374;p64">
              <a:extLst>
                <a:ext uri="{FF2B5EF4-FFF2-40B4-BE49-F238E27FC236}">
                  <a16:creationId xmlns:a16="http://schemas.microsoft.com/office/drawing/2014/main" id="{A7AA3359-7B4A-B84F-A8E5-93C83FF123D0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375;p64">
              <a:extLst>
                <a:ext uri="{FF2B5EF4-FFF2-40B4-BE49-F238E27FC236}">
                  <a16:creationId xmlns:a16="http://schemas.microsoft.com/office/drawing/2014/main" id="{E9D2B6C1-4B32-9442-BB9D-4F4B70722927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376;p64">
              <a:extLst>
                <a:ext uri="{FF2B5EF4-FFF2-40B4-BE49-F238E27FC236}">
                  <a16:creationId xmlns:a16="http://schemas.microsoft.com/office/drawing/2014/main" id="{998646E6-047D-C744-A33C-E97DAE932D48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377;p64">
              <a:extLst>
                <a:ext uri="{FF2B5EF4-FFF2-40B4-BE49-F238E27FC236}">
                  <a16:creationId xmlns:a16="http://schemas.microsoft.com/office/drawing/2014/main" id="{08B5578E-CF99-1C49-A790-988543A67045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378;p64">
              <a:extLst>
                <a:ext uri="{FF2B5EF4-FFF2-40B4-BE49-F238E27FC236}">
                  <a16:creationId xmlns:a16="http://schemas.microsoft.com/office/drawing/2014/main" id="{0C711E95-9F06-514A-835F-C7503505CCC4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379;p64">
              <a:extLst>
                <a:ext uri="{FF2B5EF4-FFF2-40B4-BE49-F238E27FC236}">
                  <a16:creationId xmlns:a16="http://schemas.microsoft.com/office/drawing/2014/main" id="{F833ABCB-E7D8-8848-9415-3CBF1C8B7607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380;p64">
              <a:extLst>
                <a:ext uri="{FF2B5EF4-FFF2-40B4-BE49-F238E27FC236}">
                  <a16:creationId xmlns:a16="http://schemas.microsoft.com/office/drawing/2014/main" id="{13D6B639-46C5-8146-A5C2-A23C5C375172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381;p64">
              <a:extLst>
                <a:ext uri="{FF2B5EF4-FFF2-40B4-BE49-F238E27FC236}">
                  <a16:creationId xmlns:a16="http://schemas.microsoft.com/office/drawing/2014/main" id="{9A51F3CB-24A8-654D-A06A-F904611C816E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382;p64">
              <a:extLst>
                <a:ext uri="{FF2B5EF4-FFF2-40B4-BE49-F238E27FC236}">
                  <a16:creationId xmlns:a16="http://schemas.microsoft.com/office/drawing/2014/main" id="{78DD09D3-D42B-2542-84E4-81DEF4CEC8D9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383;p64">
              <a:extLst>
                <a:ext uri="{FF2B5EF4-FFF2-40B4-BE49-F238E27FC236}">
                  <a16:creationId xmlns:a16="http://schemas.microsoft.com/office/drawing/2014/main" id="{F6C02747-6352-BA46-806D-B5A0D0ED4D55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384;p64">
              <a:extLst>
                <a:ext uri="{FF2B5EF4-FFF2-40B4-BE49-F238E27FC236}">
                  <a16:creationId xmlns:a16="http://schemas.microsoft.com/office/drawing/2014/main" id="{93FBBE3A-F2D9-8E4A-A497-911E15217EFB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85;p64">
              <a:extLst>
                <a:ext uri="{FF2B5EF4-FFF2-40B4-BE49-F238E27FC236}">
                  <a16:creationId xmlns:a16="http://schemas.microsoft.com/office/drawing/2014/main" id="{0165B147-C025-C145-9F72-E225276D60E1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86;p64">
              <a:extLst>
                <a:ext uri="{FF2B5EF4-FFF2-40B4-BE49-F238E27FC236}">
                  <a16:creationId xmlns:a16="http://schemas.microsoft.com/office/drawing/2014/main" id="{16AAB929-2C17-F541-B392-9FA7F38DCCE5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87;p64">
              <a:extLst>
                <a:ext uri="{FF2B5EF4-FFF2-40B4-BE49-F238E27FC236}">
                  <a16:creationId xmlns:a16="http://schemas.microsoft.com/office/drawing/2014/main" id="{566F6E13-7B8E-CE41-B93D-32FD79717A8B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88;p64">
              <a:extLst>
                <a:ext uri="{FF2B5EF4-FFF2-40B4-BE49-F238E27FC236}">
                  <a16:creationId xmlns:a16="http://schemas.microsoft.com/office/drawing/2014/main" id="{EFD61FBD-6657-CB44-A894-17CC0E0465E3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89;p64">
              <a:extLst>
                <a:ext uri="{FF2B5EF4-FFF2-40B4-BE49-F238E27FC236}">
                  <a16:creationId xmlns:a16="http://schemas.microsoft.com/office/drawing/2014/main" id="{DC2C4BEE-3159-ED46-A51A-B4FF11DEA86C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90;p64">
              <a:extLst>
                <a:ext uri="{FF2B5EF4-FFF2-40B4-BE49-F238E27FC236}">
                  <a16:creationId xmlns:a16="http://schemas.microsoft.com/office/drawing/2014/main" id="{06146C37-95D2-D04D-95A4-5125C465DBBB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91;p64">
              <a:extLst>
                <a:ext uri="{FF2B5EF4-FFF2-40B4-BE49-F238E27FC236}">
                  <a16:creationId xmlns:a16="http://schemas.microsoft.com/office/drawing/2014/main" id="{24044EA3-4091-D740-8400-8645D1AA5ACF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92;p64">
              <a:extLst>
                <a:ext uri="{FF2B5EF4-FFF2-40B4-BE49-F238E27FC236}">
                  <a16:creationId xmlns:a16="http://schemas.microsoft.com/office/drawing/2014/main" id="{65A7AE87-984F-4F4B-94CE-4F02F08EEBEB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93;p64">
              <a:extLst>
                <a:ext uri="{FF2B5EF4-FFF2-40B4-BE49-F238E27FC236}">
                  <a16:creationId xmlns:a16="http://schemas.microsoft.com/office/drawing/2014/main" id="{7B8D1F5E-F628-784D-8706-9A96DC657AE5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94;p64">
              <a:extLst>
                <a:ext uri="{FF2B5EF4-FFF2-40B4-BE49-F238E27FC236}">
                  <a16:creationId xmlns:a16="http://schemas.microsoft.com/office/drawing/2014/main" id="{2B84EEA9-FB96-2A42-B493-EB30501DF195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95;p64">
              <a:extLst>
                <a:ext uri="{FF2B5EF4-FFF2-40B4-BE49-F238E27FC236}">
                  <a16:creationId xmlns:a16="http://schemas.microsoft.com/office/drawing/2014/main" id="{E43533DB-2EFC-9644-9C27-810AC11DB22C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96;p64">
              <a:extLst>
                <a:ext uri="{FF2B5EF4-FFF2-40B4-BE49-F238E27FC236}">
                  <a16:creationId xmlns:a16="http://schemas.microsoft.com/office/drawing/2014/main" id="{BC5A9DD9-0A18-4148-92EE-31317FFB1C90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97;p64">
              <a:extLst>
                <a:ext uri="{FF2B5EF4-FFF2-40B4-BE49-F238E27FC236}">
                  <a16:creationId xmlns:a16="http://schemas.microsoft.com/office/drawing/2014/main" id="{9121FFE0-C695-674A-B237-4B6BBAFBD12F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398;p64">
              <a:extLst>
                <a:ext uri="{FF2B5EF4-FFF2-40B4-BE49-F238E27FC236}">
                  <a16:creationId xmlns:a16="http://schemas.microsoft.com/office/drawing/2014/main" id="{757F369B-6CCA-4548-AFAC-81F5438F2D38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399;p64">
              <a:extLst>
                <a:ext uri="{FF2B5EF4-FFF2-40B4-BE49-F238E27FC236}">
                  <a16:creationId xmlns:a16="http://schemas.microsoft.com/office/drawing/2014/main" id="{2C13723E-5403-1749-8755-599D37533A75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400;p64">
              <a:extLst>
                <a:ext uri="{FF2B5EF4-FFF2-40B4-BE49-F238E27FC236}">
                  <a16:creationId xmlns:a16="http://schemas.microsoft.com/office/drawing/2014/main" id="{72601035-A8C0-A94C-B7FD-5869C2B34ABA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401;p64">
              <a:extLst>
                <a:ext uri="{FF2B5EF4-FFF2-40B4-BE49-F238E27FC236}">
                  <a16:creationId xmlns:a16="http://schemas.microsoft.com/office/drawing/2014/main" id="{75FB72A1-D40E-054D-A9D4-4CAEA41959B5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402;p64">
              <a:extLst>
                <a:ext uri="{FF2B5EF4-FFF2-40B4-BE49-F238E27FC236}">
                  <a16:creationId xmlns:a16="http://schemas.microsoft.com/office/drawing/2014/main" id="{C0A82350-EE2C-4B4A-A713-7EB82FE4A3F0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403;p64">
              <a:extLst>
                <a:ext uri="{FF2B5EF4-FFF2-40B4-BE49-F238E27FC236}">
                  <a16:creationId xmlns:a16="http://schemas.microsoft.com/office/drawing/2014/main" id="{73CEB797-C9C1-FA49-B8EB-BF35A2358E3B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404;p64">
              <a:extLst>
                <a:ext uri="{FF2B5EF4-FFF2-40B4-BE49-F238E27FC236}">
                  <a16:creationId xmlns:a16="http://schemas.microsoft.com/office/drawing/2014/main" id="{98FC47FF-BD84-5D44-B575-9C01C98073C9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405;p64">
              <a:extLst>
                <a:ext uri="{FF2B5EF4-FFF2-40B4-BE49-F238E27FC236}">
                  <a16:creationId xmlns:a16="http://schemas.microsoft.com/office/drawing/2014/main" id="{F88FB953-78CD-D045-A54A-C8AC4E6B9BA9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406;p64">
              <a:extLst>
                <a:ext uri="{FF2B5EF4-FFF2-40B4-BE49-F238E27FC236}">
                  <a16:creationId xmlns:a16="http://schemas.microsoft.com/office/drawing/2014/main" id="{DC13A595-68D0-A04C-A0F0-8B77036F2D37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407;p64">
              <a:extLst>
                <a:ext uri="{FF2B5EF4-FFF2-40B4-BE49-F238E27FC236}">
                  <a16:creationId xmlns:a16="http://schemas.microsoft.com/office/drawing/2014/main" id="{BFE03800-3CA2-FD40-B45F-C42E9E95892C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408;p64">
              <a:extLst>
                <a:ext uri="{FF2B5EF4-FFF2-40B4-BE49-F238E27FC236}">
                  <a16:creationId xmlns:a16="http://schemas.microsoft.com/office/drawing/2014/main" id="{3990F1E2-1CDF-C749-A59D-A0BDC1673FE9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409;p64">
              <a:extLst>
                <a:ext uri="{FF2B5EF4-FFF2-40B4-BE49-F238E27FC236}">
                  <a16:creationId xmlns:a16="http://schemas.microsoft.com/office/drawing/2014/main" id="{01D6D546-15D0-A148-AEEF-9AB4CE889DAD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410;p64">
              <a:extLst>
                <a:ext uri="{FF2B5EF4-FFF2-40B4-BE49-F238E27FC236}">
                  <a16:creationId xmlns:a16="http://schemas.microsoft.com/office/drawing/2014/main" id="{B22B3C65-8EE3-1E40-AA11-B618D6FE67CA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411;p64">
              <a:extLst>
                <a:ext uri="{FF2B5EF4-FFF2-40B4-BE49-F238E27FC236}">
                  <a16:creationId xmlns:a16="http://schemas.microsoft.com/office/drawing/2014/main" id="{081DB5D5-B9E2-A34B-AA8C-8F203EBD2D88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412;p64">
              <a:extLst>
                <a:ext uri="{FF2B5EF4-FFF2-40B4-BE49-F238E27FC236}">
                  <a16:creationId xmlns:a16="http://schemas.microsoft.com/office/drawing/2014/main" id="{BB785ABA-ABF7-AE4C-808D-1F2CEF03D49D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413;p64">
              <a:extLst>
                <a:ext uri="{FF2B5EF4-FFF2-40B4-BE49-F238E27FC236}">
                  <a16:creationId xmlns:a16="http://schemas.microsoft.com/office/drawing/2014/main" id="{7FFCFAA8-18C1-1641-B49A-844BA65E0FEA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414;p64">
              <a:extLst>
                <a:ext uri="{FF2B5EF4-FFF2-40B4-BE49-F238E27FC236}">
                  <a16:creationId xmlns:a16="http://schemas.microsoft.com/office/drawing/2014/main" id="{DD3F7C06-7FE5-7542-9733-0E46288223FD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415;p64">
              <a:extLst>
                <a:ext uri="{FF2B5EF4-FFF2-40B4-BE49-F238E27FC236}">
                  <a16:creationId xmlns:a16="http://schemas.microsoft.com/office/drawing/2014/main" id="{55730FBE-1AE8-6143-9D8B-7B7161369A1E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416;p64">
              <a:extLst>
                <a:ext uri="{FF2B5EF4-FFF2-40B4-BE49-F238E27FC236}">
                  <a16:creationId xmlns:a16="http://schemas.microsoft.com/office/drawing/2014/main" id="{862CCC34-79E9-1445-9AE2-EC222FB75D6B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417;p64">
              <a:extLst>
                <a:ext uri="{FF2B5EF4-FFF2-40B4-BE49-F238E27FC236}">
                  <a16:creationId xmlns:a16="http://schemas.microsoft.com/office/drawing/2014/main" id="{E70E2FFC-F6E0-1644-800C-65B1633843F5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418;p64">
              <a:extLst>
                <a:ext uri="{FF2B5EF4-FFF2-40B4-BE49-F238E27FC236}">
                  <a16:creationId xmlns:a16="http://schemas.microsoft.com/office/drawing/2014/main" id="{B4F637E4-C833-9248-870E-62FEC9DD8A6F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419;p64">
              <a:extLst>
                <a:ext uri="{FF2B5EF4-FFF2-40B4-BE49-F238E27FC236}">
                  <a16:creationId xmlns:a16="http://schemas.microsoft.com/office/drawing/2014/main" id="{BCAB3ED1-5C82-CE4D-8921-FC902C082A7E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420;p64">
              <a:extLst>
                <a:ext uri="{FF2B5EF4-FFF2-40B4-BE49-F238E27FC236}">
                  <a16:creationId xmlns:a16="http://schemas.microsoft.com/office/drawing/2014/main" id="{001F2FF2-5227-8B4E-9530-647E1DBA2C31}"/>
                </a:ext>
              </a:extLst>
            </p:cNvPr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421;p64">
              <a:extLst>
                <a:ext uri="{FF2B5EF4-FFF2-40B4-BE49-F238E27FC236}">
                  <a16:creationId xmlns:a16="http://schemas.microsoft.com/office/drawing/2014/main" id="{BA9AAEED-A9AC-C74E-95A5-C15AC781EF8A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422;p64">
              <a:extLst>
                <a:ext uri="{FF2B5EF4-FFF2-40B4-BE49-F238E27FC236}">
                  <a16:creationId xmlns:a16="http://schemas.microsoft.com/office/drawing/2014/main" id="{5CDD7FE2-85AB-1A43-A2D7-449E6A78D960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423;p64">
              <a:extLst>
                <a:ext uri="{FF2B5EF4-FFF2-40B4-BE49-F238E27FC236}">
                  <a16:creationId xmlns:a16="http://schemas.microsoft.com/office/drawing/2014/main" id="{36C79964-5F5E-1846-90B6-3FAC787B8DA9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424;p64">
              <a:extLst>
                <a:ext uri="{FF2B5EF4-FFF2-40B4-BE49-F238E27FC236}">
                  <a16:creationId xmlns:a16="http://schemas.microsoft.com/office/drawing/2014/main" id="{30DCCA5C-F446-1747-AA46-F30F1FC9A52E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425;p64">
              <a:extLst>
                <a:ext uri="{FF2B5EF4-FFF2-40B4-BE49-F238E27FC236}">
                  <a16:creationId xmlns:a16="http://schemas.microsoft.com/office/drawing/2014/main" id="{941CFECE-9EFF-1C44-9902-4E27BC2EAA8A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426;p64">
              <a:extLst>
                <a:ext uri="{FF2B5EF4-FFF2-40B4-BE49-F238E27FC236}">
                  <a16:creationId xmlns:a16="http://schemas.microsoft.com/office/drawing/2014/main" id="{D190495E-48B7-F544-855B-39411F0EAED3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427;p64">
              <a:extLst>
                <a:ext uri="{FF2B5EF4-FFF2-40B4-BE49-F238E27FC236}">
                  <a16:creationId xmlns:a16="http://schemas.microsoft.com/office/drawing/2014/main" id="{C987BDCC-CFDA-F04C-86C2-0BFC1A9ECB5B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428;p64">
              <a:extLst>
                <a:ext uri="{FF2B5EF4-FFF2-40B4-BE49-F238E27FC236}">
                  <a16:creationId xmlns:a16="http://schemas.microsoft.com/office/drawing/2014/main" id="{96165DFF-E123-3441-A441-B3431A58EC3D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429;p64">
              <a:extLst>
                <a:ext uri="{FF2B5EF4-FFF2-40B4-BE49-F238E27FC236}">
                  <a16:creationId xmlns:a16="http://schemas.microsoft.com/office/drawing/2014/main" id="{9DF9CDA1-03A4-C04D-A751-D0AA2B16491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430;p64">
              <a:extLst>
                <a:ext uri="{FF2B5EF4-FFF2-40B4-BE49-F238E27FC236}">
                  <a16:creationId xmlns:a16="http://schemas.microsoft.com/office/drawing/2014/main" id="{9EFC75C3-3FA3-B642-83BB-F3741FF4E1CB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431;p64">
              <a:extLst>
                <a:ext uri="{FF2B5EF4-FFF2-40B4-BE49-F238E27FC236}">
                  <a16:creationId xmlns:a16="http://schemas.microsoft.com/office/drawing/2014/main" id="{974A923E-78CF-0149-AF02-148532C299D8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432;p64">
              <a:extLst>
                <a:ext uri="{FF2B5EF4-FFF2-40B4-BE49-F238E27FC236}">
                  <a16:creationId xmlns:a16="http://schemas.microsoft.com/office/drawing/2014/main" id="{BDA39A62-EB0F-944F-8926-E10D87A48D2D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433;p64">
              <a:extLst>
                <a:ext uri="{FF2B5EF4-FFF2-40B4-BE49-F238E27FC236}">
                  <a16:creationId xmlns:a16="http://schemas.microsoft.com/office/drawing/2014/main" id="{05331055-F028-7C4F-A1DB-8E5FBF8B3130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434;p64">
              <a:extLst>
                <a:ext uri="{FF2B5EF4-FFF2-40B4-BE49-F238E27FC236}">
                  <a16:creationId xmlns:a16="http://schemas.microsoft.com/office/drawing/2014/main" id="{B4365D7E-B583-164A-934C-410275AC879F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435;p64">
              <a:extLst>
                <a:ext uri="{FF2B5EF4-FFF2-40B4-BE49-F238E27FC236}">
                  <a16:creationId xmlns:a16="http://schemas.microsoft.com/office/drawing/2014/main" id="{5BC34D60-AC5D-DA48-845E-E8AC9B4FD447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436;p64">
              <a:extLst>
                <a:ext uri="{FF2B5EF4-FFF2-40B4-BE49-F238E27FC236}">
                  <a16:creationId xmlns:a16="http://schemas.microsoft.com/office/drawing/2014/main" id="{E1D6DAE8-85D5-8C40-9578-12E0C7D8C546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437;p64">
              <a:extLst>
                <a:ext uri="{FF2B5EF4-FFF2-40B4-BE49-F238E27FC236}">
                  <a16:creationId xmlns:a16="http://schemas.microsoft.com/office/drawing/2014/main" id="{8FE41298-89A3-1243-BEDC-0AAE67B3A1DF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438;p64">
              <a:extLst>
                <a:ext uri="{FF2B5EF4-FFF2-40B4-BE49-F238E27FC236}">
                  <a16:creationId xmlns:a16="http://schemas.microsoft.com/office/drawing/2014/main" id="{D6C8E94F-3436-3E4E-BC1F-CD9B08560DDB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439;p64">
              <a:extLst>
                <a:ext uri="{FF2B5EF4-FFF2-40B4-BE49-F238E27FC236}">
                  <a16:creationId xmlns:a16="http://schemas.microsoft.com/office/drawing/2014/main" id="{E86CA695-26DB-B444-AC8E-83DFDCBEA551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440;p64">
              <a:extLst>
                <a:ext uri="{FF2B5EF4-FFF2-40B4-BE49-F238E27FC236}">
                  <a16:creationId xmlns:a16="http://schemas.microsoft.com/office/drawing/2014/main" id="{19DF4BE4-5EE9-6442-9E7D-17B46809D28F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441;p64">
              <a:extLst>
                <a:ext uri="{FF2B5EF4-FFF2-40B4-BE49-F238E27FC236}">
                  <a16:creationId xmlns:a16="http://schemas.microsoft.com/office/drawing/2014/main" id="{27470A4C-CA07-394F-8EBA-9E0853C13C1F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442;p64">
              <a:extLst>
                <a:ext uri="{FF2B5EF4-FFF2-40B4-BE49-F238E27FC236}">
                  <a16:creationId xmlns:a16="http://schemas.microsoft.com/office/drawing/2014/main" id="{151C3FE6-0D26-D847-B22C-98883F11138B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443;p64">
              <a:extLst>
                <a:ext uri="{FF2B5EF4-FFF2-40B4-BE49-F238E27FC236}">
                  <a16:creationId xmlns:a16="http://schemas.microsoft.com/office/drawing/2014/main" id="{84E6FA21-9905-D543-B17F-73D6D1D2A9EE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444;p64">
              <a:extLst>
                <a:ext uri="{FF2B5EF4-FFF2-40B4-BE49-F238E27FC236}">
                  <a16:creationId xmlns:a16="http://schemas.microsoft.com/office/drawing/2014/main" id="{292C83F9-8572-FA48-9232-5A3808A75D2F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445;p64">
              <a:extLst>
                <a:ext uri="{FF2B5EF4-FFF2-40B4-BE49-F238E27FC236}">
                  <a16:creationId xmlns:a16="http://schemas.microsoft.com/office/drawing/2014/main" id="{F812F17E-219B-9C49-838B-BE79C52B22D1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446;p64">
              <a:extLst>
                <a:ext uri="{FF2B5EF4-FFF2-40B4-BE49-F238E27FC236}">
                  <a16:creationId xmlns:a16="http://schemas.microsoft.com/office/drawing/2014/main" id="{D55E8446-24A8-014B-800C-175937E7167E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447;p64">
              <a:extLst>
                <a:ext uri="{FF2B5EF4-FFF2-40B4-BE49-F238E27FC236}">
                  <a16:creationId xmlns:a16="http://schemas.microsoft.com/office/drawing/2014/main" id="{13611267-145E-C841-8575-0D4DC1B750EF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448;p64">
              <a:extLst>
                <a:ext uri="{FF2B5EF4-FFF2-40B4-BE49-F238E27FC236}">
                  <a16:creationId xmlns:a16="http://schemas.microsoft.com/office/drawing/2014/main" id="{1FC801EF-15F3-AB49-9A91-36B12059C46A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449;p64">
              <a:extLst>
                <a:ext uri="{FF2B5EF4-FFF2-40B4-BE49-F238E27FC236}">
                  <a16:creationId xmlns:a16="http://schemas.microsoft.com/office/drawing/2014/main" id="{B1103458-6EFC-C844-9EA2-FA278BB9AF71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450;p64">
              <a:extLst>
                <a:ext uri="{FF2B5EF4-FFF2-40B4-BE49-F238E27FC236}">
                  <a16:creationId xmlns:a16="http://schemas.microsoft.com/office/drawing/2014/main" id="{3DE65D27-853A-7945-AFE5-44958EEA1DC3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451;p64">
              <a:extLst>
                <a:ext uri="{FF2B5EF4-FFF2-40B4-BE49-F238E27FC236}">
                  <a16:creationId xmlns:a16="http://schemas.microsoft.com/office/drawing/2014/main" id="{AC8A02D0-01A7-284B-A427-A055479F5679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452;p64">
              <a:extLst>
                <a:ext uri="{FF2B5EF4-FFF2-40B4-BE49-F238E27FC236}">
                  <a16:creationId xmlns:a16="http://schemas.microsoft.com/office/drawing/2014/main" id="{3F213C89-72E0-8443-BFAD-DAEA6D2CB7B6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53;p64">
              <a:extLst>
                <a:ext uri="{FF2B5EF4-FFF2-40B4-BE49-F238E27FC236}">
                  <a16:creationId xmlns:a16="http://schemas.microsoft.com/office/drawing/2014/main" id="{3DECBF7B-3E53-274A-B98F-F5C38CF5240C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54;p64">
              <a:extLst>
                <a:ext uri="{FF2B5EF4-FFF2-40B4-BE49-F238E27FC236}">
                  <a16:creationId xmlns:a16="http://schemas.microsoft.com/office/drawing/2014/main" id="{05B46D20-9E52-6245-804E-27FDED7A3975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55;p64">
              <a:extLst>
                <a:ext uri="{FF2B5EF4-FFF2-40B4-BE49-F238E27FC236}">
                  <a16:creationId xmlns:a16="http://schemas.microsoft.com/office/drawing/2014/main" id="{E8EA4C43-25EE-0B45-A4C8-660DFE12BB43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56;p64">
              <a:extLst>
                <a:ext uri="{FF2B5EF4-FFF2-40B4-BE49-F238E27FC236}">
                  <a16:creationId xmlns:a16="http://schemas.microsoft.com/office/drawing/2014/main" id="{261693DB-CA33-5942-B339-BAC49115AEBC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57;p64">
              <a:extLst>
                <a:ext uri="{FF2B5EF4-FFF2-40B4-BE49-F238E27FC236}">
                  <a16:creationId xmlns:a16="http://schemas.microsoft.com/office/drawing/2014/main" id="{B4B22F50-AF05-0E4F-937D-05EFF2622C89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58;p64">
              <a:extLst>
                <a:ext uri="{FF2B5EF4-FFF2-40B4-BE49-F238E27FC236}">
                  <a16:creationId xmlns:a16="http://schemas.microsoft.com/office/drawing/2014/main" id="{26C6A617-244C-964A-8196-A9AB924FBCEE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59;p64">
              <a:extLst>
                <a:ext uri="{FF2B5EF4-FFF2-40B4-BE49-F238E27FC236}">
                  <a16:creationId xmlns:a16="http://schemas.microsoft.com/office/drawing/2014/main" id="{B4A323B5-4A09-1142-BFDC-CC3705DB6BD6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460;p64">
              <a:extLst>
                <a:ext uri="{FF2B5EF4-FFF2-40B4-BE49-F238E27FC236}">
                  <a16:creationId xmlns:a16="http://schemas.microsoft.com/office/drawing/2014/main" id="{F89775AD-577A-D642-A3A4-8E7DF36CAA35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461;p64">
              <a:extLst>
                <a:ext uri="{FF2B5EF4-FFF2-40B4-BE49-F238E27FC236}">
                  <a16:creationId xmlns:a16="http://schemas.microsoft.com/office/drawing/2014/main" id="{091EE9BE-405D-9645-BEDD-362A26FCB8D3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462;p64">
              <a:extLst>
                <a:ext uri="{FF2B5EF4-FFF2-40B4-BE49-F238E27FC236}">
                  <a16:creationId xmlns:a16="http://schemas.microsoft.com/office/drawing/2014/main" id="{19D79524-0C4E-A043-8716-18879394C6B3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463;p64">
              <a:extLst>
                <a:ext uri="{FF2B5EF4-FFF2-40B4-BE49-F238E27FC236}">
                  <a16:creationId xmlns:a16="http://schemas.microsoft.com/office/drawing/2014/main" id="{33BE129A-F1ED-DD4D-891A-1ADE260C1F54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464;p64">
              <a:extLst>
                <a:ext uri="{FF2B5EF4-FFF2-40B4-BE49-F238E27FC236}">
                  <a16:creationId xmlns:a16="http://schemas.microsoft.com/office/drawing/2014/main" id="{3A7B508D-5903-BC40-A264-9095F5855888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465;p64">
              <a:extLst>
                <a:ext uri="{FF2B5EF4-FFF2-40B4-BE49-F238E27FC236}">
                  <a16:creationId xmlns:a16="http://schemas.microsoft.com/office/drawing/2014/main" id="{3E42D96C-48B2-7C47-AAD8-06757196F667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466;p64">
              <a:extLst>
                <a:ext uri="{FF2B5EF4-FFF2-40B4-BE49-F238E27FC236}">
                  <a16:creationId xmlns:a16="http://schemas.microsoft.com/office/drawing/2014/main" id="{1F8C7B7A-2D74-5D46-AEF0-A46D3D2EF740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467;p64">
              <a:extLst>
                <a:ext uri="{FF2B5EF4-FFF2-40B4-BE49-F238E27FC236}">
                  <a16:creationId xmlns:a16="http://schemas.microsoft.com/office/drawing/2014/main" id="{0037E7E2-0CA0-634D-BD71-EF26BA903572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468;p64">
              <a:extLst>
                <a:ext uri="{FF2B5EF4-FFF2-40B4-BE49-F238E27FC236}">
                  <a16:creationId xmlns:a16="http://schemas.microsoft.com/office/drawing/2014/main" id="{3FE45A51-D55E-8B4A-A9D0-EE317FF32A95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469;p64">
              <a:extLst>
                <a:ext uri="{FF2B5EF4-FFF2-40B4-BE49-F238E27FC236}">
                  <a16:creationId xmlns:a16="http://schemas.microsoft.com/office/drawing/2014/main" id="{700092DD-023B-CA4A-B267-4DB599A5ABA5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470;p64">
              <a:extLst>
                <a:ext uri="{FF2B5EF4-FFF2-40B4-BE49-F238E27FC236}">
                  <a16:creationId xmlns:a16="http://schemas.microsoft.com/office/drawing/2014/main" id="{E438F167-659C-6848-8167-3C68E7425C64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471;p64">
              <a:extLst>
                <a:ext uri="{FF2B5EF4-FFF2-40B4-BE49-F238E27FC236}">
                  <a16:creationId xmlns:a16="http://schemas.microsoft.com/office/drawing/2014/main" id="{0115A39D-2E54-6540-8E77-9414324577F9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472;p64">
              <a:extLst>
                <a:ext uri="{FF2B5EF4-FFF2-40B4-BE49-F238E27FC236}">
                  <a16:creationId xmlns:a16="http://schemas.microsoft.com/office/drawing/2014/main" id="{61A79D06-AD07-5448-836D-5B3B0ADBC05E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73;p64">
              <a:extLst>
                <a:ext uri="{FF2B5EF4-FFF2-40B4-BE49-F238E27FC236}">
                  <a16:creationId xmlns:a16="http://schemas.microsoft.com/office/drawing/2014/main" id="{4008E0CF-2C3D-344F-AB0F-7635CF71B58D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74;p64">
              <a:extLst>
                <a:ext uri="{FF2B5EF4-FFF2-40B4-BE49-F238E27FC236}">
                  <a16:creationId xmlns:a16="http://schemas.microsoft.com/office/drawing/2014/main" id="{7F8874FA-A1D6-9641-80F9-57D6CB6EF657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75;p64">
              <a:extLst>
                <a:ext uri="{FF2B5EF4-FFF2-40B4-BE49-F238E27FC236}">
                  <a16:creationId xmlns:a16="http://schemas.microsoft.com/office/drawing/2014/main" id="{31A0B6E9-B5B5-4C4F-8FD2-A26CEE3A8D22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76;p64">
              <a:extLst>
                <a:ext uri="{FF2B5EF4-FFF2-40B4-BE49-F238E27FC236}">
                  <a16:creationId xmlns:a16="http://schemas.microsoft.com/office/drawing/2014/main" id="{7A0611AF-30C3-0D4B-9BB3-AA283B0DFF1F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77;p64">
              <a:extLst>
                <a:ext uri="{FF2B5EF4-FFF2-40B4-BE49-F238E27FC236}">
                  <a16:creationId xmlns:a16="http://schemas.microsoft.com/office/drawing/2014/main" id="{CC2C6621-F3A5-B846-97FB-C5885FC60C5E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78;p64">
              <a:extLst>
                <a:ext uri="{FF2B5EF4-FFF2-40B4-BE49-F238E27FC236}">
                  <a16:creationId xmlns:a16="http://schemas.microsoft.com/office/drawing/2014/main" id="{BDA7D734-1A2B-AF47-A8C7-332CE8932243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79;p64">
              <a:extLst>
                <a:ext uri="{FF2B5EF4-FFF2-40B4-BE49-F238E27FC236}">
                  <a16:creationId xmlns:a16="http://schemas.microsoft.com/office/drawing/2014/main" id="{F3BE4269-54D3-9E44-8D9B-D77CFBE92A78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80;p64">
              <a:extLst>
                <a:ext uri="{FF2B5EF4-FFF2-40B4-BE49-F238E27FC236}">
                  <a16:creationId xmlns:a16="http://schemas.microsoft.com/office/drawing/2014/main" id="{805B2B74-0CCD-BD4E-AFB5-C044EEAB027E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1;p64">
              <a:extLst>
                <a:ext uri="{FF2B5EF4-FFF2-40B4-BE49-F238E27FC236}">
                  <a16:creationId xmlns:a16="http://schemas.microsoft.com/office/drawing/2014/main" id="{23C6FA62-3755-7B47-B802-5A01C69B7715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82;p64">
              <a:extLst>
                <a:ext uri="{FF2B5EF4-FFF2-40B4-BE49-F238E27FC236}">
                  <a16:creationId xmlns:a16="http://schemas.microsoft.com/office/drawing/2014/main" id="{72A032AB-0D6C-D345-897C-34F065D8201D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483;p64">
              <a:extLst>
                <a:ext uri="{FF2B5EF4-FFF2-40B4-BE49-F238E27FC236}">
                  <a16:creationId xmlns:a16="http://schemas.microsoft.com/office/drawing/2014/main" id="{5A6558F8-CF7C-0C42-995D-DD123C8FCCF7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484;p64">
              <a:extLst>
                <a:ext uri="{FF2B5EF4-FFF2-40B4-BE49-F238E27FC236}">
                  <a16:creationId xmlns:a16="http://schemas.microsoft.com/office/drawing/2014/main" id="{EA43D6A8-BE37-1A42-95CC-5192C5C80AD8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485;p64">
              <a:extLst>
                <a:ext uri="{FF2B5EF4-FFF2-40B4-BE49-F238E27FC236}">
                  <a16:creationId xmlns:a16="http://schemas.microsoft.com/office/drawing/2014/main" id="{4A5448C0-2535-114A-AC5C-B3239126FB0B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486;p64">
              <a:extLst>
                <a:ext uri="{FF2B5EF4-FFF2-40B4-BE49-F238E27FC236}">
                  <a16:creationId xmlns:a16="http://schemas.microsoft.com/office/drawing/2014/main" id="{379B91AF-2A85-1442-AFDC-2CA17CE4F947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487;p64">
              <a:extLst>
                <a:ext uri="{FF2B5EF4-FFF2-40B4-BE49-F238E27FC236}">
                  <a16:creationId xmlns:a16="http://schemas.microsoft.com/office/drawing/2014/main" id="{146F3314-AF1B-6B4C-AC67-FE6BB3043EC7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488;p64">
              <a:extLst>
                <a:ext uri="{FF2B5EF4-FFF2-40B4-BE49-F238E27FC236}">
                  <a16:creationId xmlns:a16="http://schemas.microsoft.com/office/drawing/2014/main" id="{18D76DD0-C72C-AB41-9D9B-504793D6FDA7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489;p64">
              <a:extLst>
                <a:ext uri="{FF2B5EF4-FFF2-40B4-BE49-F238E27FC236}">
                  <a16:creationId xmlns:a16="http://schemas.microsoft.com/office/drawing/2014/main" id="{080354D6-1858-BA45-89F4-B7AD441F9426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490;p64">
              <a:extLst>
                <a:ext uri="{FF2B5EF4-FFF2-40B4-BE49-F238E27FC236}">
                  <a16:creationId xmlns:a16="http://schemas.microsoft.com/office/drawing/2014/main" id="{FB089C21-E688-A240-B0DC-F4E39A249CF0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491;p64">
              <a:extLst>
                <a:ext uri="{FF2B5EF4-FFF2-40B4-BE49-F238E27FC236}">
                  <a16:creationId xmlns:a16="http://schemas.microsoft.com/office/drawing/2014/main" id="{3F24215E-F965-7247-AE8E-78D301F70C0F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492;p64">
              <a:extLst>
                <a:ext uri="{FF2B5EF4-FFF2-40B4-BE49-F238E27FC236}">
                  <a16:creationId xmlns:a16="http://schemas.microsoft.com/office/drawing/2014/main" id="{870BE474-22BC-1F42-8306-928BC89D74D7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493;p64">
              <a:extLst>
                <a:ext uri="{FF2B5EF4-FFF2-40B4-BE49-F238E27FC236}">
                  <a16:creationId xmlns:a16="http://schemas.microsoft.com/office/drawing/2014/main" id="{EBE7F410-EAA9-3647-8E16-982720939732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494;p64">
              <a:extLst>
                <a:ext uri="{FF2B5EF4-FFF2-40B4-BE49-F238E27FC236}">
                  <a16:creationId xmlns:a16="http://schemas.microsoft.com/office/drawing/2014/main" id="{82882B8D-1942-134A-83E8-7B7F53FD386C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495;p64">
              <a:extLst>
                <a:ext uri="{FF2B5EF4-FFF2-40B4-BE49-F238E27FC236}">
                  <a16:creationId xmlns:a16="http://schemas.microsoft.com/office/drawing/2014/main" id="{43222718-EE5A-7D41-A97D-58395A79E74C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496;p64">
              <a:extLst>
                <a:ext uri="{FF2B5EF4-FFF2-40B4-BE49-F238E27FC236}">
                  <a16:creationId xmlns:a16="http://schemas.microsoft.com/office/drawing/2014/main" id="{B9960063-D52C-BE48-B0C8-9F46E57CFAFF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497;p64">
              <a:extLst>
                <a:ext uri="{FF2B5EF4-FFF2-40B4-BE49-F238E27FC236}">
                  <a16:creationId xmlns:a16="http://schemas.microsoft.com/office/drawing/2014/main" id="{5C479E2E-201D-DC46-B5BB-21BF6C98CD39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498;p64">
              <a:extLst>
                <a:ext uri="{FF2B5EF4-FFF2-40B4-BE49-F238E27FC236}">
                  <a16:creationId xmlns:a16="http://schemas.microsoft.com/office/drawing/2014/main" id="{258C88A5-78A9-F943-A5EE-3956268072A6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499;p64">
              <a:extLst>
                <a:ext uri="{FF2B5EF4-FFF2-40B4-BE49-F238E27FC236}">
                  <a16:creationId xmlns:a16="http://schemas.microsoft.com/office/drawing/2014/main" id="{D80A7FDD-1F79-FE46-BD3B-04BC060DF229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500;p64">
              <a:extLst>
                <a:ext uri="{FF2B5EF4-FFF2-40B4-BE49-F238E27FC236}">
                  <a16:creationId xmlns:a16="http://schemas.microsoft.com/office/drawing/2014/main" id="{CFDA5C1E-C57C-0A4A-997C-1B4AFAE12937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501;p64">
              <a:extLst>
                <a:ext uri="{FF2B5EF4-FFF2-40B4-BE49-F238E27FC236}">
                  <a16:creationId xmlns:a16="http://schemas.microsoft.com/office/drawing/2014/main" id="{8475BFDC-34FF-E646-90E5-331709CD1D25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502;p64">
              <a:extLst>
                <a:ext uri="{FF2B5EF4-FFF2-40B4-BE49-F238E27FC236}">
                  <a16:creationId xmlns:a16="http://schemas.microsoft.com/office/drawing/2014/main" id="{7AE497BE-2783-AE4F-89CC-562AB8FA711C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503;p64">
              <a:extLst>
                <a:ext uri="{FF2B5EF4-FFF2-40B4-BE49-F238E27FC236}">
                  <a16:creationId xmlns:a16="http://schemas.microsoft.com/office/drawing/2014/main" id="{C4432A00-C75A-2649-AC09-E0930671BBAF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504;p64">
              <a:extLst>
                <a:ext uri="{FF2B5EF4-FFF2-40B4-BE49-F238E27FC236}">
                  <a16:creationId xmlns:a16="http://schemas.microsoft.com/office/drawing/2014/main" id="{4C254701-C2DC-674A-94CA-61EDD9898445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505;p64">
              <a:extLst>
                <a:ext uri="{FF2B5EF4-FFF2-40B4-BE49-F238E27FC236}">
                  <a16:creationId xmlns:a16="http://schemas.microsoft.com/office/drawing/2014/main" id="{091A7973-3B7E-4F44-AC42-5CBA210F7DC9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39"/>
          <p:cNvSpPr txBox="1"/>
          <p:nvPr/>
        </p:nvSpPr>
        <p:spPr>
          <a:xfrm>
            <a:off x="3558068" y="742042"/>
            <a:ext cx="155498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Data Description</a:t>
            </a:r>
            <a:endParaRPr sz="1200"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037420" y="202427"/>
            <a:ext cx="377808" cy="460678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713C7C-1764-6E4C-8342-AE3CA7442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5659"/>
              </p:ext>
            </p:extLst>
          </p:nvPr>
        </p:nvGraphicFramePr>
        <p:xfrm>
          <a:off x="1569740" y="1084312"/>
          <a:ext cx="6130942" cy="3854895"/>
        </p:xfrm>
        <a:graphic>
          <a:graphicData uri="http://schemas.openxmlformats.org/drawingml/2006/table">
            <a:tbl>
              <a:tblPr firstRow="1" firstCol="1" bandRow="1">
                <a:tableStyleId>{06D1E08D-F563-4B2F-BBF8-5835F38BA721}</a:tableStyleId>
              </a:tblPr>
              <a:tblGrid>
                <a:gridCol w="3065471">
                  <a:extLst>
                    <a:ext uri="{9D8B030D-6E8A-4147-A177-3AD203B41FA5}">
                      <a16:colId xmlns:a16="http://schemas.microsoft.com/office/drawing/2014/main" val="2354958818"/>
                    </a:ext>
                  </a:extLst>
                </a:gridCol>
                <a:gridCol w="3065471">
                  <a:extLst>
                    <a:ext uri="{9D8B030D-6E8A-4147-A177-3AD203B41FA5}">
                      <a16:colId xmlns:a16="http://schemas.microsoft.com/office/drawing/2014/main" val="2319620553"/>
                    </a:ext>
                  </a:extLst>
                </a:gridCol>
              </a:tblGrid>
              <a:tr h="233941">
                <a:tc>
                  <a:txBody>
                    <a:bodyPr/>
                    <a:lstStyle/>
                    <a:p>
                      <a:pPr indent="228600" algn="ctr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Field Name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 dirty="0">
                          <a:effectLst/>
                        </a:rPr>
                        <a:t>Description</a:t>
                      </a:r>
                      <a:endParaRPr lang="en-SA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extLst>
                  <a:ext uri="{0D108BD9-81ED-4DB2-BD59-A6C34878D82A}">
                    <a16:rowId xmlns:a16="http://schemas.microsoft.com/office/drawing/2014/main" val="713632554"/>
                  </a:ext>
                </a:extLst>
              </a:tr>
              <a:tr h="215074"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 dirty="0">
                          <a:effectLst/>
                        </a:rPr>
                        <a:t>C/A</a:t>
                      </a:r>
                      <a:endParaRPr lang="en-SA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 dirty="0">
                          <a:effectLst/>
                        </a:rPr>
                        <a:t>Control Area (A002)</a:t>
                      </a:r>
                      <a:endParaRPr lang="en-SA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extLst>
                  <a:ext uri="{0D108BD9-81ED-4DB2-BD59-A6C34878D82A}">
                    <a16:rowId xmlns:a16="http://schemas.microsoft.com/office/drawing/2014/main" val="1767956939"/>
                  </a:ext>
                </a:extLst>
              </a:tr>
              <a:tr h="215074"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UNIT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 dirty="0">
                          <a:effectLst/>
                        </a:rPr>
                        <a:t>Remote Unit for a station (R051)</a:t>
                      </a:r>
                      <a:endParaRPr lang="en-SA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extLst>
                  <a:ext uri="{0D108BD9-81ED-4DB2-BD59-A6C34878D82A}">
                    <a16:rowId xmlns:a16="http://schemas.microsoft.com/office/drawing/2014/main" val="367282994"/>
                  </a:ext>
                </a:extLst>
              </a:tr>
              <a:tr h="466102"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SCP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 dirty="0">
                          <a:effectLst/>
                        </a:rPr>
                        <a:t>Subunit Channel Position represents an specific address for a device (02-00-00)</a:t>
                      </a:r>
                      <a:endParaRPr lang="en-SA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extLst>
                  <a:ext uri="{0D108BD9-81ED-4DB2-BD59-A6C34878D82A}">
                    <a16:rowId xmlns:a16="http://schemas.microsoft.com/office/drawing/2014/main" val="3217133707"/>
                  </a:ext>
                </a:extLst>
              </a:tr>
              <a:tr h="215074"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STATION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Represents the station name the device is located at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extLst>
                  <a:ext uri="{0D108BD9-81ED-4DB2-BD59-A6C34878D82A}">
                    <a16:rowId xmlns:a16="http://schemas.microsoft.com/office/drawing/2014/main" val="1961228222"/>
                  </a:ext>
                </a:extLst>
              </a:tr>
              <a:tr h="466102"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LINENAME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Represents all train lines that can be boarded at this station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extLst>
                  <a:ext uri="{0D108BD9-81ED-4DB2-BD59-A6C34878D82A}">
                    <a16:rowId xmlns:a16="http://schemas.microsoft.com/office/drawing/2014/main" val="1924883706"/>
                  </a:ext>
                </a:extLst>
              </a:tr>
              <a:tr h="466102"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 dirty="0">
                          <a:effectLst/>
                        </a:rPr>
                        <a:t>DIVISION</a:t>
                      </a:r>
                      <a:endParaRPr lang="en-SA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Represents the Line originally the station belonged to BMT, IRT, or IND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extLst>
                  <a:ext uri="{0D108BD9-81ED-4DB2-BD59-A6C34878D82A}">
                    <a16:rowId xmlns:a16="http://schemas.microsoft.com/office/drawing/2014/main" val="2812257748"/>
                  </a:ext>
                </a:extLst>
              </a:tr>
              <a:tr h="215074"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DATE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Represents the date (MM-DD-YY)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extLst>
                  <a:ext uri="{0D108BD9-81ED-4DB2-BD59-A6C34878D82A}">
                    <a16:rowId xmlns:a16="http://schemas.microsoft.com/office/drawing/2014/main" val="1520520014"/>
                  </a:ext>
                </a:extLst>
              </a:tr>
              <a:tr h="466102"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TIME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Represents the time (hh:mm:ss) for a scheduled audit event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extLst>
                  <a:ext uri="{0D108BD9-81ED-4DB2-BD59-A6C34878D82A}">
                    <a16:rowId xmlns:a16="http://schemas.microsoft.com/office/drawing/2014/main" val="654944176"/>
                  </a:ext>
                </a:extLst>
              </a:tr>
              <a:tr h="466102"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 dirty="0">
                          <a:effectLst/>
                        </a:rPr>
                        <a:t>DESC</a:t>
                      </a:r>
                      <a:endParaRPr lang="en-SA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Represent the "REGULAR" scheduled audit event (Normally occurs every 4 hours)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extLst>
                  <a:ext uri="{0D108BD9-81ED-4DB2-BD59-A6C34878D82A}">
                    <a16:rowId xmlns:a16="http://schemas.microsoft.com/office/drawing/2014/main" val="2489423333"/>
                  </a:ext>
                </a:extLst>
              </a:tr>
              <a:tr h="215074"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ENTRIES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The comulative entry register value for a device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extLst>
                  <a:ext uri="{0D108BD9-81ED-4DB2-BD59-A6C34878D82A}">
                    <a16:rowId xmlns:a16="http://schemas.microsoft.com/office/drawing/2014/main" val="3490843624"/>
                  </a:ext>
                </a:extLst>
              </a:tr>
              <a:tr h="215074"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>
                          <a:effectLst/>
                        </a:rPr>
                        <a:t>EXITS</a:t>
                      </a:r>
                      <a:endParaRPr lang="en-SA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200000"/>
                        </a:lnSpc>
                        <a:spcAft>
                          <a:spcPts val="1200"/>
                        </a:spcAft>
                      </a:pPr>
                      <a:r>
                        <a:rPr lang="en-SA" sz="800" dirty="0">
                          <a:effectLst/>
                        </a:rPr>
                        <a:t>The cumulative exit register value for a device</a:t>
                      </a:r>
                      <a:endParaRPr lang="en-SA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13" marR="52213" marT="0" marB="0"/>
                </a:tc>
                <a:extLst>
                  <a:ext uri="{0D108BD9-81ED-4DB2-BD59-A6C34878D82A}">
                    <a16:rowId xmlns:a16="http://schemas.microsoft.com/office/drawing/2014/main" val="18532551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FA6521-7C0C-BF4E-9FF1-112A187AB3F5}"/>
              </a:ext>
            </a:extLst>
          </p:cNvPr>
          <p:cNvSpPr txBox="1"/>
          <p:nvPr/>
        </p:nvSpPr>
        <p:spPr>
          <a:xfrm>
            <a:off x="5082988" y="42134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Questions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12060" y="1776070"/>
            <a:ext cx="2295164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are the 10 most crowded stations? </a:t>
            </a: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84339" y="1773913"/>
            <a:ext cx="2736296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the busiest day? From one of the 10 most crowded stations, such as ST. George.</a:t>
            </a:r>
            <a:endParaRPr lang="en-SA"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2672244" y="3445495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" name="Google Shape;2230;p41">
            <a:extLst>
              <a:ext uri="{FF2B5EF4-FFF2-40B4-BE49-F238E27FC236}">
                <a16:creationId xmlns:a16="http://schemas.microsoft.com/office/drawing/2014/main" id="{C6CC1750-5D61-5245-83CD-6A71D8673E1A}"/>
              </a:ext>
            </a:extLst>
          </p:cNvPr>
          <p:cNvSpPr txBox="1">
            <a:spLocks/>
          </p:cNvSpPr>
          <p:nvPr/>
        </p:nvSpPr>
        <p:spPr>
          <a:xfrm>
            <a:off x="3851844" y="3515647"/>
            <a:ext cx="4046062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Barlow" pitchFamily="2" charset="77"/>
              </a:rPr>
              <a:t>What is the busiest time of the day using 5 stations ? Ex. Before and after midday (AM / PM)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C8B5C1-9FE2-CE45-B9E1-E29A6D0B549B}"/>
              </a:ext>
            </a:extLst>
          </p:cNvPr>
          <p:cNvSpPr/>
          <p:nvPr/>
        </p:nvSpPr>
        <p:spPr>
          <a:xfrm>
            <a:off x="408620" y="2063918"/>
            <a:ext cx="14201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60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lang="en-SA" sz="6000" dirty="0"/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9CE5CA75-3323-AE4D-B0AA-8A9DB79AF93A}"/>
              </a:ext>
            </a:extLst>
          </p:cNvPr>
          <p:cNvSpPr txBox="1">
            <a:spLocks/>
          </p:cNvSpPr>
          <p:nvPr/>
        </p:nvSpPr>
        <p:spPr>
          <a:xfrm>
            <a:off x="1595519" y="2273816"/>
            <a:ext cx="2375846" cy="79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What are the 10 most crowded stations?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58706-901A-9241-8D85-41BB7E89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44406"/>
            <a:ext cx="2692400" cy="4254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C8B5C1-9FE2-CE45-B9E1-E29A6D0B549B}"/>
              </a:ext>
            </a:extLst>
          </p:cNvPr>
          <p:cNvSpPr/>
          <p:nvPr/>
        </p:nvSpPr>
        <p:spPr>
          <a:xfrm>
            <a:off x="408620" y="2063918"/>
            <a:ext cx="14201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60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lang="en-SA" sz="6000" dirty="0"/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9CE5CA75-3323-AE4D-B0AA-8A9DB79AF93A}"/>
              </a:ext>
            </a:extLst>
          </p:cNvPr>
          <p:cNvSpPr txBox="1">
            <a:spLocks/>
          </p:cNvSpPr>
          <p:nvPr/>
        </p:nvSpPr>
        <p:spPr>
          <a:xfrm>
            <a:off x="1595519" y="2273816"/>
            <a:ext cx="2375846" cy="79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What are the 10 most crowded stations?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1D838-6B3F-2249-9006-6AF9DD977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388" y="1156446"/>
            <a:ext cx="5098611" cy="28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2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C8B5C1-9FE2-CE45-B9E1-E29A6D0B549B}"/>
              </a:ext>
            </a:extLst>
          </p:cNvPr>
          <p:cNvSpPr/>
          <p:nvPr/>
        </p:nvSpPr>
        <p:spPr>
          <a:xfrm>
            <a:off x="408620" y="2063918"/>
            <a:ext cx="14201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60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lang="en-SA" sz="6000" dirty="0"/>
          </a:p>
        </p:txBody>
      </p:sp>
      <p:sp>
        <p:nvSpPr>
          <p:cNvPr id="4" name="Google Shape;2228;p41">
            <a:extLst>
              <a:ext uri="{FF2B5EF4-FFF2-40B4-BE49-F238E27FC236}">
                <a16:creationId xmlns:a16="http://schemas.microsoft.com/office/drawing/2014/main" id="{490ACD24-46CB-B743-B379-2A1BDA47E294}"/>
              </a:ext>
            </a:extLst>
          </p:cNvPr>
          <p:cNvSpPr txBox="1">
            <a:spLocks/>
          </p:cNvSpPr>
          <p:nvPr/>
        </p:nvSpPr>
        <p:spPr>
          <a:xfrm>
            <a:off x="1479178" y="2320581"/>
            <a:ext cx="3424516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is the busiest day?</a:t>
            </a:r>
          </a:p>
          <a:p>
            <a:r>
              <a:rPr lang="en-US" dirty="0"/>
              <a:t>Using ST. GEORGE station.</a:t>
            </a:r>
            <a:endParaRPr lang="en-S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C78E8-8539-C142-BF94-861068065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209" y="858745"/>
            <a:ext cx="22225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2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C8B5C1-9FE2-CE45-B9E1-E29A6D0B549B}"/>
              </a:ext>
            </a:extLst>
          </p:cNvPr>
          <p:cNvSpPr/>
          <p:nvPr/>
        </p:nvSpPr>
        <p:spPr>
          <a:xfrm>
            <a:off x="408620" y="2063918"/>
            <a:ext cx="14201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60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lang="en-SA" sz="6000" dirty="0"/>
          </a:p>
        </p:txBody>
      </p:sp>
      <p:sp>
        <p:nvSpPr>
          <p:cNvPr id="4" name="Google Shape;2228;p41">
            <a:extLst>
              <a:ext uri="{FF2B5EF4-FFF2-40B4-BE49-F238E27FC236}">
                <a16:creationId xmlns:a16="http://schemas.microsoft.com/office/drawing/2014/main" id="{490ACD24-46CB-B743-B379-2A1BDA47E294}"/>
              </a:ext>
            </a:extLst>
          </p:cNvPr>
          <p:cNvSpPr txBox="1">
            <a:spLocks/>
          </p:cNvSpPr>
          <p:nvPr/>
        </p:nvSpPr>
        <p:spPr>
          <a:xfrm>
            <a:off x="1479178" y="2320581"/>
            <a:ext cx="3424516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is the busiest day? </a:t>
            </a:r>
            <a:endParaRPr lang="en-S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0F682-3C48-CF4C-8699-8A0462B6E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863" y="1067427"/>
            <a:ext cx="4843184" cy="30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314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 York Infographics by Slidesgo">
  <a:themeElements>
    <a:clrScheme name="Simple Light">
      <a:dk1>
        <a:srgbClr val="0455BF"/>
      </a:dk1>
      <a:lt1>
        <a:srgbClr val="FFFFFF"/>
      </a:lt1>
      <a:dk2>
        <a:srgbClr val="000000"/>
      </a:dk2>
      <a:lt2>
        <a:srgbClr val="E3FEFF"/>
      </a:lt2>
      <a:accent1>
        <a:srgbClr val="0455BF"/>
      </a:accent1>
      <a:accent2>
        <a:srgbClr val="2A00BB"/>
      </a:accent2>
      <a:accent3>
        <a:srgbClr val="3655EB"/>
      </a:accent3>
      <a:accent4>
        <a:srgbClr val="0697D6"/>
      </a:accent4>
      <a:accent5>
        <a:srgbClr val="06C4CC"/>
      </a:accent5>
      <a:accent6>
        <a:srgbClr val="7FF7F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366</Words>
  <Application>Microsoft Macintosh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Roboto</vt:lpstr>
      <vt:lpstr>Barlow Semi Condensed Medium</vt:lpstr>
      <vt:lpstr>Fira Sans Extra Condensed Medium</vt:lpstr>
      <vt:lpstr>Abel</vt:lpstr>
      <vt:lpstr>Fjalla One</vt:lpstr>
      <vt:lpstr>Barlow</vt:lpstr>
      <vt:lpstr>Barlow Semi Condensed</vt:lpstr>
      <vt:lpstr>Calibri</vt:lpstr>
      <vt:lpstr>Arial</vt:lpstr>
      <vt:lpstr>Technology Consulting by Slidesgo</vt:lpstr>
      <vt:lpstr>New York Infographics by Slidesgo</vt:lpstr>
      <vt:lpstr>Metropolitan Transportation Authority  (MTA)</vt:lpstr>
      <vt:lpstr>Table of Contents</vt:lpstr>
      <vt:lpstr>Problem Statement </vt:lpstr>
      <vt:lpstr>PowerPoint Presentation</vt:lpstr>
      <vt:lpstr>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Metropolitan Transportation Authority  (MTA)</dc:title>
  <cp:lastModifiedBy>feras alyahya</cp:lastModifiedBy>
  <cp:revision>1</cp:revision>
  <dcterms:modified xsi:type="dcterms:W3CDTF">2021-10-10T00:54:30Z</dcterms:modified>
</cp:coreProperties>
</file>