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1" r:id="rId7"/>
    <p:sldId id="260" r:id="rId8"/>
    <p:sldId id="262" r:id="rId9"/>
    <p:sldId id="263" r:id="rId10"/>
    <p:sldId id="270" r:id="rId11"/>
    <p:sldId id="269" r:id="rId12"/>
    <p:sldId id="275" r:id="rId13"/>
    <p:sldId id="264" r:id="rId14"/>
    <p:sldId id="265" r:id="rId15"/>
    <p:sldId id="266" r:id="rId16"/>
    <p:sldId id="273" r:id="rId17"/>
    <p:sldId id="274" r:id="rId18"/>
    <p:sldId id="277" r:id="rId19"/>
    <p:sldId id="278" r:id="rId20"/>
    <p:sldId id="280" r:id="rId21"/>
    <p:sldId id="279" r:id="rId22"/>
    <p:sldId id="271"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29" d="100"/>
          <a:sy n="129"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as kanaan" userId="c8dbaa372d3f101e" providerId="LiveId" clId="{C51080C6-5E45-4B43-865C-7837D8F7D7F0}"/>
    <pc:docChg chg="undo custSel modSld">
      <pc:chgData name="feras kanaan" userId="c8dbaa372d3f101e" providerId="LiveId" clId="{C51080C6-5E45-4B43-865C-7837D8F7D7F0}" dt="2024-11-14T13:44:01.939" v="4" actId="1076"/>
      <pc:docMkLst>
        <pc:docMk/>
      </pc:docMkLst>
      <pc:sldChg chg="modSp mod">
        <pc:chgData name="feras kanaan" userId="c8dbaa372d3f101e" providerId="LiveId" clId="{C51080C6-5E45-4B43-865C-7837D8F7D7F0}" dt="2024-11-14T13:20:45.867" v="0" actId="20577"/>
        <pc:sldMkLst>
          <pc:docMk/>
          <pc:sldMk cId="2095322207" sldId="259"/>
        </pc:sldMkLst>
        <pc:spChg chg="mod">
          <ac:chgData name="feras kanaan" userId="c8dbaa372d3f101e" providerId="LiveId" clId="{C51080C6-5E45-4B43-865C-7837D8F7D7F0}" dt="2024-11-14T13:20:45.867" v="0" actId="20577"/>
          <ac:spMkLst>
            <pc:docMk/>
            <pc:sldMk cId="2095322207" sldId="259"/>
            <ac:spMk id="3" creationId="{9D8518C6-458F-D1DE-C5BA-9D8E2F2AC50D}"/>
          </ac:spMkLst>
        </pc:spChg>
      </pc:sldChg>
      <pc:sldChg chg="modSp mod">
        <pc:chgData name="feras kanaan" userId="c8dbaa372d3f101e" providerId="LiveId" clId="{C51080C6-5E45-4B43-865C-7837D8F7D7F0}" dt="2024-11-14T13:22:59.312" v="3" actId="1076"/>
        <pc:sldMkLst>
          <pc:docMk/>
          <pc:sldMk cId="2690308624" sldId="269"/>
        </pc:sldMkLst>
        <pc:spChg chg="mod">
          <ac:chgData name="feras kanaan" userId="c8dbaa372d3f101e" providerId="LiveId" clId="{C51080C6-5E45-4B43-865C-7837D8F7D7F0}" dt="2024-11-14T13:22:59.312" v="3" actId="1076"/>
          <ac:spMkLst>
            <pc:docMk/>
            <pc:sldMk cId="2690308624" sldId="269"/>
            <ac:spMk id="3" creationId="{5F8A3AE7-978E-E233-7DC5-04A011EDB0B6}"/>
          </ac:spMkLst>
        </pc:spChg>
      </pc:sldChg>
      <pc:sldChg chg="modSp mod">
        <pc:chgData name="feras kanaan" userId="c8dbaa372d3f101e" providerId="LiveId" clId="{C51080C6-5E45-4B43-865C-7837D8F7D7F0}" dt="2024-11-14T13:44:01.939" v="4" actId="1076"/>
        <pc:sldMkLst>
          <pc:docMk/>
          <pc:sldMk cId="806289697" sldId="279"/>
        </pc:sldMkLst>
        <pc:picChg chg="mod">
          <ac:chgData name="feras kanaan" userId="c8dbaa372d3f101e" providerId="LiveId" clId="{C51080C6-5E45-4B43-865C-7837D8F7D7F0}" dt="2024-11-14T13:44:01.939" v="4" actId="1076"/>
          <ac:picMkLst>
            <pc:docMk/>
            <pc:sldMk cId="806289697" sldId="279"/>
            <ac:picMk id="5" creationId="{4BF526FF-F1FC-18B2-3C74-5A35D3AFDECB}"/>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3:20.896"/>
    </inkml:context>
    <inkml:brush xml:id="br0">
      <inkml:brushProperty name="width" value="0.05" units="cm"/>
      <inkml:brushProperty name="height" value="0.05" units="cm"/>
      <inkml:brushProperty name="color" value="#E71224"/>
    </inkml:brush>
  </inkml:definitions>
  <inkml:trace contextRef="#ctx0" brushRef="#br0">182 1 24575,'69'2'0,"118"19"0,62 29 0,-132-24 0,404 80 0,405 89 0,-869-183 0,-20-5 0,0 2 0,-1 1 0,57 24 0,-89-32 0,0 0 0,0 0 0,-1 1 0,1 0 0,-1 0 0,1 0 0,-1 0 0,0 1 0,0-1 0,0 1 0,0-1 0,-1 1 0,3 6 0,1 2 0,-1 1 0,-1 1 0,3 13 0,-4-14 0,1 1 0,0-1 0,8 16 0,13 11 0,0 0 0,60 67 0,-45-59 0,-36-41 0,1 0 0,-2 0 0,1 0 0,-1 0 0,0 1 0,0-1 0,-1 1 0,0 0 0,-1 0 0,0 0 0,0 0 0,0 0 0,-1 0 0,0 0 0,-1 0 0,0 0 0,-1 8 0,-2 0 0,1 1 0,-2-1 0,0 0 0,-1 0 0,-1-1 0,0 0 0,-11 16 0,10-20 0,0-1 0,-1 0 0,-1 0 0,0-1 0,0 0 0,-1-1 0,1 0 0,-2 0 0,1-1 0,-23 9 0,-8 1 0,-80 22 0,-302 51 0,-10-31 0,252-36 0,158-20 0,-339 53 0,295-41 0,1 3 0,0 2 0,-79 37 0,-27 28 0,-37 16 0,206-99 0,-1 0 0,1 0 0,-1 0 0,1-1 0,-1 1 0,0-1 0,0 0 0,1 0 0,-11-1 0,13 0 0,0-1 0,1 0 0,-1 0 0,0 0 0,0 0 0,0 0 0,0 0 0,1 0 0,-1 0 0,1-1 0,-1 1 0,1-1 0,-1 1 0,1-1 0,0 0 0,0 1 0,0-1 0,0 0 0,0 0 0,0 0 0,0 0 0,1 0 0,-1 0 0,1 0 0,-1 0 0,1-3 0,-42-219 0,16 68 0,-32-90 0,-11-64 0,63 278 0,3 0 0,0 0 0,2-1 0,5-45 0,-1 56 0,1 0 0,0 0 0,2 1 0,1 0 0,1 0 0,0 0 0,14-23 0,9-16-682,41-110-1,-65 150-6143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3:28.990"/>
    </inkml:context>
    <inkml:brush xml:id="br0">
      <inkml:brushProperty name="width" value="0.05" units="cm"/>
      <inkml:brushProperty name="height" value="0.05" units="cm"/>
      <inkml:brushProperty name="color" value="#E71224"/>
    </inkml:brush>
  </inkml:definitions>
  <inkml:trace contextRef="#ctx0" brushRef="#br0">0 1 24575,'28'0'0,"-1"1"0,0 1 0,0 2 0,0 0 0,0 2 0,0 1 0,-1 1 0,29 14 0,-25-11 0,2 0 0,-1-3 0,1 0 0,50 5 0,-38-7 0,67 19 0,-102-22 0,-1 1 0,-1 0 0,1 0 0,-1 1 0,1 0 0,-1 1 0,-1-1 0,1 1 0,-1 1 0,0-1 0,0 1 0,-1 0 0,0 0 0,0 1 0,-1-1 0,0 1 0,0 0 0,-1 0 0,4 12 0,-7-19 0,1 1 0,-1 0 0,0-1 0,1 1 0,-1 0 0,0 0 0,0 0 0,0-1 0,-1 1 0,1 0 0,0 0 0,-1-1 0,1 1 0,-1 0 0,1 0 0,-1-1 0,0 1 0,0-1 0,1 1 0,-1-1 0,-1 1 0,1-1 0,0 1 0,0-1 0,0 0 0,-1 0 0,1 1 0,0-1 0,-1 0 0,1 0 0,-1-1 0,0 1 0,1 0 0,-1 0 0,0-1 0,1 1 0,-1-1 0,0 1 0,-3-1 0,-9 3 0,0-1 0,0 0 0,-28-1 0,28-1 0,-120-1 0,64-1 0,-92 9 0,158-7-59,0 0 0,0 0-1,0 1 1,1-1-1,-1 1 1,0 0 0,1 0-1,-1 1 1,0-1 0,1 1-1,-1-1 1,1 1 0,0 0-1,0 0 1,0 1 0,0-1-1,0 1 1,0-1-1,0 1 1,1 0 0,0 0-1,-3 4 1,0 1-6767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3:30.891"/>
    </inkml:context>
    <inkml:brush xml:id="br0">
      <inkml:brushProperty name="width" value="0.05" units="cm"/>
      <inkml:brushProperty name="height" value="0.05" units="cm"/>
      <inkml:brushProperty name="color" value="#E71224"/>
    </inkml:brush>
  </inkml:definitions>
  <inkml:trace contextRef="#ctx0" brushRef="#br0">0 266 24575,'31'-1'0,"0"-1"0,-1-2 0,45-11 0,88-34 0,-105 30 0,-10 0 0,-35 13 0,1 1 0,20-6 0,-25 8 0,-1 1 0,0-1 0,0-1 0,-1 0 0,1 0 0,-1 0 0,1-1 0,-1 0 0,-1 0 0,1-1 0,-1 0 0,0 0 0,0 0 0,9-15 0,-3 9-86,7-10 287,-20 13-581,-13 3-720,2 5-5726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4:14.392"/>
    </inkml:context>
    <inkml:brush xml:id="br0">
      <inkml:brushProperty name="width" value="0.05" units="cm"/>
      <inkml:brushProperty name="height" value="0.05" units="cm"/>
      <inkml:brushProperty name="color" value="#E71224"/>
    </inkml:brush>
  </inkml:definitions>
  <inkml:trace contextRef="#ctx0" brushRef="#br0">347 54 24575,'40'-1'0,"-1"2"0,1 2 0,0 2 0,-1 2 0,0 1 0,52 18 0,-81-23 0,-1 1 0,0 0 0,-1 1 0,1 0 0,-1 0 0,0 1 0,0 0 0,-1 0 0,1 1 0,-2 0 0,1 0 0,-1 1 0,0 0 0,0 0 0,-1 0 0,0 1 0,0 0 0,-1-1 0,-1 2 0,1-1 0,-1 0 0,-1 1 0,0-1 0,0 1 0,0 15 0,-1 19 0,-2 0 0,-2 0 0,-2 0 0,-2-1 0,-1 0 0,-3 0 0,-1 0 0,-24 52 0,19-62 0,-2-1 0,-34 45 0,35-52 0,10-14 0,0 0 0,0-1 0,-1 0 0,0-1 0,-19 15 0,21-19 0,0-1 0,1 0 0,-2-1 0,1 0 0,0 0 0,-1 0 0,1-1 0,-1 0 0,0-1 0,-16 2 0,-60 1 0,-107-8 0,183 4 0,1-1 0,-1 0 0,1-1 0,0 1 0,-1-2 0,1 1 0,0-1 0,0 0 0,0 0 0,1-1 0,-1 0 0,1 0 0,0-1 0,0 1 0,0-1 0,0-1 0,1 1 0,0-1 0,0 0 0,1 0 0,0 0 0,0-1 0,0 1 0,1-1 0,0 0 0,0 0 0,0 0 0,1-1 0,-2-12 0,-3-77 0,-10-89 0,15 173 0,0 1 0,1-1 0,0 1 0,1-15 0,0 23 0,1 0 0,-1 0 0,1 1 0,0-1 0,0 0 0,0 1 0,1-1 0,-1 1 0,1-1 0,0 1 0,0 0 0,0-1 0,0 1 0,5-4 0,12-14 0,-1-2 0,18-27 0,-19 24 0,32-36 0,-31 42 0,-2-2 0,19-31 0,15-20 0,-45 68 0,0-1 0,1 1 0,-1 1 0,1-1 0,0 1 0,1 0 0,12-7 0,55-18 0,-24 10 0,-30 10-1365,-2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9T18:34:16.86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9T18:38:54.028"/>
    </inkml:context>
    <inkml:brush xml:id="br0">
      <inkml:brushProperty name="width" value="0.05" units="cm"/>
      <inkml:brushProperty name="height" value="0.05" units="cm"/>
      <inkml:brushProperty name="color" value="#E71224"/>
    </inkml:brush>
  </inkml:definitions>
  <inkml:trace contextRef="#ctx0" brushRef="#br0">1 1878 24575,'13'-465'0,"-12"231"0,2-29 0,5 190 0,-3 43 0,0-41 0,-4 50 0,6-35 0,2-19 0,-1-22 0,-4 62 0,0-35 0,5-42 0,-1 2 0,-7 94 0,1 1 0,4-21 0,2-31 0,-8 51-1365,0 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9T18:38:57.148"/>
    </inkml:context>
    <inkml:brush xml:id="br0">
      <inkml:brushProperty name="width" value="0.05" units="cm"/>
      <inkml:brushProperty name="height" value="0.05" units="cm"/>
      <inkml:brushProperty name="color" value="#E71224"/>
    </inkml:brush>
  </inkml:definitions>
  <inkml:trace contextRef="#ctx0" brushRef="#br0">121 117 24575,'0'-3'0,"0"1"0,0-1 0,1 1 0,-1-1 0,1 1 0,-1-1 0,1 1 0,0 0 0,0-1 0,0 1 0,1 0 0,-1 0 0,0-1 0,1 1 0,-1 0 0,1 1 0,0-1 0,0 0 0,0 0 0,0 1 0,0-1 0,0 1 0,0 0 0,4-2 0,5-2 0,0 1 0,0 0 0,0 1 0,14-3 0,-1 1 0,32-9 0,79-8 0,-106 21 0,0 1 0,0 2 0,-1 1 0,1 1 0,55 16 0,3-1 0,-81-18 0,-1 1 0,0 0 0,0 0 0,0 0 0,0 1 0,0-1 0,-1 1 0,1 0 0,-1 1 0,1-1 0,-1 1 0,-1-1 0,1 1 0,0 1 0,-1-1 0,0 0 0,3 6 0,6 11 0,-1 0 0,13 38 0,-9-22 0,18 30 0,-18-39 0,11 30 0,-23-49 0,0 1 0,0 0 0,-1 0 0,0 1 0,-1-1 0,0 0 0,0 12 0,-5 128 0,4-146 0,-1 0 0,0-1 0,0 1 0,0 0 0,0 0 0,0-1 0,-1 1 0,0-1 0,0 1 0,0-1 0,0 0 0,0 0 0,-1 0 0,1 0 0,-1 0 0,0-1 0,0 1 0,0-1 0,0 1 0,0-1 0,0 0 0,-1 0 0,1-1 0,-1 1 0,1-1 0,-1 0 0,0 0 0,-6 2 0,-11 0 0,1 0 0,0-2 0,0 0 0,-26-2 0,23 0 0,-3-1 0,1-1 0,0-1 0,0-1 0,-34-12 0,11 4 0,16 5 0,-1 1 0,0 2 0,0 2 0,-46 0 0,73 3 0,-1-1 0,1 0 0,0 0 0,-1-1 0,1 1 0,0-1 0,0 0 0,0-1 0,0 0 0,0 0 0,1 0 0,-1 0 0,-8-9 0,-5-4 0,1-2 0,-20-24 0,10 10 0,26 30 0,-22-24 0,0 0 0,-24-39 0,41 56 0,2-2 0,-1 1 0,1 0 0,1-1 0,0 0 0,1 0 0,0 0 0,0-1 0,1 1 0,1-1 0,-1-11 0,2 19 0,-1 1 0,1-1 0,0 0 0,0 0 0,1 1 0,-1-1 0,1 0 0,-1 1 0,1-1 0,1 1 0,-1-1 0,0 1 0,1-1 0,0 1 0,-1 0 0,1 0 0,1 0 0,-1 0 0,0 0 0,1 0 0,-1 0 0,1 1 0,0-1 0,0 1 0,0 0 0,0 0 0,0 0 0,1 0 0,-1 1 0,0-1 0,1 1 0,6-2 0,45-13-60,-19 4-593,72-12 1,-90 22-6174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9T18:39:02.590"/>
    </inkml:context>
    <inkml:brush xml:id="br0">
      <inkml:brushProperty name="width" value="0.05" units="cm"/>
      <inkml:brushProperty name="height" value="0.05" units="cm"/>
      <inkml:brushProperty name="color" value="#E71224"/>
    </inkml:brush>
  </inkml:definitions>
  <inkml:trace contextRef="#ctx0" brushRef="#br0">529 441 24575,'-2'-6'0,"1"0"0,-1 0 0,0 0 0,0 0 0,-1 1 0,0-1 0,0 1 0,0 0 0,-4-6 0,-5-7 0,-74-140 0,82 150 0,-1 1 0,1 0 0,-1 0 0,-1 0 0,1 0 0,-1 1 0,-1 0 0,1 0 0,-1 0 0,0 1 0,0 0 0,0 1 0,-12-7 0,14 9 0,0 0 0,1-1 0,-1 0 0,1 0 0,0-1 0,0 1 0,0-1 0,0 1 0,1-1 0,0-1 0,-1 1 0,2 0 0,-1-1 0,0 1 0,1-1 0,0 0 0,0 0 0,0 0 0,1 0 0,-2-9 0,3 13 0,0 0 0,0 0 0,-1 0 0,1 0 0,0 0 0,0 0 0,0 1 0,0-1 0,-1 0 0,1 0 0,0 0 0,-1 0 0,1 1 0,-1-1 0,1 0 0,-1 1 0,1-1 0,-1 0 0,0 1 0,1-1 0,-2 0 0,1 1 0,1 0 0,-1 0 0,0 0 0,1 0 0,-1 0 0,1 0 0,-1 0 0,0 1 0,1-1 0,-1 0 0,1 1 0,-1-1 0,1 0 0,-1 1 0,1-1 0,-1 0 0,1 1 0,-1-1 0,1 1 0,0-1 0,-1 1 0,1 0 0,-21 37 0,-18 78 0,-20 47 0,35-90 0,18-54 0,-13 35 0,5-18 20,9-24-366,1-1 0,-2 1-1,-7 12 1,5-12-6480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9T18:39:05.835"/>
    </inkml:context>
    <inkml:brush xml:id="br0">
      <inkml:brushProperty name="width" value="0.05" units="cm"/>
      <inkml:brushProperty name="height" value="0.05" units="cm"/>
      <inkml:brushProperty name="color" value="#E71224"/>
    </inkml:brush>
  </inkml:definitions>
  <inkml:trace contextRef="#ctx0" brushRef="#br0">0 1832 24575,'2'-46'0,"11"-61"0,-2 18 0,0-21 0,50-426 0,-36 385 0,67-228 0,-36 156 134,-15 51-1633,-36 154-5327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9T18:39:07.307"/>
    </inkml:context>
    <inkml:brush xml:id="br0">
      <inkml:brushProperty name="width" value="0.05" units="cm"/>
      <inkml:brushProperty name="height" value="0.05" units="cm"/>
      <inkml:brushProperty name="color" value="#E71224"/>
    </inkml:brush>
  </inkml:definitions>
  <inkml:trace contextRef="#ctx0" brushRef="#br0">743 555 24575,'-1'-9'0,"0"1"0,-1 0 0,0 0 0,0 0 0,-1 0 0,0 0 0,-6-11 0,2 1 0,-4-7 0,-86-202 0,82 195 0,2-1 0,1-1 0,-8-36 0,20 68 0,0 0 0,-1 0 0,1 0 0,-1 0 0,1 1 0,-1-1 0,0 0 0,0 0 0,0 0 0,0 1 0,0-1 0,0 1 0,0-1 0,-1 1 0,1-1 0,0 1 0,-1-1 0,1 1 0,-1 0 0,0 0 0,1 0 0,-4-1 0,2 1 0,-1 1 0,1-1 0,-1 1 0,0 0 0,1 0 0,-1 0 0,0 1 0,1-1 0,-1 1 0,1 0 0,-6 2 0,-32 10 0,2 3 0,-1 1 0,2 2 0,-69 46 0,85-51 0,1 2 0,0 0 0,2 1 0,0 1 0,-22 26 0,33-31 0,1 0 0,0 1 0,-8 25 0,-1 1 0,11-29-1365,2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8:41.535"/>
    </inkml:context>
    <inkml:brush xml:id="br0">
      <inkml:brushProperty name="width" value="0.05" units="cm"/>
      <inkml:brushProperty name="height" value="0.05" units="cm"/>
      <inkml:brushProperty name="color" value="#E71224"/>
    </inkml:brush>
  </inkml:definitions>
  <inkml:trace contextRef="#ctx0" brushRef="#br0">1255 0 24575,'-767'0'0,"752"1"0,0 1 0,-20 3 0,-23 3 0,-137 15 0,190-22 0,-20 3 0,0 1 0,1 2 0,-41 15 0,64-22 0,0 0 0,-1 1 0,1-1 0,0 1 0,0-1 0,-1 1 0,1-1 0,0 1 0,0 0 0,0 0 0,0 0 0,0-1 0,0 1 0,0 0 0,0 0 0,0 0 0,0 1 0,1-1 0,-1 0 0,0 0 0,1 0 0,-1 1 0,1-1 0,-1 0 0,1 0 0,0 1 0,-1-1 0,1 0 0,0 1 0,0-1 0,0 0 0,0 1 0,0-1 0,0 0 0,0 1 0,1-1 0,-1 0 0,0 1 0,1-1 0,-1 0 0,1 0 0,0 1 0,-1-1 0,1 0 0,0 0 0,0 0 0,-1 0 0,1 0 0,0 0 0,0 0 0,2 1 0,3 5 0,0-1 0,1-1 0,0 1 0,0-1 0,1 0 0,11 5 0,6 0 0,2-1 0,-1-1 0,1-1 0,30 2 0,7 3 0,243 65 0,-288-74 0,0 0 0,0-1 0,0-1 0,0-1 0,27-2 0,7 0 0,38 3 0,91-3 0,-178 1 0,-1 0 0,1 0 0,0-1 0,-1 1 0,1-1 0,-1 0 0,1 0 0,-1 0 0,0-1 0,0 1 0,0-1 0,0 1 0,0-1 0,4-6 0,33-48 0,-37 53 0,30-41-1365,-24 34-5461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3:22.767"/>
    </inkml:context>
    <inkml:brush xml:id="br0">
      <inkml:brushProperty name="width" value="0.05" units="cm"/>
      <inkml:brushProperty name="height" value="0.05" units="cm"/>
      <inkml:brushProperty name="color" value="#E71224"/>
    </inkml:brush>
  </inkml:definitions>
  <inkml:trace contextRef="#ctx0" brushRef="#br0">18 34 24575,'106'-15'0,"2"4"0,169 4 0,-212 6 0,32 2 0,0 4 0,0 4 0,-1 4 0,-1 5 0,116 36 0,-108-20 0,-1 4 0,-2 4 0,132 77 0,-215-109 0,-1 0 0,0 1 0,-1 1 0,0 1 0,-1 0 0,0 0 0,-1 1 0,0 1 0,-2 0 0,1 1 0,-2 1 0,0-1 0,-1 1 0,13 37 0,107 365 0,-96-303 0,49 113 0,-40-141 0,9 23 0,-50-108 0,0 1 0,0-1 0,0 1 0,-1 0 0,1-1 0,-1 1 0,0-1 0,0 1 0,0 0 0,0-1 0,-1 1 0,1 0 0,-1-1 0,0 1 0,0-1 0,0 1 0,-1-1 0,1 0 0,-1 1 0,0-1 0,0 0 0,0 0 0,0 0 0,-1-1 0,1 1 0,-1 0 0,1-1 0,-1 1 0,-5 2 0,-8 5 0,1-1 0,-2 0 0,1-1 0,-30 9 0,45-17 0,-68 21 0,-1-4 0,-1-3 0,-75 6 0,72-11 0,-86 12 0,-221-1 0,331-20 0,-65-3 0,111 2 0,0 1 0,0-1 0,0 0 0,0-1 0,0 1 0,0-1 0,1 1 0,-1-1 0,1 0 0,-1 0 0,-3-4 0,-35-34 0,20 17 0,-39-31 0,-1 4 0,-3 2 0,-2 3 0,-2 3 0,-2 3 0,-1 3 0,-2 3 0,-1 4 0,-82-21 0,105 39 0,38 9 0,0 0 0,0-1 0,-24-10 0,36 12 0,-1-1 0,0 0 0,1 0 0,-1 0 0,1 0 0,0 0 0,0 0 0,-1-1 0,1 1 0,1-1 0,-1 1 0,0-1 0,1 0 0,-1 0 0,1 1 0,0-1 0,0 0 0,0 0 0,0-5 0,-2-7 0,1 0 0,-1-28 0,3 23 0,-3-36 0,3 0 0,2 0 0,3-1 0,20-95 0,-2 66 0,-12 49 0,-1-1 0,-2-1 0,-1 1 0,1-46 0,-16 2 0,4 58 0,-1-35 0,6-78-1365,-1 117-5461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8:42.895"/>
    </inkml:context>
    <inkml:brush xml:id="br0">
      <inkml:brushProperty name="width" value="0.05" units="cm"/>
      <inkml:brushProperty name="height" value="0.05" units="cm"/>
      <inkml:brushProperty name="color" value="#E71224"/>
    </inkml:brush>
  </inkml:definitions>
  <inkml:trace contextRef="#ctx0" brushRef="#br0">3483 1 24575,'-11'0'0,"0"2"0,0 0 0,0 0 0,0 1 0,-11 4 0,10-3 0,0 0 0,0-1 0,-24 3 0,-265-5 0,147-3 0,-310 1 0,-523 3 0,85 55 0,689-50 66,147-8-543,0 4 0,-93 14 0,137-12-6349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8:43.933"/>
    </inkml:context>
    <inkml:brush xml:id="br0">
      <inkml:brushProperty name="width" value="0.05" units="cm"/>
      <inkml:brushProperty name="height" value="0.05" units="cm"/>
      <inkml:brushProperty name="color" value="#E71224"/>
    </inkml:brush>
  </inkml:definitions>
  <inkml:trace contextRef="#ctx0" brushRef="#br0">1020 1 24575,'-8'0'0,"-78"-1"0,1 4 0,-158 25 0,115 1 0,2 7 0,-144 60 0,265-94 0,1 0 0,-1 0 0,0 1 0,1-1 0,-1 1 0,1 0 0,0 1 0,0-1 0,0 1 0,1 0 0,-1 0 0,1 0 0,0 0 0,0 0 0,0 1 0,1 0 0,-3 4 0,4-5 0,0-1 0,0 0 0,1 1 0,-1-1 0,1 0 0,0 1 0,0-1 0,0 1 0,1-1 0,-1 1 0,1-1 0,0 0 0,0 1 0,0-1 0,0 0 0,0 0 0,1 0 0,-1 0 0,1 0 0,0 0 0,0 0 0,0 0 0,0-1 0,1 1 0,-1-1 0,5 4 0,6 4 0,1-1 0,0-1 0,0 0 0,28 11 0,-3-1 0,-5-3 0,1-1 0,0-2 0,0-2 0,46 9 0,149 10 0,-13-2 0,53 8-1365,-242-34-5461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8:48.244"/>
    </inkml:context>
    <inkml:brush xml:id="br0">
      <inkml:brushProperty name="width" value="0.05" units="cm"/>
      <inkml:brushProperty name="height" value="0.05" units="cm"/>
      <inkml:brushProperty name="color" value="#E71224"/>
    </inkml:brush>
  </inkml:definitions>
  <inkml:trace contextRef="#ctx0" brushRef="#br0">4492 1 24575,'-1357'0'0,"1234"8"0,17 0 0,-103 0 0,-89 1 0,-2005-10 0,2298 1 0,-1 0 0,1 0 0,-1 1 0,1-1 0,-1 1 0,1 0 0,0 1 0,-1-1 0,1 1 0,0 0 0,-7 4 0,10-4 0,0 0 0,0 0 0,0 0 0,0 0 0,0 0 0,1 0 0,-1 1 0,1-1 0,-1 1 0,1-1 0,0 1 0,0-1 0,0 1 0,1 0 0,-1-1 0,1 1 0,-1 0 0,1-1 0,0 1 0,0 0 0,0 0 0,0-1 0,0 1 0,2 4 0,-1-3 0,0 0 0,0 0 0,0 0 0,1 0 0,0 0 0,0 0 0,0 0 0,0-1 0,0 1 0,1-1 0,-1 1 0,1-1 0,0 0 0,5 4 0,6 4 0,1 0 0,18 10 0,-11-6 0,-7-7 0,0 0 0,0-1 0,1-1 0,33 10 0,-32-12 0,1 2 0,-1 0 0,0 1 0,17 11 0,-23-13 0,0 0 0,1 0 0,21 6 0,10 3 0,-14-4 0,1-2 0,54 9 0,12 4 0,-11 6 0,30 8 0,-91-31 0,-1-2 0,1 0 0,0-1 0,33-4 0,5 0 0,1254 3 0,-1218 5 0,170 31 0,-143-16 0,-49-9 0,727 92 0,-451-95 0,-232-10 0,6 11 0,-13-1 0,-58-7 0,235-2 0,-275-2 0,0 0 0,1-1 0,-2 0 0,1-1 0,0-1 0,-1 0 0,17-10 0,7-3 0,-33 17 0,0-1 0,0 1 0,-1-1 0,1 0 0,-1-1 0,0 1 0,0-1 0,0 0 0,0 0 0,-1 0 0,0 0 0,0 0 0,0-1 0,0 0 0,0 1 0,-1-1 0,0 0 0,0 0 0,-1 0 0,3-9 0,-2-3 0,-1 1 0,0-1 0,-1 0 0,0 0 0,-4-22 0,3 36 0,0-1 0,0 1 0,0 0 0,-1 0 0,1 0 0,-1 0 0,1 0 0,-1 0 0,0 0 0,0 0 0,-1 1 0,1-1 0,0 1 0,-1 0 0,1-1 0,-1 1 0,-5-3 0,-7-3 0,1 0 0,-22-8 0,21 9 0,-89-37 0,-192-54 0,106 32-1365,176 60-5461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8:50.323"/>
    </inkml:context>
    <inkml:brush xml:id="br0">
      <inkml:brushProperty name="width" value="0.05" units="cm"/>
      <inkml:brushProperty name="height" value="0.05" units="cm"/>
      <inkml:brushProperty name="color" value="#E71224"/>
    </inkml:brush>
  </inkml:definitions>
  <inkml:trace contextRef="#ctx0" brushRef="#br0">2251 0 24575,'-1'15'0,"-1"0"0,0-1 0,-1 1 0,0-1 0,-1 0 0,-1 0 0,0 0 0,-1-1 0,-15 25 0,-9 10 0,-46 54 0,52-71 0,-555 613 0,379-448 0,134-137 0,-85 59 0,97-85 0,-2-1 0,-61 24 0,-53 28 0,-24 37 0,-142 75 0,212-134-1365,102-51-5461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8:51.779"/>
    </inkml:context>
    <inkml:brush xml:id="br0">
      <inkml:brushProperty name="width" value="0.05" units="cm"/>
      <inkml:brushProperty name="height" value="0.05" units="cm"/>
      <inkml:brushProperty name="color" value="#E71224"/>
    </inkml:brush>
  </inkml:definitions>
  <inkml:trace contextRef="#ctx0" brushRef="#br0">158 1 24575,'0'7'0,"-1"0"0,1 0 0,-2 0 0,1 0 0,-1 0 0,0-1 0,0 1 0,-1 0 0,0-1 0,0 0 0,0 1 0,-1-1 0,-5 6 0,2-4 0,-1 1 0,0-1 0,0 0 0,-1 0 0,0-1 0,0-1 0,-13 8 0,19-13 0,0 1 0,-1 0 0,1 1 0,0-1 0,0 0 0,0 1 0,1 0 0,-1 0 0,1-1 0,-1 2 0,1-1 0,0 0 0,-3 6 0,5-8 0,0 1 0,-1 0 0,1 0 0,0-1 0,0 1 0,0 0 0,0-1 0,0 1 0,0 0 0,0 0 0,0-1 0,1 1 0,-1 0 0,1-1 0,0 1 0,-1 0 0,1-1 0,0 1 0,0-1 0,0 1 0,0-1 0,0 0 0,0 1 0,0-1 0,0 0 0,1 0 0,-1 0 0,0 1 0,1-2 0,2 3 0,8 4 0,0 0 0,1-1 0,25 8 0,23 13 0,-45-20 0,-1-1 0,1-1 0,0 0 0,0 0 0,0-2 0,25 2 0,38 10 0,-62-11 0,0-1 0,0-1 0,1-1 0,0 0 0,-1-1 0,1-1 0,-1 0 0,0-2 0,1 0 0,-1-1 0,21-7 0,-7 2 16,22-7-1397,-39 9-5445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8:55.283"/>
    </inkml:context>
    <inkml:brush xml:id="br0">
      <inkml:brushProperty name="width" value="0.05" units="cm"/>
      <inkml:brushProperty name="height" value="0.05" units="cm"/>
      <inkml:brushProperty name="color" value="#E71224"/>
    </inkml:brush>
  </inkml:definitions>
  <inkml:trace contextRef="#ctx0" brushRef="#br0">1611 170 24575,'-1'-1'0,"0"0"0,0 0 0,0 0 0,0 0 0,0 0 0,0 0 0,-1 0 0,1 0 0,0 0 0,-1 0 0,1 1 0,-1-1 0,1 0 0,-1 1 0,1 0 0,-1-1 0,1 1 0,-3-1 0,-4-1 0,-110-36 0,-2 5 0,-1 6 0,-1 4 0,-183-9 0,241 33 0,-77 11 0,43-3 0,91-9 0,0 0 0,0 1 0,-1 0 0,1 0 0,0 1 0,0 0 0,0 0 0,0 0 0,1 1 0,-1 0 0,1 0 0,-12 8 0,8-4 0,-1 0 0,0-2 0,0 1 0,0-1 0,0-1 0,-17 5 0,-26 10 0,37-13 0,0-1 0,0-1 0,0 0 0,-1-1 0,0-1 0,1-1 0,-1 0 0,-32-4 0,0 2 0,97 31 0,-41-25 0,0 1 0,0 0 0,-1 0 0,0 0 0,0 1 0,-1 0 0,0 0 0,0 0 0,0 1 0,4 12 0,-6-13 0,0-1 0,1 1 0,0-1 0,0 0 0,0 0 0,1 0 0,0 0 0,0 0 0,0-1 0,1 0 0,0 0 0,0 0 0,0-1 0,1 1 0,8 4 0,4-1 0,0-1 0,0-1 0,1-1 0,0 0 0,0-2 0,0 0 0,0-1 0,1-1 0,22-1 0,87-2 0,156 3 0,-104 16 0,4 0 0,-117-11 0,65 3 0,-83-11 0,1-2 0,-1-2 0,65-17 0,-110 21-50,1 0-1,-1-1 1,0 1-1,1-1 0,-1 0 1,0-1-1,-1 1 1,1-1-1,-1 0 1,1 0-1,-1 0 0,0-1 1,-1 0-1,1 1 1,-1-1-1,0 0 1,0-1-1,-1 1 0,1 0 1,-1-1-1,0 0 1,-1 1-1,1-1 1,-1 0-1,0 0 1,0-11-1,-1 3-6775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9:00.694"/>
    </inkml:context>
    <inkml:brush xml:id="br0">
      <inkml:brushProperty name="width" value="0.05" units="cm"/>
      <inkml:brushProperty name="height" value="0.05" units="cm"/>
      <inkml:brushProperty name="color" value="#E71224"/>
    </inkml:brush>
  </inkml:definitions>
  <inkml:trace contextRef="#ctx0" brushRef="#br0">185 18 24575,'545'-12'0,"141"9"0,-531 10 0,67 2 0,124-11 0,396 4 0,-460 23 0,22 1 0,209-28 0,-488 4 0,1 1 0,-1 2 0,0 0 0,-1 1 0,33 13 0,11 3 0,5-2 0,1-3 0,1-4 0,0-2 0,111 0 0,-183-11 0,0-1 0,1 1 0,-1 0 0,0 1 0,0-1 0,1 0 0,-1 1 0,0 0 0,0 0 0,0 0 0,5 2 0,-6-1 0,-1 0 0,1-1 0,-1 1 0,0 0 0,1 0 0,-1 0 0,0 0 0,0 0 0,-1 0 0,1 0 0,0 0 0,-1 0 0,1 0 0,-1 0 0,1 0 0,-1 1 0,0-1 0,0 2 0,1 5 0,0 1 0,-1-1 0,0 0 0,-1 0 0,0 0 0,0 1 0,-3 9 0,2-14 0,0-1 0,0 0 0,0 0 0,0 0 0,-1 0 0,1-1 0,-1 1 0,0-1 0,0 0 0,-1 1 0,1-1 0,-1 0 0,1-1 0,-1 1 0,0-1 0,-6 3 0,-10 5 0,-1-1 0,0-2 0,-1 0 0,-25 4 0,-92 11 0,118-19 0,15-3 0,0 0 0,0-1 0,0 1 0,0-1 0,0 0 0,0-1 0,0 1 0,0-1 0,-8-4 0,6 2 0,0 1 0,0 1 0,-1-1 0,-14-1 0,-558-10 0,49 3 0,239-26 0,180 19 0,-122-3 0,58 17 0,-275-11 0,109 0 0,235 8 0,-58-1 0,111 8 0,18-2 0,0 2 0,-1 2 0,1 1 0,-59 14 0,71-12 0,-2 0 0,1-2 0,-48 1 0,44-4 0,0 2 0,-47 8 0,27-2 0,1-2 0,-2-2 0,-74-4 0,57 0 0,60-1 0,0 0 0,0 0 0,0-1 0,0 0 0,0-1 0,0 0 0,0 0 0,-9-6 0,7 4 0,0 1 0,0 0 0,0 0 0,-15-2 0,-40-10 0,46 10 0,1 2 0,-1 0 0,-22-1 0,38 5 0,0 0 0,0-1 0,0 1 0,0-1 0,0 1 0,0-1 0,0 0 0,0 0 0,0-1 0,0 1 0,0 0 0,0-1 0,1 0 0,-3-2 0,4 3 0,0 0 0,0 0 0,0-1 0,0 1 0,0 0 0,1-1 0,-1 1 0,1-1 0,-1 1 0,1-1 0,-1 1 0,1-1 0,0 1 0,0-1 0,0 0 0,0 1 0,0-1 0,0 1 0,0-1 0,1 1 0,-1-1 0,0 1 0,1-1 0,-1 1 0,1-1 0,0 1 0,-1 0 0,1-1 0,0 1 0,0 0 0,1-2 0,3-4 0,0 0 0,1 0 0,0 1 0,0 0 0,1 0 0,0 0 0,0 1 0,12-7 0,68-33 0,-64 34 0,29-16-25,-27 13-422,2 1 0,36-13 1,-49 23-6380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9:12.177"/>
    </inkml:context>
    <inkml:brush xml:id="br0">
      <inkml:brushProperty name="width" value="0.05" units="cm"/>
      <inkml:brushProperty name="height" value="0.05" units="cm"/>
      <inkml:brushProperty name="color" value="#E71224"/>
    </inkml:brush>
  </inkml:definitions>
  <inkml:trace contextRef="#ctx0" brushRef="#br0">10874 463 24575,'1'-48'0,"1"30"0,-2-1 0,0 1 0,-1-1 0,-4-22 0,4 38 0,0 1 0,0-1 0,0 1 0,0 0 0,-1-1 0,1 1 0,-1 0 0,1 0 0,-1 0 0,0 0 0,0 1 0,0-1 0,0 0 0,0 1 0,0-1 0,0 1 0,0 0 0,-1-1 0,1 1 0,-1 0 0,-3-1 0,-8-2 0,0 1 0,-27-3 0,7 1 0,-1-1 0,0 2 0,-58 0 0,-21-1 0,-234-23 0,-50 16 0,273 13 0,-46 7 0,-4 1 0,149-7 0,0 0 0,0 2 0,1 2 0,-45 14 0,-37 8 0,-15-11 0,-169 4 0,-130-23 0,409 2 0,-477-42 0,7-38 0,-272-30 0,645 94 0,-16-2 0,-54 4 0,-89-4 0,-988 19 0,1097 4 0,1 6 0,-181 38 0,-299 102 0,612-144 0,-339 86 0,272-74 0,-183 13 0,38-33 0,89-2 0,67 4 0,-256-12 0,163-4 0,-48-6 0,-169-16 0,390 37 0,-66-6 0,-118-4 0,120 8 0,35 1 0,0 0 0,0 2 0,-30 5 0,48-3 0,0 0 0,1 1 0,-1 1 0,1-1 0,0 2 0,0 0 0,1 0 0,0 1 0,0 1 0,0 0 0,1 0 0,0 1 0,1 0 0,0 1 0,0 0 0,1 0 0,1 1 0,0 0 0,0 0 0,1 1 0,0 0 0,1 0 0,0 0 0,1 1 0,-3 16 0,-22 69 0,-9 34 0,35-118 0,1 0 0,0 0 0,1 0 0,1 1 0,0-1 0,1 0 0,3 17 0,-4-27 0,1 0 0,1 0 0,-1-1 0,0 1 0,1 0 0,0-1 0,0 1 0,0-1 0,0 0 0,1 0 0,-1 1 0,1-1 0,0-1 0,0 1 0,0 0 0,0-1 0,0 0 0,0 1 0,1-1 0,-1 0 0,1-1 0,0 1 0,4 1 0,9 1 0,-1 0 0,1-1 0,0-1 0,22 0 0,-8 0 0,902 19 0,-703-22 0,-126 1 0,536-5 0,1-28 0,810-46 0,-1187 71 0,337-52 0,49-7 0,-581 62 0,1017-19 0,-529 92 0,-242-20 0,-224-37 0,691 59 0,-11-69 0,-4-1 0,-656 8 0,-62-3 0,52-2 0,-56-7 0,0-2 0,44-12 0,-35 6 0,-28 7 0,-9 3 0,0-2 0,-1 0 0,27-10 0,-39 12 0,-1 1 0,1-1 0,0-1 0,0 1 0,-1 0 0,1-1 0,-1 0 0,0 0 0,0 0 0,0 0 0,0 0 0,0-1 0,-1 1 0,0-1 0,0 0 0,0 1 0,0-1 0,0 0 0,1-6 0,3-10 17,2-1 0,0 1 1,1 0-1,1 0 0,0 1 0,15-18 0,9-9-760,43-43 1,-66 78-6084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39:16.236"/>
    </inkml:context>
    <inkml:brush xml:id="br0">
      <inkml:brushProperty name="width" value="0.05" units="cm"/>
      <inkml:brushProperty name="height" value="0.05" units="cm"/>
      <inkml:brushProperty name="color" value="#E71224"/>
    </inkml:brush>
  </inkml:definitions>
  <inkml:trace contextRef="#ctx0" brushRef="#br0">2431 778 24575,'1437'-35'0,"-1179"12"0,363-79 0,-533 87 0,132-5 0,89 17 0,-232 3 0,225-17 0,0 1 0,112 10 0,-3-32 0,-289 13 0,192-66 0,76-18 0,-120 65 0,372-12 0,283 44 0,-592 12 0,-151-4 0,-1-8 0,-1-7 0,210-51 0,-300 54 0,147-8 0,-134 16 0,493-4 0,-398 13 0,257 17 0,-449-17 0,-1-1 0,0 2 0,0-1 0,1 0 0,-1 1 0,0 0 0,0 0 0,-1 1 0,1-1 0,0 1 0,6 6 0,4 3 0,25 29 0,-5-5 0,324 258 0,-341-282 0,-1 1 0,0 1 0,26 28 0,-38-35 0,0 0 0,0 0 0,-1 0 0,0 1 0,0-1 0,-1 1 0,0 0 0,0 0 0,-1 0 0,0 0 0,0 1 0,1 12 0,-3 35 0,-1 0 0,-4 0 0,-21 107 0,24-154 0,1 0 0,-1 0 0,-1 0 0,0-1 0,0 1 0,-5 8 0,5-13 0,1 0 0,-1-1 0,0 1 0,-1-1 0,1 0 0,0 0 0,-1 0 0,0 0 0,1 0 0,-1-1 0,0 0 0,-1 0 0,-5 3 0,-1354 555 0,1037-434 0,-132 55 0,133-48 0,246-105 0,-1-4 0,-99 16 0,-515 55 0,264-39 0,-651 26-698,-7-78 710,699-7-32,-43 4 20,-379-5 0,195-60 484,326 25-262,-255-13-222,-95-11 0,205 16 0,-332-75 0,560 82 0,-137-32 0,-211-34 0,31 47 0,389 45 0,73 9 0,-50-9 0,111 14 0,0 0 0,1 0 0,-1-1 0,0 1 0,1-1 0,-1 1 0,0-1 0,1 0 0,-1 1 0,1-1 0,0 0 0,-1 0 0,1 0 0,0 0 0,-1 0 0,1-1 0,-1-1 0,1 2 0,1 0 0,-1 0 0,1 0 0,0 0 0,0 0 0,-1 0 0,1 0 0,0-1 0,0 1 0,0 0 0,0 0 0,0 0 0,1 0 0,-1 0 0,0 0 0,0 0 0,1 0 0,-1-1 0,1 0 0,4-6 0,0 0 0,0 1 0,0 0 0,1 0 0,8-7 0,-7 7 0,73-74 0,3 5 0,4 3 0,109-70 0,-175 130 0,1 1 0,1 1 0,0 1 0,1 1 0,47-12 0,128-12 0,-176 30 0,139-12 0,166 7 0,-142 6 0,-17-6 0,53 0 0,-161 6 0,1-2 0,-1-4 0,-1-2 0,97-29 0,-35-1 0,137-66 0,-214 86-116,158-80-1133,-188 90-5577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8:40:57.111"/>
    </inkml:context>
    <inkml:brush xml:id="br0">
      <inkml:brushProperty name="width" value="0.05" units="cm"/>
      <inkml:brushProperty name="height" value="0.05" units="cm"/>
      <inkml:brushProperty name="color" value="#E71224"/>
    </inkml:brush>
  </inkml:definitions>
  <inkml:trace contextRef="#ctx0" brushRef="#br0">418 335 24575,'4'1'0,"-1"1"0,0-1 0,0 1 0,1-1 0,-1 0 0,1 0 0,-1 0 0,1-1 0,-1 1 0,1-1 0,5 0 0,6 1 0,528 28 0,-423-27 0,1614-54-867,-914 26 1734,-297 14-867,-346-1 0,444-57 0,-443 37 0,293-17 0,398 55 0,-362 5 0,-171 9 0,-210-10 0,421 17 0,-423-17 0,971 44 0,-627-30 0,-128-3 0,-68-12 0,344 17 0,462 95 0,-802-75 0,357 13 0,244-67 0,-770 0 0,0-4 0,-1-5 0,-1-5 0,143-50 0,-39 7 0,404-71 0,-22 60 0,364-17 0,-837 81 0,163-7 0,-220 21 0,0 2 0,98 17 0,-27 6 0,490 85 0,-454-90 0,294 1 0,-445-21 0,-1 1 0,1 0 0,-1 1 0,0 1 0,0 1 0,18 8 0,14 3 0,109 22 0,180 21 0,-52-12 0,-250-42 0,23 5 0,-54-10 0,0 2 0,0-1 0,0 0 0,0 1 0,0 0 0,0 0 0,0 0 0,-1 0 0,7 5 0,-9-5 0,1 0 0,-1 0 0,0 0 0,0-1 0,0 1 0,-1 0 0,1 0 0,0 0 0,-1 1 0,1-1 0,-1 0 0,0 0 0,1 0 0,-1 0 0,0 0 0,-1 1 0,1-1 0,0 0 0,-1 0 0,1 0 0,-1 0 0,1 0 0,-1 0 0,0 0 0,0 0 0,0 0 0,0 0 0,0 0 0,0-1 0,-2 3 0,-6 8 0,0 1 0,-22 21 0,28-31 0,-68 65 0,-3-3 0,-2-4 0,-160 99 0,206-143 0,-1-1 0,0-1 0,-1-1 0,-1-2 0,0-2 0,-1 0 0,0-3 0,0-1 0,-64 4 0,-350-10 0,-118 7 0,489 1 0,1 4 0,0 3 0,0 3 0,-138 54 0,92-28 0,-2-5 0,-184 33 0,240-63 0,0-4 0,-116-6 0,71-1 0,-914 14 0,717-5 0,-603 6 0,-14-39 0,472-4 0,-107-9 0,-30-15 0,212 26 0,-89-10 0,191-20 0,2-1 0,-343 10 0,455 43 0,-165-4 0,-215 37 0,256 2 0,-197 31 0,357-40 0,-208 6 0,308-25 0,-641 4 0,374-7 0,-520 2 0,691 9 0,8-1 0,27-7 0,0-3 0,1-4 0,-113-23 0,-334-75 0,173 33 0,205 38 0,69 17 0,-102-4 0,-93 9 0,135 7 0,-358 0 0,-123-7 0,210 8 0,45 2 0,285-6 0,-117-23 0,-83-34 0,287 63 0,-163-45 0,87 22 0,-90-15 0,159 37 0,-1-1 0,0 0 0,0 0 0,1-1 0,0 0 0,0-1 0,0 0 0,-12-10 0,-63-56 0,71 59 0,-3-4 0,0-1 0,1 0 0,0 0 0,2-2 0,-15-25 0,23 36 0,1 0 0,0 0 0,0 0 0,1-1 0,0 1 0,1-1 0,0 0 0,0 0 0,1 0 0,0 0 0,1 0 0,-1 0 0,2-1 0,-1 1 0,2 0 0,1-10 0,-1 15 0,0 0 0,0 0 0,0 0 0,0 0 0,1 1 0,-1-1 0,1 1 0,0 0 0,0-1 0,0 1 0,1 1 0,-1-1 0,1 0 0,-1 1 0,1 0 0,0 0 0,0 0 0,0 0 0,0 0 0,0 1 0,1 0 0,-1 0 0,0 0 0,8 0 0,11-1 0,0 0 0,0 2 0,32 3 0,-46-3 0,99 18 0,-30-4 0,-47-8 9,39 12 0,-53-12-162,0-1-1,0 0 0,1-2 0,-1 0 1,1-1-1,-1 0 0,1-2 1,21-1-1,-25-2-6672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6T17:13:48.0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0 246,'21'-20,"-1"-2,-2 0,0-1,-1-1,-1-1,-2 0,0-1,11-32,-22 90,-2 27,-3 294,2-336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4:04.155"/>
    </inkml:context>
    <inkml:brush xml:id="br0">
      <inkml:brushProperty name="width" value="0.05" units="cm"/>
      <inkml:brushProperty name="height" value="0.05" units="cm"/>
      <inkml:brushProperty name="color" value="#E71224"/>
    </inkml:brush>
  </inkml:definitions>
  <inkml:trace contextRef="#ctx0" brushRef="#br0">0 477 24575,'1'-9'0,"0"0"0,0 1 0,1-1 0,0 1 0,0 0 0,1-1 0,0 1 0,0 0 0,1 1 0,0-1 0,1 1 0,-1-1 0,7-6 0,11-11 0,0 1 0,30-25 0,-9 9 0,-19 16 0,39-50 0,-55 63 0,-1-1 0,0 0 0,0 0 0,-1-1 0,-1 0 0,0 0 0,4-18 0,-8 28 0,0 7 0,1 20 0,-1 35 0,-3 107 0,4 206 0,13-237-1365,-14-121-5461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4:04.835"/>
    </inkml:context>
    <inkml:brush xml:id="br0">
      <inkml:brushProperty name="width" value="0.05" units="cm"/>
      <inkml:brushProperty name="height" value="0.05" units="cm"/>
      <inkml:brushProperty name="color" value="#E71224"/>
    </inkml:brush>
  </inkml:definitions>
  <inkml:trace contextRef="#ctx0" brushRef="#br0">1 40 24575,'16'0'0,"47"1"0,1-3 0,-1-3 0,76-14 0,-119 15 0,1 2 0,-1 0 0,31 2 0,20-1 0,-58-1-1365,-2-2-5461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4:07.688"/>
    </inkml:context>
    <inkml:brush xml:id="br0">
      <inkml:brushProperty name="width" value="0.05" units="cm"/>
      <inkml:brushProperty name="height" value="0.05" units="cm"/>
      <inkml:brushProperty name="color" value="#E71224"/>
    </inkml:brush>
  </inkml:definitions>
  <inkml:trace contextRef="#ctx0" brushRef="#br0">1 121 24575,'25'-22'0,"1"1"0,1 1 0,36-20 0,-57 37 0,0 1 0,1-1 0,-1 1 0,1 0 0,-1 0 0,1 1 0,0 0 0,0 0 0,0 1 0,-1 0 0,1 0 0,0 1 0,0-1 0,0 1 0,-1 1 0,12 3 0,-3 0 0,0 1 0,0 0 0,0 1 0,-1 1 0,26 18 0,-32-18 0,0-1 0,0 1 0,0 0 0,-1 0 0,-1 1 0,1 0 0,-1 0 0,6 14 0,32 84 0,-37-87 0,-1-5 0,37 118 0,-39-117 0,-1 0 0,0 0 0,-1 1 0,-1 0 0,0-1 0,-3 22 0,2-35 0,-1 0 0,0 1 0,0-1 0,-1 0 0,1 0 0,-1 0 0,1 0 0,-1 0 0,0 0 0,0 0 0,0 0 0,0-1 0,-1 1 0,1-1 0,-1 0 0,0 1 0,1-1 0,-1 0 0,0-1 0,0 1 0,-6 2 0,-8 3 0,0-1 0,0-1 0,-21 4 0,2 0 0,10-3 0,1-1 0,-1-1 0,0-1 0,0-1 0,0-1 0,-29-3 0,53 2 0,0 0 0,0 0 0,1-1 0,-1 1 0,0 0 0,0 0 0,1-1 0,-1 1 0,0-1 0,1 0 0,-1 0 0,1 1 0,-1-1 0,1 0 0,-1 0 0,1 0 0,0 0 0,-1-1 0,1 1 0,-2-2 0,3 2 0,-1-1 0,1 0 0,-1 1 0,1-1 0,-1 1 0,1-1 0,0 0 0,0 1 0,0-1 0,0 0 0,0 1 0,0-1 0,0 1 0,1-1 0,-1 0 0,1 1 0,0-3 0,2-4 0,1 0 0,0 1 0,1-1 0,-1 1 0,1 0 0,11-12 0,-9 12 0,-1 1 0,1-1 0,1 1 0,-1 0 0,1 1 0,0-1 0,1 2 0,-1-1 0,1 1 0,0 1 0,0-1 0,0 1 0,0 1 0,0 0 0,1 0 0,-1 1 0,1 0 0,0 1 0,-1 0 0,1 0 0,-1 1 0,1 0 0,12 4 0,-15-4 0,0 0 0,0 1 0,0 0 0,0 0 0,0 1 0,0 0 0,-1 0 0,1 1 0,-1-1 0,0 1 0,7 6 0,-6-5 0,0 0 0,1-1 0,0-1 0,-1 1 0,1-1 0,0 0 0,12 2 0,23 9 0,11 3 0,-41-14 0,0 1 0,22 10 0,-30-12 0,-1 1 0,0-1 0,0 1 0,0 0 0,0 0 0,0 0 0,-1 1 0,1 0 0,-1-1 0,0 1 0,4 7 0,21 42-1365,-23-43-5461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4:10.856"/>
    </inkml:context>
    <inkml:brush xml:id="br0">
      <inkml:brushProperty name="width" value="0.05" units="cm"/>
      <inkml:brushProperty name="height" value="0.05" units="cm"/>
      <inkml:brushProperty name="color" value="#E71224"/>
    </inkml:brush>
  </inkml:definitions>
  <inkml:trace contextRef="#ctx0" brushRef="#br0">0 82 24575,'1'-1'0,"1"0"0,-1 0 0,0 0 0,0 0 0,1 0 0,-1 0 0,0 0 0,1 1 0,-1-1 0,1 1 0,-1-1 0,1 1 0,-1-1 0,1 1 0,1-1 0,0 1 0,42-11 0,0 3 0,60-4 0,-14 2 0,-25-2 0,-45 7 0,1 1 0,-1 1 0,1 0 0,0 2 0,39 2 0,-48 2 0,1 1 0,0 0 0,-1 1 0,1 0 0,17 10 0,62 42 0,-47-27 0,-37-25 0,10 7 0,1 0 0,-2 1 0,1 0 0,-2 2 0,22 22 0,-37-35 0,-1 0 0,0 0 0,0 0 0,0 0 0,0 0 0,0 0 0,0 0 0,0 0 0,0 0 0,-1 0 0,1 0 0,-1 0 0,0 1 0,0-1 0,0 0 0,0 0 0,0 1 0,0-1 0,-1 4 0,0-2 0,-1 1 0,0-1 0,0 0 0,0 0 0,0 0 0,-1 0 0,1 0 0,-1-1 0,-4 5 0,-5 4 0,0-1 0,-1 0 0,0-1 0,-19 11 0,12-12 0,1 0 0,-1-1 0,-1 0 0,1-2 0,-1-1 0,-1 0 0,1-2 0,-26 2 0,-162-3 0,151-3 0,264-8 0,17 0 0,-219 10 0,0-1 0,0 1 0,0 0 0,0 0 0,0 0 0,0 0 0,0 1 0,0 0 0,0-1 0,-1 2 0,1-1 0,0 0 0,-1 1 0,0-1 0,0 1 0,0 0 0,0 0 0,0 0 0,0 1 0,-1-1 0,0 1 0,0-1 0,3 8 0,4 7 0,-1 1 0,-2 0 0,8 33 0,-13-47 0,1 2 0,0 0 0,-1 1 0,0-1 0,-1 0 0,1 1 0,-1-1 0,-1 0 0,1 1 0,-1-1 0,-1 0 0,1 0 0,-1 1 0,-5 9 0,4-11 0,0-1 0,0 1 0,-1-1 0,1 0 0,-1 0 0,0-1 0,-1 1 0,1-1 0,-1 0 0,0 0 0,0 0 0,0-1 0,-1 0 0,1 0 0,-1 0 0,-6 2 0,-12 4 0,-1-2 0,0 0 0,-1-2 0,1-1 0,-1 0 0,0-2 0,-27-2 0,-382 0-1365,421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3:25.041"/>
    </inkml:context>
    <inkml:brush xml:id="br0">
      <inkml:brushProperty name="width" value="0.05" units="cm"/>
      <inkml:brushProperty name="height" value="0.05" units="cm"/>
      <inkml:brushProperty name="color" value="#E71224"/>
    </inkml:brush>
  </inkml:definitions>
  <inkml:trace contextRef="#ctx0" brushRef="#br0">406 52 24575,'78'-17'0,"1"4"0,101-4 0,159 13 0,-121 16 0,-183-7 0,0 1 0,0 2 0,-1 2 0,38 14 0,-53-14 0,-1 1 0,0 1 0,0 0 0,-1 1 0,-1 1 0,28 29 0,-8-7 0,-1-4 0,111 110 0,-111-104 0,60 82 0,-88-108 0,0 1 0,0 0 0,-2 0 0,1 1 0,-2 0 0,0 0 0,3 14 0,8 104 0,-8-52 0,7-1 0,41 133 0,-22-94 0,-25-90 0,-1 0 0,-2 0 0,-1 1 0,-1-1 0,-2 1 0,0 0 0,-2 0 0,-5 29 0,4-51 0,0 0 0,-1 0 0,0 0 0,-1-1 0,1 1 0,-1-1 0,0 0 0,-1 0 0,1 0 0,-10 7 0,-8 9 0,-28 20 0,43-36 0,-17 12 0,0 0 0,-1-2 0,-1 0 0,-1-2 0,0-1 0,0-1 0,-1-1 0,-1-1 0,0-2 0,0-1 0,-1-1 0,-39 2 0,-94 5 0,34 0 0,-208-8 0,311-8 0,0 0 0,0-3 0,0 0 0,-47-18 0,-95-54 0,53 22 0,104 52 0,0-2 0,0 1 0,1-1 0,0-1 0,0 0 0,1 0 0,0-1 0,0-1 0,1 1 0,0-1 0,0 0 0,1-1 0,0 0 0,1 0 0,-9-19 0,-28-55 0,-4 1 0,-4 3 0,-3 2 0,-122-136 0,172 210 0,-7-6 0,2-1 0,-1 0 0,-9-16 0,16 23 0,1-1 0,0 0 0,0 0 0,0 1 0,0-1 0,1-1 0,0 1 0,0 0 0,0 0 0,1 0 0,0-1 0,0-6 0,4-25 0,2 0 0,1 1 0,1 0 0,2 0 0,2 1 0,1 0 0,20-36 0,-2 14 0,3 1 0,2 2 0,51-59 0,-76 102 0,0 1 0,1 0 0,0 0 0,1 1 0,0 1 0,0 0 0,16-7 0,-15 8 0,0 0 0,0-1 0,-1-1 0,0 0 0,-1-1 0,16-14 0,-19 11-1365,-2 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7:13:27.325"/>
    </inkml:context>
    <inkml:brush xml:id="br0">
      <inkml:brushProperty name="width" value="0.05" units="cm"/>
      <inkml:brushProperty name="height" value="0.05" units="cm"/>
      <inkml:brushProperty name="color" value="#E71224"/>
    </inkml:brush>
  </inkml:definitions>
  <inkml:trace contextRef="#ctx0" brushRef="#br0">1 52 24575,'73'-16'0,"328"13"0,-298 5 0,269 5 0,409 3 0,-755-10 0,65 0 0,0-3 0,137-22 0,-144 13-85,-1 4-1,146 5 0,-135 4-1022,-80-1-5718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350471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32168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253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31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5550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53176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4139277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183872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214404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5DA59-DD4C-41D1-86A2-62CA2FB1C29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418200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45DA59-DD4C-41D1-86A2-62CA2FB1C29D}"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382772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45DA59-DD4C-41D1-86A2-62CA2FB1C29D}"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15578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5DA59-DD4C-41D1-86A2-62CA2FB1C29D}"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201852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5DA59-DD4C-41D1-86A2-62CA2FB1C29D}"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375203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45DA59-DD4C-41D1-86A2-62CA2FB1C29D}"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55390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45DA59-DD4C-41D1-86A2-62CA2FB1C29D}"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76132-3982-4E55-9933-E8700AB585BF}" type="slidenum">
              <a:rPr lang="en-US" smtClean="0"/>
              <a:t>‹#›</a:t>
            </a:fld>
            <a:endParaRPr lang="en-US"/>
          </a:p>
        </p:txBody>
      </p:sp>
    </p:spTree>
    <p:extLst>
      <p:ext uri="{BB962C8B-B14F-4D97-AF65-F5344CB8AC3E}">
        <p14:creationId xmlns:p14="http://schemas.microsoft.com/office/powerpoint/2010/main" val="264373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45DA59-DD4C-41D1-86A2-62CA2FB1C29D}" type="datetimeFigureOut">
              <a:rPr lang="en-US" smtClean="0"/>
              <a:t>11/14/2024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076132-3982-4E55-9933-E8700AB585BF}" type="slidenum">
              <a:rPr lang="en-US" smtClean="0"/>
              <a:t>‹#›</a:t>
            </a:fld>
            <a:endParaRPr lang="en-US"/>
          </a:p>
        </p:txBody>
      </p:sp>
    </p:spTree>
    <p:extLst>
      <p:ext uri="{BB962C8B-B14F-4D97-AF65-F5344CB8AC3E}">
        <p14:creationId xmlns:p14="http://schemas.microsoft.com/office/powerpoint/2010/main" val="302694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18.xml"/><Relationship Id="rId3" Type="http://schemas.openxmlformats.org/officeDocument/2006/relationships/image" Target="../media/image15.png"/><Relationship Id="rId7" Type="http://schemas.openxmlformats.org/officeDocument/2006/relationships/customXml" Target="../ink/ink15.xml"/><Relationship Id="rId12" Type="http://schemas.openxmlformats.org/officeDocument/2006/relationships/image" Target="../media/image20.png"/><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6.xml"/><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4.png"/><Relationship Id="rId18" Type="http://schemas.openxmlformats.org/officeDocument/2006/relationships/customXml" Target="../ink/ink26.xml"/><Relationship Id="rId3" Type="http://schemas.openxmlformats.org/officeDocument/2006/relationships/image" Target="../media/image29.png"/><Relationship Id="rId21" Type="http://schemas.openxmlformats.org/officeDocument/2006/relationships/image" Target="../media/image38.png"/><Relationship Id="rId7" Type="http://schemas.openxmlformats.org/officeDocument/2006/relationships/image" Target="../media/image31.png"/><Relationship Id="rId12" Type="http://schemas.openxmlformats.org/officeDocument/2006/relationships/customXml" Target="../ink/ink23.xml"/><Relationship Id="rId17" Type="http://schemas.openxmlformats.org/officeDocument/2006/relationships/image" Target="../media/image36.png"/><Relationship Id="rId2" Type="http://schemas.openxmlformats.org/officeDocument/2006/relationships/image" Target="../media/image28.png"/><Relationship Id="rId16" Type="http://schemas.openxmlformats.org/officeDocument/2006/relationships/customXml" Target="../ink/ink25.xml"/><Relationship Id="rId20"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23" Type="http://schemas.openxmlformats.org/officeDocument/2006/relationships/image" Target="../media/image39.png"/><Relationship Id="rId10" Type="http://schemas.openxmlformats.org/officeDocument/2006/relationships/customXml" Target="../ink/ink22.xml"/><Relationship Id="rId19" Type="http://schemas.openxmlformats.org/officeDocument/2006/relationships/image" Target="../media/image37.png"/><Relationship Id="rId4" Type="http://schemas.openxmlformats.org/officeDocument/2006/relationships/customXml" Target="../ink/ink19.xml"/><Relationship Id="rId9" Type="http://schemas.openxmlformats.org/officeDocument/2006/relationships/image" Target="../media/image32.png"/><Relationship Id="rId14" Type="http://schemas.openxmlformats.org/officeDocument/2006/relationships/customXml" Target="../ink/ink24.xml"/><Relationship Id="rId22" Type="http://schemas.openxmlformats.org/officeDocument/2006/relationships/customXml" Target="../ink/ink28.xml"/></Relationships>
</file>

<file path=ppt/slides/_rels/slide24.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380C-16CD-E3C6-D069-0E040B2118CA}"/>
              </a:ext>
            </a:extLst>
          </p:cNvPr>
          <p:cNvSpPr>
            <a:spLocks noGrp="1"/>
          </p:cNvSpPr>
          <p:nvPr>
            <p:ph type="ctrTitle"/>
          </p:nvPr>
        </p:nvSpPr>
        <p:spPr/>
        <p:txBody>
          <a:bodyPr/>
          <a:lstStyle/>
          <a:p>
            <a:pPr algn="ctr"/>
            <a:r>
              <a:rPr lang="en-US" dirty="0"/>
              <a:t>Frame Aligner</a:t>
            </a:r>
          </a:p>
        </p:txBody>
      </p:sp>
      <p:sp>
        <p:nvSpPr>
          <p:cNvPr id="3" name="Subtitle 2">
            <a:extLst>
              <a:ext uri="{FF2B5EF4-FFF2-40B4-BE49-F238E27FC236}">
                <a16:creationId xmlns:a16="http://schemas.microsoft.com/office/drawing/2014/main" id="{24BEB151-9C4E-5483-802B-CC4DA5F76593}"/>
              </a:ext>
            </a:extLst>
          </p:cNvPr>
          <p:cNvSpPr>
            <a:spLocks noGrp="1"/>
          </p:cNvSpPr>
          <p:nvPr>
            <p:ph type="subTitle" idx="1"/>
          </p:nvPr>
        </p:nvSpPr>
        <p:spPr>
          <a:xfrm>
            <a:off x="1507067" y="4468672"/>
            <a:ext cx="7766936" cy="1096899"/>
          </a:xfrm>
        </p:spPr>
        <p:txBody>
          <a:bodyPr>
            <a:normAutofit/>
          </a:bodyPr>
          <a:lstStyle/>
          <a:p>
            <a:pPr algn="ctr"/>
            <a:r>
              <a:rPr lang="en-US" sz="2800" b="1" u="sng" dirty="0"/>
              <a:t>Verification plan</a:t>
            </a:r>
          </a:p>
        </p:txBody>
      </p:sp>
    </p:spTree>
    <p:extLst>
      <p:ext uri="{BB962C8B-B14F-4D97-AF65-F5344CB8AC3E}">
        <p14:creationId xmlns:p14="http://schemas.microsoft.com/office/powerpoint/2010/main" val="1145618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921F-BB99-D2A5-8D13-DA1AE9A1DFD1}"/>
              </a:ext>
            </a:extLst>
          </p:cNvPr>
          <p:cNvSpPr>
            <a:spLocks noGrp="1"/>
          </p:cNvSpPr>
          <p:nvPr>
            <p:ph type="title"/>
          </p:nvPr>
        </p:nvSpPr>
        <p:spPr/>
        <p:txBody>
          <a:bodyPr/>
          <a:lstStyle/>
          <a:p>
            <a:r>
              <a:rPr lang="en-US" b="1" u="sng" dirty="0"/>
              <a:t>Header Detection</a:t>
            </a:r>
            <a:br>
              <a:rPr lang="en-US" b="1" u="sng" dirty="0"/>
            </a:br>
            <a:endParaRPr lang="en-US" dirty="0"/>
          </a:p>
        </p:txBody>
      </p:sp>
      <p:pic>
        <p:nvPicPr>
          <p:cNvPr id="9" name="Content Placeholder 8">
            <a:extLst>
              <a:ext uri="{FF2B5EF4-FFF2-40B4-BE49-F238E27FC236}">
                <a16:creationId xmlns:a16="http://schemas.microsoft.com/office/drawing/2014/main" id="{EF132FE1-DD38-06B9-C3FA-6ADEDFBB1670}"/>
              </a:ext>
            </a:extLst>
          </p:cNvPr>
          <p:cNvPicPr>
            <a:picLocks noGrp="1" noChangeAspect="1"/>
          </p:cNvPicPr>
          <p:nvPr>
            <p:ph idx="1"/>
          </p:nvPr>
        </p:nvPicPr>
        <p:blipFill>
          <a:blip r:embed="rId2"/>
          <a:stretch>
            <a:fillRect/>
          </a:stretch>
        </p:blipFill>
        <p:spPr>
          <a:xfrm>
            <a:off x="677863" y="2660073"/>
            <a:ext cx="9469602" cy="2814452"/>
          </a:xfr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F9F6551-AA7C-7079-D4EE-51FA7EE8CB96}"/>
                  </a:ext>
                </a:extLst>
              </p14:cNvPr>
              <p14:cNvContentPartPr/>
              <p14:nvPr/>
            </p14:nvContentPartPr>
            <p14:xfrm>
              <a:off x="2380914" y="4844744"/>
              <a:ext cx="1012680" cy="678240"/>
            </p14:xfrm>
          </p:contentPart>
        </mc:Choice>
        <mc:Fallback xmlns="">
          <p:pic>
            <p:nvPicPr>
              <p:cNvPr id="10" name="Ink 9">
                <a:extLst>
                  <a:ext uri="{FF2B5EF4-FFF2-40B4-BE49-F238E27FC236}">
                    <a16:creationId xmlns:a16="http://schemas.microsoft.com/office/drawing/2014/main" id="{BF9F6551-AA7C-7079-D4EE-51FA7EE8CB96}"/>
                  </a:ext>
                </a:extLst>
              </p:cNvPr>
              <p:cNvPicPr/>
              <p:nvPr/>
            </p:nvPicPr>
            <p:blipFill>
              <a:blip r:embed="rId4"/>
              <a:stretch>
                <a:fillRect/>
              </a:stretch>
            </p:blipFill>
            <p:spPr>
              <a:xfrm>
                <a:off x="2371914" y="4836104"/>
                <a:ext cx="1030320" cy="695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B3876C34-E2F6-3134-895D-5E05E9A0EC3D}"/>
                  </a:ext>
                </a:extLst>
              </p14:cNvPr>
              <p14:cNvContentPartPr/>
              <p14:nvPr/>
            </p14:nvContentPartPr>
            <p14:xfrm>
              <a:off x="5236434" y="4814864"/>
              <a:ext cx="847080" cy="654480"/>
            </p14:xfrm>
          </p:contentPart>
        </mc:Choice>
        <mc:Fallback xmlns="">
          <p:pic>
            <p:nvPicPr>
              <p:cNvPr id="11" name="Ink 10">
                <a:extLst>
                  <a:ext uri="{FF2B5EF4-FFF2-40B4-BE49-F238E27FC236}">
                    <a16:creationId xmlns:a16="http://schemas.microsoft.com/office/drawing/2014/main" id="{B3876C34-E2F6-3134-895D-5E05E9A0EC3D}"/>
                  </a:ext>
                </a:extLst>
              </p:cNvPr>
              <p:cNvPicPr/>
              <p:nvPr/>
            </p:nvPicPr>
            <p:blipFill>
              <a:blip r:embed="rId6"/>
              <a:stretch>
                <a:fillRect/>
              </a:stretch>
            </p:blipFill>
            <p:spPr>
              <a:xfrm>
                <a:off x="5227794" y="4805864"/>
                <a:ext cx="86472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93CDEB01-EF7F-9089-20FE-CBFBAA652EC4}"/>
                  </a:ext>
                </a:extLst>
              </p14:cNvPr>
              <p14:cNvContentPartPr/>
              <p14:nvPr/>
            </p14:nvContentPartPr>
            <p14:xfrm>
              <a:off x="2659914" y="5047424"/>
              <a:ext cx="60480" cy="166320"/>
            </p14:xfrm>
          </p:contentPart>
        </mc:Choice>
        <mc:Fallback xmlns="">
          <p:pic>
            <p:nvPicPr>
              <p:cNvPr id="22" name="Ink 21">
                <a:extLst>
                  <a:ext uri="{FF2B5EF4-FFF2-40B4-BE49-F238E27FC236}">
                    <a16:creationId xmlns:a16="http://schemas.microsoft.com/office/drawing/2014/main" id="{93CDEB01-EF7F-9089-20FE-CBFBAA652EC4}"/>
                  </a:ext>
                </a:extLst>
              </p:cNvPr>
              <p:cNvPicPr/>
              <p:nvPr/>
            </p:nvPicPr>
            <p:blipFill>
              <a:blip r:embed="rId8"/>
              <a:stretch>
                <a:fillRect/>
              </a:stretch>
            </p:blipFill>
            <p:spPr>
              <a:xfrm>
                <a:off x="2605914" y="4939784"/>
                <a:ext cx="168120" cy="381960"/>
              </a:xfrm>
              <a:prstGeom prst="rect">
                <a:avLst/>
              </a:prstGeom>
            </p:spPr>
          </p:pic>
        </mc:Fallback>
      </mc:AlternateContent>
      <p:grpSp>
        <p:nvGrpSpPr>
          <p:cNvPr id="28" name="Group 27">
            <a:extLst>
              <a:ext uri="{FF2B5EF4-FFF2-40B4-BE49-F238E27FC236}">
                <a16:creationId xmlns:a16="http://schemas.microsoft.com/office/drawing/2014/main" id="{DB25B892-76AD-DE3D-39BC-B0B3A2BE234B}"/>
              </a:ext>
            </a:extLst>
          </p:cNvPr>
          <p:cNvGrpSpPr/>
          <p:nvPr/>
        </p:nvGrpSpPr>
        <p:grpSpPr>
          <a:xfrm>
            <a:off x="2731194" y="5017904"/>
            <a:ext cx="216720" cy="308520"/>
            <a:chOff x="2731194" y="5017904"/>
            <a:chExt cx="216720" cy="308520"/>
          </a:xfrm>
        </p:grpSpPr>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1137919F-C8A4-A3A9-DE89-1C69B3994830}"/>
                    </a:ext>
                  </a:extLst>
                </p14:cNvPr>
                <p14:cNvContentPartPr/>
                <p14:nvPr/>
              </p14:nvContentPartPr>
              <p14:xfrm>
                <a:off x="2731194" y="5017904"/>
                <a:ext cx="124920" cy="279000"/>
              </p14:xfrm>
            </p:contentPart>
          </mc:Choice>
          <mc:Fallback xmlns="">
            <p:pic>
              <p:nvPicPr>
                <p:cNvPr id="26" name="Ink 25">
                  <a:extLst>
                    <a:ext uri="{FF2B5EF4-FFF2-40B4-BE49-F238E27FC236}">
                      <a16:creationId xmlns:a16="http://schemas.microsoft.com/office/drawing/2014/main" id="{1137919F-C8A4-A3A9-DE89-1C69B3994830}"/>
                    </a:ext>
                  </a:extLst>
                </p:cNvPr>
                <p:cNvPicPr/>
                <p:nvPr/>
              </p:nvPicPr>
              <p:blipFill>
                <a:blip r:embed="rId10"/>
                <a:stretch>
                  <a:fillRect/>
                </a:stretch>
              </p:blipFill>
              <p:spPr>
                <a:xfrm>
                  <a:off x="2722194" y="5009264"/>
                  <a:ext cx="1425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2D673141-2BC1-B938-8B8D-33970F34372F}"/>
                    </a:ext>
                  </a:extLst>
                </p14:cNvPr>
                <p14:cNvContentPartPr/>
                <p14:nvPr/>
              </p14:nvContentPartPr>
              <p14:xfrm>
                <a:off x="2748834" y="5311664"/>
                <a:ext cx="199080" cy="14760"/>
              </p14:xfrm>
            </p:contentPart>
          </mc:Choice>
          <mc:Fallback xmlns="">
            <p:pic>
              <p:nvPicPr>
                <p:cNvPr id="27" name="Ink 26">
                  <a:extLst>
                    <a:ext uri="{FF2B5EF4-FFF2-40B4-BE49-F238E27FC236}">
                      <a16:creationId xmlns:a16="http://schemas.microsoft.com/office/drawing/2014/main" id="{2D673141-2BC1-B938-8B8D-33970F34372F}"/>
                    </a:ext>
                  </a:extLst>
                </p:cNvPr>
                <p:cNvPicPr/>
                <p:nvPr/>
              </p:nvPicPr>
              <p:blipFill>
                <a:blip r:embed="rId12"/>
                <a:stretch>
                  <a:fillRect/>
                </a:stretch>
              </p:blipFill>
              <p:spPr>
                <a:xfrm>
                  <a:off x="2740194" y="5302664"/>
                  <a:ext cx="216720" cy="3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AC55BC8D-C50B-69A7-E3D0-2EEC05CC8A3A}"/>
                  </a:ext>
                </a:extLst>
              </p14:cNvPr>
              <p14:cNvContentPartPr/>
              <p14:nvPr/>
            </p14:nvContentPartPr>
            <p14:xfrm>
              <a:off x="5420754" y="5033024"/>
              <a:ext cx="289440" cy="264600"/>
            </p14:xfrm>
          </p:contentPart>
        </mc:Choice>
        <mc:Fallback xmlns="">
          <p:pic>
            <p:nvPicPr>
              <p:cNvPr id="29" name="Ink 28">
                <a:extLst>
                  <a:ext uri="{FF2B5EF4-FFF2-40B4-BE49-F238E27FC236}">
                    <a16:creationId xmlns:a16="http://schemas.microsoft.com/office/drawing/2014/main" id="{AC55BC8D-C50B-69A7-E3D0-2EEC05CC8A3A}"/>
                  </a:ext>
                </a:extLst>
              </p:cNvPr>
              <p:cNvPicPr/>
              <p:nvPr/>
            </p:nvPicPr>
            <p:blipFill>
              <a:blip r:embed="rId14"/>
              <a:stretch>
                <a:fillRect/>
              </a:stretch>
            </p:blipFill>
            <p:spPr>
              <a:xfrm>
                <a:off x="5412114" y="5024384"/>
                <a:ext cx="3070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A253A686-BA0C-B74F-2613-FCB88AFF9FC8}"/>
                  </a:ext>
                </a:extLst>
              </p14:cNvPr>
              <p14:cNvContentPartPr/>
              <p14:nvPr/>
            </p14:nvContentPartPr>
            <p14:xfrm>
              <a:off x="8086914" y="5052824"/>
              <a:ext cx="338400" cy="297000"/>
            </p14:xfrm>
          </p:contentPart>
        </mc:Choice>
        <mc:Fallback xmlns="">
          <p:pic>
            <p:nvPicPr>
              <p:cNvPr id="30" name="Ink 29">
                <a:extLst>
                  <a:ext uri="{FF2B5EF4-FFF2-40B4-BE49-F238E27FC236}">
                    <a16:creationId xmlns:a16="http://schemas.microsoft.com/office/drawing/2014/main" id="{A253A686-BA0C-B74F-2613-FCB88AFF9FC8}"/>
                  </a:ext>
                </a:extLst>
              </p:cNvPr>
              <p:cNvPicPr/>
              <p:nvPr/>
            </p:nvPicPr>
            <p:blipFill>
              <a:blip r:embed="rId16"/>
              <a:stretch>
                <a:fillRect/>
              </a:stretch>
            </p:blipFill>
            <p:spPr>
              <a:xfrm>
                <a:off x="8077914" y="5044184"/>
                <a:ext cx="356040" cy="314640"/>
              </a:xfrm>
              <a:prstGeom prst="rect">
                <a:avLst/>
              </a:prstGeom>
            </p:spPr>
          </p:pic>
        </mc:Fallback>
      </mc:AlternateContent>
      <p:grpSp>
        <p:nvGrpSpPr>
          <p:cNvPr id="32" name="Group 31">
            <a:extLst>
              <a:ext uri="{FF2B5EF4-FFF2-40B4-BE49-F238E27FC236}">
                <a16:creationId xmlns:a16="http://schemas.microsoft.com/office/drawing/2014/main" id="{3C30930C-C21D-57C2-3C2D-051531F088CE}"/>
              </a:ext>
            </a:extLst>
          </p:cNvPr>
          <p:cNvGrpSpPr/>
          <p:nvPr/>
        </p:nvGrpSpPr>
        <p:grpSpPr>
          <a:xfrm>
            <a:off x="7332714" y="4511024"/>
            <a:ext cx="1461960" cy="956520"/>
            <a:chOff x="7332714" y="4511024"/>
            <a:chExt cx="1461960" cy="956520"/>
          </a:xfrm>
        </p:grpSpPr>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212BD1BE-A24D-4B33-DBFF-4DC0342DD57B}"/>
                    </a:ext>
                  </a:extLst>
                </p14:cNvPr>
                <p14:cNvContentPartPr/>
                <p14:nvPr/>
              </p14:nvContentPartPr>
              <p14:xfrm>
                <a:off x="7834194" y="4778864"/>
                <a:ext cx="794880" cy="688680"/>
              </p14:xfrm>
            </p:contentPart>
          </mc:Choice>
          <mc:Fallback xmlns="">
            <p:pic>
              <p:nvPicPr>
                <p:cNvPr id="12" name="Ink 11">
                  <a:extLst>
                    <a:ext uri="{FF2B5EF4-FFF2-40B4-BE49-F238E27FC236}">
                      <a16:creationId xmlns:a16="http://schemas.microsoft.com/office/drawing/2014/main" id="{212BD1BE-A24D-4B33-DBFF-4DC0342DD57B}"/>
                    </a:ext>
                  </a:extLst>
                </p:cNvPr>
                <p:cNvPicPr/>
                <p:nvPr/>
              </p:nvPicPr>
              <p:blipFill>
                <a:blip r:embed="rId18"/>
                <a:stretch>
                  <a:fillRect/>
                </a:stretch>
              </p:blipFill>
              <p:spPr>
                <a:xfrm>
                  <a:off x="7825554" y="4770224"/>
                  <a:ext cx="81252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02899141-45A8-1174-E822-B745261E2C6D}"/>
                    </a:ext>
                  </a:extLst>
                </p14:cNvPr>
                <p14:cNvContentPartPr/>
                <p14:nvPr/>
              </p14:nvContentPartPr>
              <p14:xfrm>
                <a:off x="7332714" y="4654304"/>
                <a:ext cx="961920" cy="18720"/>
              </p14:xfrm>
            </p:contentPart>
          </mc:Choice>
          <mc:Fallback xmlns="">
            <p:pic>
              <p:nvPicPr>
                <p:cNvPr id="13" name="Ink 12">
                  <a:extLst>
                    <a:ext uri="{FF2B5EF4-FFF2-40B4-BE49-F238E27FC236}">
                      <a16:creationId xmlns:a16="http://schemas.microsoft.com/office/drawing/2014/main" id="{02899141-45A8-1174-E822-B745261E2C6D}"/>
                    </a:ext>
                  </a:extLst>
                </p:cNvPr>
                <p:cNvPicPr/>
                <p:nvPr/>
              </p:nvPicPr>
              <p:blipFill>
                <a:blip r:embed="rId20"/>
                <a:stretch>
                  <a:fillRect/>
                </a:stretch>
              </p:blipFill>
              <p:spPr>
                <a:xfrm>
                  <a:off x="7324074" y="4645664"/>
                  <a:ext cx="9795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F79FD23E-AE5F-A269-565D-25C3572BD38F}"/>
                    </a:ext>
                  </a:extLst>
                </p14:cNvPr>
                <p14:cNvContentPartPr/>
                <p14:nvPr/>
              </p14:nvContentPartPr>
              <p14:xfrm>
                <a:off x="8205714" y="4530104"/>
                <a:ext cx="272880" cy="139320"/>
              </p14:xfrm>
            </p:contentPart>
          </mc:Choice>
          <mc:Fallback xmlns="">
            <p:pic>
              <p:nvPicPr>
                <p:cNvPr id="14" name="Ink 13">
                  <a:extLst>
                    <a:ext uri="{FF2B5EF4-FFF2-40B4-BE49-F238E27FC236}">
                      <a16:creationId xmlns:a16="http://schemas.microsoft.com/office/drawing/2014/main" id="{F79FD23E-AE5F-A269-565D-25C3572BD38F}"/>
                    </a:ext>
                  </a:extLst>
                </p:cNvPr>
                <p:cNvPicPr/>
                <p:nvPr/>
              </p:nvPicPr>
              <p:blipFill>
                <a:blip r:embed="rId22"/>
                <a:stretch>
                  <a:fillRect/>
                </a:stretch>
              </p:blipFill>
              <p:spPr>
                <a:xfrm>
                  <a:off x="8196714" y="4521464"/>
                  <a:ext cx="2905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BA5EDCFB-ACEE-719A-BF61-074A086251EF}"/>
                    </a:ext>
                  </a:extLst>
                </p14:cNvPr>
                <p14:cNvContentPartPr/>
                <p14:nvPr/>
              </p14:nvContentPartPr>
              <p14:xfrm>
                <a:off x="8276994" y="4636304"/>
                <a:ext cx="232200" cy="95760"/>
              </p14:xfrm>
            </p:contentPart>
          </mc:Choice>
          <mc:Fallback xmlns="">
            <p:pic>
              <p:nvPicPr>
                <p:cNvPr id="16" name="Ink 15">
                  <a:extLst>
                    <a:ext uri="{FF2B5EF4-FFF2-40B4-BE49-F238E27FC236}">
                      <a16:creationId xmlns:a16="http://schemas.microsoft.com/office/drawing/2014/main" id="{BA5EDCFB-ACEE-719A-BF61-074A086251EF}"/>
                    </a:ext>
                  </a:extLst>
                </p:cNvPr>
                <p:cNvPicPr/>
                <p:nvPr/>
              </p:nvPicPr>
              <p:blipFill>
                <a:blip r:embed="rId24"/>
                <a:stretch>
                  <a:fillRect/>
                </a:stretch>
              </p:blipFill>
              <p:spPr>
                <a:xfrm>
                  <a:off x="8267994" y="4627664"/>
                  <a:ext cx="2498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797DF57F-02F6-1AF5-0E86-66B0B6CD3370}"/>
                    </a:ext>
                  </a:extLst>
                </p14:cNvPr>
                <p14:cNvContentPartPr/>
                <p14:nvPr/>
              </p14:nvContentPartPr>
              <p14:xfrm>
                <a:off x="8496594" y="4511024"/>
                <a:ext cx="298080" cy="371160"/>
              </p14:xfrm>
            </p:contentPart>
          </mc:Choice>
          <mc:Fallback xmlns="">
            <p:pic>
              <p:nvPicPr>
                <p:cNvPr id="31" name="Ink 30">
                  <a:extLst>
                    <a:ext uri="{FF2B5EF4-FFF2-40B4-BE49-F238E27FC236}">
                      <a16:creationId xmlns:a16="http://schemas.microsoft.com/office/drawing/2014/main" id="{797DF57F-02F6-1AF5-0E86-66B0B6CD3370}"/>
                    </a:ext>
                  </a:extLst>
                </p:cNvPr>
                <p:cNvPicPr/>
                <p:nvPr/>
              </p:nvPicPr>
              <p:blipFill>
                <a:blip r:embed="rId26"/>
                <a:stretch>
                  <a:fillRect/>
                </a:stretch>
              </p:blipFill>
              <p:spPr>
                <a:xfrm>
                  <a:off x="8487954" y="4502024"/>
                  <a:ext cx="315720" cy="388800"/>
                </a:xfrm>
                <a:prstGeom prst="rect">
                  <a:avLst/>
                </a:prstGeom>
              </p:spPr>
            </p:pic>
          </mc:Fallback>
        </mc:AlternateContent>
      </p:grpSp>
    </p:spTree>
    <p:extLst>
      <p:ext uri="{BB962C8B-B14F-4D97-AF65-F5344CB8AC3E}">
        <p14:creationId xmlns:p14="http://schemas.microsoft.com/office/powerpoint/2010/main" val="324356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EB94-FA8C-85AA-B471-12748C0775B6}"/>
              </a:ext>
            </a:extLst>
          </p:cNvPr>
          <p:cNvSpPr>
            <a:spLocks noGrp="1"/>
          </p:cNvSpPr>
          <p:nvPr>
            <p:ph type="title"/>
          </p:nvPr>
        </p:nvSpPr>
        <p:spPr/>
        <p:txBody>
          <a:bodyPr/>
          <a:lstStyle/>
          <a:p>
            <a:r>
              <a:rPr lang="en-US" b="1" u="sng" dirty="0"/>
              <a:t>Misalignment Detection</a:t>
            </a:r>
            <a:br>
              <a:rPr lang="en-US" b="1" u="sng" dirty="0"/>
            </a:br>
            <a:endParaRPr lang="en-US" dirty="0"/>
          </a:p>
        </p:txBody>
      </p:sp>
      <p:sp>
        <p:nvSpPr>
          <p:cNvPr id="3" name="Content Placeholder 2">
            <a:extLst>
              <a:ext uri="{FF2B5EF4-FFF2-40B4-BE49-F238E27FC236}">
                <a16:creationId xmlns:a16="http://schemas.microsoft.com/office/drawing/2014/main" id="{5F8A3AE7-978E-E233-7DC5-04A011EDB0B6}"/>
              </a:ext>
            </a:extLst>
          </p:cNvPr>
          <p:cNvSpPr>
            <a:spLocks noGrp="1"/>
          </p:cNvSpPr>
          <p:nvPr>
            <p:ph idx="1"/>
          </p:nvPr>
        </p:nvSpPr>
        <p:spPr>
          <a:xfrm>
            <a:off x="677334" y="2035898"/>
            <a:ext cx="8596668" cy="3880773"/>
          </a:xfrm>
        </p:spPr>
        <p:txBody>
          <a:bodyPr/>
          <a:lstStyle/>
          <a:p>
            <a:pPr marL="0" indent="0">
              <a:buNone/>
            </a:pPr>
            <a:r>
              <a:rPr lang="en-US" b="1" u="sng" dirty="0"/>
              <a:t>Misalignment Detection</a:t>
            </a:r>
          </a:p>
          <a:p>
            <a:pPr marL="0" indent="0">
              <a:buNone/>
            </a:pPr>
            <a:r>
              <a:rPr lang="en-US" dirty="0"/>
              <a:t>Four consecutive frames without valid headers: verify misalignment.</a:t>
            </a:r>
          </a:p>
          <a:p>
            <a:pPr marL="0" indent="0">
              <a:buNone/>
            </a:pPr>
            <a:r>
              <a:rPr lang="en-US" dirty="0"/>
              <a:t>Alternating valid/invalid headers: misalignment only after four consecutive invalid frames.</a:t>
            </a:r>
          </a:p>
          <a:p>
            <a:pPr marL="0" indent="0">
              <a:buNone/>
            </a:pPr>
            <a:r>
              <a:rPr lang="en-US" b="1" u="sng" dirty="0"/>
              <a:t>Byte Counter</a:t>
            </a:r>
          </a:p>
          <a:p>
            <a:pPr marL="0" indent="0">
              <a:buNone/>
            </a:pPr>
            <a:r>
              <a:rPr lang="en-US" dirty="0"/>
              <a:t>No valid headers for 48 bytes: </a:t>
            </a:r>
            <a:r>
              <a:rPr lang="en-US" dirty="0" err="1"/>
              <a:t>frame_detect</a:t>
            </a:r>
            <a:r>
              <a:rPr lang="en-US" dirty="0"/>
              <a:t> goes low.</a:t>
            </a:r>
          </a:p>
          <a:p>
            <a:pPr marL="0" indent="0">
              <a:buNone/>
            </a:pPr>
            <a:r>
              <a:rPr lang="en-US" dirty="0"/>
              <a:t>Valid headers periodically: </a:t>
            </a:r>
            <a:r>
              <a:rPr lang="en-US" dirty="0" err="1"/>
              <a:t>na_byte_counter</a:t>
            </a:r>
            <a:r>
              <a:rPr lang="en-US" dirty="0"/>
              <a:t> resets with each valid header.</a:t>
            </a:r>
          </a:p>
          <a:p>
            <a:endParaRPr lang="en-US" dirty="0"/>
          </a:p>
        </p:txBody>
      </p:sp>
    </p:spTree>
    <p:extLst>
      <p:ext uri="{BB962C8B-B14F-4D97-AF65-F5344CB8AC3E}">
        <p14:creationId xmlns:p14="http://schemas.microsoft.com/office/powerpoint/2010/main" val="269030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18DF-EDAA-AF04-D9DA-95158B8BAE93}"/>
              </a:ext>
            </a:extLst>
          </p:cNvPr>
          <p:cNvSpPr>
            <a:spLocks noGrp="1"/>
          </p:cNvSpPr>
          <p:nvPr>
            <p:ph type="title"/>
          </p:nvPr>
        </p:nvSpPr>
        <p:spPr/>
        <p:txBody>
          <a:bodyPr/>
          <a:lstStyle/>
          <a:p>
            <a:r>
              <a:rPr lang="en-US" b="1" u="sng" dirty="0"/>
              <a:t>Misalignment Detection</a:t>
            </a:r>
            <a:br>
              <a:rPr lang="en-US" b="1" u="sng" dirty="0"/>
            </a:br>
            <a:endParaRPr lang="en-US" dirty="0"/>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606DF259-69BA-1E02-AB2B-4870B4486270}"/>
                  </a:ext>
                </a:extLst>
              </p14:cNvPr>
              <p14:cNvContentPartPr/>
              <p14:nvPr/>
            </p14:nvContentPartPr>
            <p14:xfrm>
              <a:off x="1700760" y="4071624"/>
              <a:ext cx="360" cy="360"/>
            </p14:xfrm>
          </p:contentPart>
        </mc:Choice>
        <mc:Fallback xmlns="">
          <p:pic>
            <p:nvPicPr>
              <p:cNvPr id="27" name="Ink 26">
                <a:extLst>
                  <a:ext uri="{FF2B5EF4-FFF2-40B4-BE49-F238E27FC236}">
                    <a16:creationId xmlns:a16="http://schemas.microsoft.com/office/drawing/2014/main" id="{606DF259-69BA-1E02-AB2B-4870B4486270}"/>
                  </a:ext>
                </a:extLst>
              </p:cNvPr>
              <p:cNvPicPr/>
              <p:nvPr/>
            </p:nvPicPr>
            <p:blipFill>
              <a:blip r:embed="rId3"/>
              <a:stretch>
                <a:fillRect/>
              </a:stretch>
            </p:blipFill>
            <p:spPr>
              <a:xfrm>
                <a:off x="1691760" y="4062984"/>
                <a:ext cx="18000" cy="18000"/>
              </a:xfrm>
              <a:prstGeom prst="rect">
                <a:avLst/>
              </a:prstGeom>
            </p:spPr>
          </p:pic>
        </mc:Fallback>
      </mc:AlternateContent>
      <p:pic>
        <p:nvPicPr>
          <p:cNvPr id="40" name="Content Placeholder 39">
            <a:extLst>
              <a:ext uri="{FF2B5EF4-FFF2-40B4-BE49-F238E27FC236}">
                <a16:creationId xmlns:a16="http://schemas.microsoft.com/office/drawing/2014/main" id="{91E45EF3-565A-9B04-62D2-DDF2CC0A6D54}"/>
              </a:ext>
            </a:extLst>
          </p:cNvPr>
          <p:cNvPicPr>
            <a:picLocks noGrp="1" noChangeAspect="1"/>
          </p:cNvPicPr>
          <p:nvPr>
            <p:ph idx="1"/>
          </p:nvPr>
        </p:nvPicPr>
        <p:blipFill>
          <a:blip r:embed="rId4"/>
          <a:stretch>
            <a:fillRect/>
          </a:stretch>
        </p:blipFill>
        <p:spPr>
          <a:xfrm>
            <a:off x="482791" y="1917539"/>
            <a:ext cx="8596312" cy="1029257"/>
          </a:xfrm>
        </p:spPr>
      </p:pic>
      <mc:AlternateContent xmlns:mc="http://schemas.openxmlformats.org/markup-compatibility/2006" xmlns:p14="http://schemas.microsoft.com/office/powerpoint/2010/main">
        <mc:Choice Requires="p14">
          <p:contentPart p14:bwMode="auto" r:id="rId5">
            <p14:nvContentPartPr>
              <p14:cNvPr id="41" name="Ink 40">
                <a:extLst>
                  <a:ext uri="{FF2B5EF4-FFF2-40B4-BE49-F238E27FC236}">
                    <a16:creationId xmlns:a16="http://schemas.microsoft.com/office/drawing/2014/main" id="{9B7E0B75-7D4E-1821-AE1E-D3F69048B8E7}"/>
                  </a:ext>
                </a:extLst>
              </p14:cNvPr>
              <p14:cNvContentPartPr/>
              <p14:nvPr/>
            </p14:nvContentPartPr>
            <p14:xfrm>
              <a:off x="8668200" y="2207184"/>
              <a:ext cx="37080" cy="676080"/>
            </p14:xfrm>
          </p:contentPart>
        </mc:Choice>
        <mc:Fallback xmlns="">
          <p:pic>
            <p:nvPicPr>
              <p:cNvPr id="41" name="Ink 40">
                <a:extLst>
                  <a:ext uri="{FF2B5EF4-FFF2-40B4-BE49-F238E27FC236}">
                    <a16:creationId xmlns:a16="http://schemas.microsoft.com/office/drawing/2014/main" id="{9B7E0B75-7D4E-1821-AE1E-D3F69048B8E7}"/>
                  </a:ext>
                </a:extLst>
              </p:cNvPr>
              <p:cNvPicPr/>
              <p:nvPr/>
            </p:nvPicPr>
            <p:blipFill>
              <a:blip r:embed="rId6"/>
              <a:stretch>
                <a:fillRect/>
              </a:stretch>
            </p:blipFill>
            <p:spPr>
              <a:xfrm>
                <a:off x="8659560" y="2198544"/>
                <a:ext cx="54720" cy="693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2" name="Ink 41">
                <a:extLst>
                  <a:ext uri="{FF2B5EF4-FFF2-40B4-BE49-F238E27FC236}">
                    <a16:creationId xmlns:a16="http://schemas.microsoft.com/office/drawing/2014/main" id="{926B3C2D-AD57-FBC7-43D1-423A075AFD73}"/>
                  </a:ext>
                </a:extLst>
              </p14:cNvPr>
              <p14:cNvContentPartPr/>
              <p14:nvPr/>
            </p14:nvContentPartPr>
            <p14:xfrm>
              <a:off x="8442120" y="1963464"/>
              <a:ext cx="356040" cy="263160"/>
            </p14:xfrm>
          </p:contentPart>
        </mc:Choice>
        <mc:Fallback xmlns="">
          <p:pic>
            <p:nvPicPr>
              <p:cNvPr id="42" name="Ink 41">
                <a:extLst>
                  <a:ext uri="{FF2B5EF4-FFF2-40B4-BE49-F238E27FC236}">
                    <a16:creationId xmlns:a16="http://schemas.microsoft.com/office/drawing/2014/main" id="{926B3C2D-AD57-FBC7-43D1-423A075AFD73}"/>
                  </a:ext>
                </a:extLst>
              </p:cNvPr>
              <p:cNvPicPr/>
              <p:nvPr/>
            </p:nvPicPr>
            <p:blipFill>
              <a:blip r:embed="rId8"/>
              <a:stretch>
                <a:fillRect/>
              </a:stretch>
            </p:blipFill>
            <p:spPr>
              <a:xfrm>
                <a:off x="8433120" y="1954464"/>
                <a:ext cx="3736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a:extLst>
                  <a:ext uri="{FF2B5EF4-FFF2-40B4-BE49-F238E27FC236}">
                    <a16:creationId xmlns:a16="http://schemas.microsoft.com/office/drawing/2014/main" id="{2B4D1537-4599-7F38-C1E7-8A8F99ECF029}"/>
                  </a:ext>
                </a:extLst>
              </p14:cNvPr>
              <p14:cNvContentPartPr/>
              <p14:nvPr/>
            </p14:nvContentPartPr>
            <p14:xfrm>
              <a:off x="8587920" y="2236704"/>
              <a:ext cx="190440" cy="208440"/>
            </p14:xfrm>
          </p:contentPart>
        </mc:Choice>
        <mc:Fallback xmlns="">
          <p:pic>
            <p:nvPicPr>
              <p:cNvPr id="43" name="Ink 42">
                <a:extLst>
                  <a:ext uri="{FF2B5EF4-FFF2-40B4-BE49-F238E27FC236}">
                    <a16:creationId xmlns:a16="http://schemas.microsoft.com/office/drawing/2014/main" id="{2B4D1537-4599-7F38-C1E7-8A8F99ECF029}"/>
                  </a:ext>
                </a:extLst>
              </p:cNvPr>
              <p:cNvPicPr/>
              <p:nvPr/>
            </p:nvPicPr>
            <p:blipFill>
              <a:blip r:embed="rId10"/>
              <a:stretch>
                <a:fillRect/>
              </a:stretch>
            </p:blipFill>
            <p:spPr>
              <a:xfrm>
                <a:off x="8578920" y="2228064"/>
                <a:ext cx="208080" cy="226080"/>
              </a:xfrm>
              <a:prstGeom prst="rect">
                <a:avLst/>
              </a:prstGeom>
            </p:spPr>
          </p:pic>
        </mc:Fallback>
      </mc:AlternateContent>
      <p:grpSp>
        <p:nvGrpSpPr>
          <p:cNvPr id="46" name="Group 45">
            <a:extLst>
              <a:ext uri="{FF2B5EF4-FFF2-40B4-BE49-F238E27FC236}">
                <a16:creationId xmlns:a16="http://schemas.microsoft.com/office/drawing/2014/main" id="{F2916E30-908E-CCB4-F826-A763D0284CF6}"/>
              </a:ext>
            </a:extLst>
          </p:cNvPr>
          <p:cNvGrpSpPr/>
          <p:nvPr/>
        </p:nvGrpSpPr>
        <p:grpSpPr>
          <a:xfrm>
            <a:off x="8425560" y="2884704"/>
            <a:ext cx="267480" cy="687600"/>
            <a:chOff x="8425560" y="2884704"/>
            <a:chExt cx="267480" cy="687600"/>
          </a:xfrm>
        </p:grpSpPr>
        <mc:AlternateContent xmlns:mc="http://schemas.openxmlformats.org/markup-compatibility/2006" xmlns:p14="http://schemas.microsoft.com/office/powerpoint/2010/main">
          <mc:Choice Requires="p14">
            <p:contentPart p14:bwMode="auto" r:id="rId11">
              <p14:nvContentPartPr>
                <p14:cNvPr id="44" name="Ink 43">
                  <a:extLst>
                    <a:ext uri="{FF2B5EF4-FFF2-40B4-BE49-F238E27FC236}">
                      <a16:creationId xmlns:a16="http://schemas.microsoft.com/office/drawing/2014/main" id="{F407008F-662B-7886-64E5-B5F40D51AD18}"/>
                    </a:ext>
                  </a:extLst>
                </p14:cNvPr>
                <p14:cNvContentPartPr/>
                <p14:nvPr/>
              </p14:nvContentPartPr>
              <p14:xfrm>
                <a:off x="8473440" y="2912784"/>
                <a:ext cx="114480" cy="659520"/>
              </p14:xfrm>
            </p:contentPart>
          </mc:Choice>
          <mc:Fallback xmlns="">
            <p:pic>
              <p:nvPicPr>
                <p:cNvPr id="44" name="Ink 43">
                  <a:extLst>
                    <a:ext uri="{FF2B5EF4-FFF2-40B4-BE49-F238E27FC236}">
                      <a16:creationId xmlns:a16="http://schemas.microsoft.com/office/drawing/2014/main" id="{F407008F-662B-7886-64E5-B5F40D51AD18}"/>
                    </a:ext>
                  </a:extLst>
                </p:cNvPr>
                <p:cNvPicPr/>
                <p:nvPr/>
              </p:nvPicPr>
              <p:blipFill>
                <a:blip r:embed="rId12"/>
                <a:stretch>
                  <a:fillRect/>
                </a:stretch>
              </p:blipFill>
              <p:spPr>
                <a:xfrm>
                  <a:off x="8464440" y="2904144"/>
                  <a:ext cx="13212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Ink 44">
                  <a:extLst>
                    <a:ext uri="{FF2B5EF4-FFF2-40B4-BE49-F238E27FC236}">
                      <a16:creationId xmlns:a16="http://schemas.microsoft.com/office/drawing/2014/main" id="{6A5497B2-527C-30F0-154A-C61792C98914}"/>
                    </a:ext>
                  </a:extLst>
                </p14:cNvPr>
                <p14:cNvContentPartPr/>
                <p14:nvPr/>
              </p14:nvContentPartPr>
              <p14:xfrm>
                <a:off x="8425560" y="2884704"/>
                <a:ext cx="267480" cy="199800"/>
              </p14:xfrm>
            </p:contentPart>
          </mc:Choice>
          <mc:Fallback xmlns="">
            <p:pic>
              <p:nvPicPr>
                <p:cNvPr id="45" name="Ink 44">
                  <a:extLst>
                    <a:ext uri="{FF2B5EF4-FFF2-40B4-BE49-F238E27FC236}">
                      <a16:creationId xmlns:a16="http://schemas.microsoft.com/office/drawing/2014/main" id="{6A5497B2-527C-30F0-154A-C61792C98914}"/>
                    </a:ext>
                  </a:extLst>
                </p:cNvPr>
                <p:cNvPicPr/>
                <p:nvPr/>
              </p:nvPicPr>
              <p:blipFill>
                <a:blip r:embed="rId14"/>
                <a:stretch>
                  <a:fillRect/>
                </a:stretch>
              </p:blipFill>
              <p:spPr>
                <a:xfrm>
                  <a:off x="8416920" y="2876064"/>
                  <a:ext cx="285120" cy="217440"/>
                </a:xfrm>
                <a:prstGeom prst="rect">
                  <a:avLst/>
                </a:prstGeom>
              </p:spPr>
            </p:pic>
          </mc:Fallback>
        </mc:AlternateContent>
      </p:grpSp>
    </p:spTree>
    <p:extLst>
      <p:ext uri="{BB962C8B-B14F-4D97-AF65-F5344CB8AC3E}">
        <p14:creationId xmlns:p14="http://schemas.microsoft.com/office/powerpoint/2010/main" val="207161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AF6D-9651-EF07-2ED2-911BC817C6DA}"/>
              </a:ext>
            </a:extLst>
          </p:cNvPr>
          <p:cNvSpPr>
            <a:spLocks noGrp="1"/>
          </p:cNvSpPr>
          <p:nvPr>
            <p:ph type="title"/>
          </p:nvPr>
        </p:nvSpPr>
        <p:spPr>
          <a:xfrm>
            <a:off x="677334" y="609600"/>
            <a:ext cx="8596668" cy="845127"/>
          </a:xfrm>
        </p:spPr>
        <p:txBody>
          <a:bodyPr/>
          <a:lstStyle/>
          <a:p>
            <a:r>
              <a:rPr lang="en-US" dirty="0"/>
              <a:t>List of Tests</a:t>
            </a:r>
          </a:p>
        </p:txBody>
      </p:sp>
      <p:graphicFrame>
        <p:nvGraphicFramePr>
          <p:cNvPr id="4" name="Content Placeholder 3">
            <a:extLst>
              <a:ext uri="{FF2B5EF4-FFF2-40B4-BE49-F238E27FC236}">
                <a16:creationId xmlns:a16="http://schemas.microsoft.com/office/drawing/2014/main" id="{9AA2B467-0952-976D-DAD4-9BA4EF3EF538}"/>
              </a:ext>
            </a:extLst>
          </p:cNvPr>
          <p:cNvGraphicFramePr>
            <a:graphicFrameLocks noGrp="1"/>
          </p:cNvGraphicFramePr>
          <p:nvPr>
            <p:ph idx="1"/>
            <p:extLst>
              <p:ext uri="{D42A27DB-BD31-4B8C-83A1-F6EECF244321}">
                <p14:modId xmlns:p14="http://schemas.microsoft.com/office/powerpoint/2010/main" val="4093780586"/>
              </p:ext>
            </p:extLst>
          </p:nvPr>
        </p:nvGraphicFramePr>
        <p:xfrm>
          <a:off x="784740" y="1157123"/>
          <a:ext cx="8596312" cy="4495800"/>
        </p:xfrm>
        <a:graphic>
          <a:graphicData uri="http://schemas.openxmlformats.org/drawingml/2006/table">
            <a:tbl>
              <a:tblPr firstRow="1" bandRow="1">
                <a:tableStyleId>{5C22544A-7EE6-4342-B048-85BDC9FD1C3A}</a:tableStyleId>
              </a:tblPr>
              <a:tblGrid>
                <a:gridCol w="1001388">
                  <a:extLst>
                    <a:ext uri="{9D8B030D-6E8A-4147-A177-3AD203B41FA5}">
                      <a16:colId xmlns:a16="http://schemas.microsoft.com/office/drawing/2014/main" val="386141000"/>
                    </a:ext>
                  </a:extLst>
                </a:gridCol>
                <a:gridCol w="1987296">
                  <a:extLst>
                    <a:ext uri="{9D8B030D-6E8A-4147-A177-3AD203B41FA5}">
                      <a16:colId xmlns:a16="http://schemas.microsoft.com/office/drawing/2014/main" val="432118000"/>
                    </a:ext>
                  </a:extLst>
                </a:gridCol>
                <a:gridCol w="3458550">
                  <a:extLst>
                    <a:ext uri="{9D8B030D-6E8A-4147-A177-3AD203B41FA5}">
                      <a16:colId xmlns:a16="http://schemas.microsoft.com/office/drawing/2014/main" val="3854857327"/>
                    </a:ext>
                  </a:extLst>
                </a:gridCol>
                <a:gridCol w="2149078">
                  <a:extLst>
                    <a:ext uri="{9D8B030D-6E8A-4147-A177-3AD203B41FA5}">
                      <a16:colId xmlns:a16="http://schemas.microsoft.com/office/drawing/2014/main" val="541049364"/>
                    </a:ext>
                  </a:extLst>
                </a:gridCol>
              </a:tblGrid>
              <a:tr h="370840">
                <a:tc>
                  <a:txBody>
                    <a:bodyPr/>
                    <a:lstStyle/>
                    <a:p>
                      <a:r>
                        <a:rPr lang="en-US" sz="1200" dirty="0"/>
                        <a:t>Test #</a:t>
                      </a:r>
                    </a:p>
                  </a:txBody>
                  <a:tcPr anchor="ctr"/>
                </a:tc>
                <a:tc>
                  <a:txBody>
                    <a:bodyPr/>
                    <a:lstStyle/>
                    <a:p>
                      <a:r>
                        <a:rPr lang="en-US" sz="1200" dirty="0"/>
                        <a:t>Feature</a:t>
                      </a:r>
                    </a:p>
                  </a:txBody>
                  <a:tcPr anchor="ctr"/>
                </a:tc>
                <a:tc>
                  <a:txBody>
                    <a:bodyPr/>
                    <a:lstStyle/>
                    <a:p>
                      <a:r>
                        <a:rPr lang="en-US" sz="1200" dirty="0"/>
                        <a:t>Test Description</a:t>
                      </a:r>
                    </a:p>
                  </a:txBody>
                  <a:tcPr anchor="ctr"/>
                </a:tc>
                <a:tc>
                  <a:txBody>
                    <a:bodyPr/>
                    <a:lstStyle/>
                    <a:p>
                      <a:r>
                        <a:rPr lang="en-US" sz="1200"/>
                        <a:t>Expected Result</a:t>
                      </a:r>
                    </a:p>
                  </a:txBody>
                  <a:tcPr anchor="ctr"/>
                </a:tc>
                <a:extLst>
                  <a:ext uri="{0D108BD9-81ED-4DB2-BD59-A6C34878D82A}">
                    <a16:rowId xmlns:a16="http://schemas.microsoft.com/office/drawing/2014/main" val="821838791"/>
                  </a:ext>
                </a:extLst>
              </a:tr>
              <a:tr h="370840">
                <a:tc>
                  <a:txBody>
                    <a:bodyPr/>
                    <a:lstStyle/>
                    <a:p>
                      <a:r>
                        <a:rPr lang="en-US" sz="1200" dirty="0"/>
                        <a:t>1</a:t>
                      </a:r>
                    </a:p>
                  </a:txBody>
                  <a:tcPr anchor="ctr"/>
                </a:tc>
                <a:tc>
                  <a:txBody>
                    <a:bodyPr/>
                    <a:lstStyle/>
                    <a:p>
                      <a:r>
                        <a:rPr lang="en-US" sz="1200" dirty="0"/>
                        <a:t>Header Detection</a:t>
                      </a:r>
                    </a:p>
                  </a:txBody>
                  <a:tcPr anchor="ctr"/>
                </a:tc>
                <a:tc>
                  <a:txBody>
                    <a:bodyPr/>
                    <a:lstStyle/>
                    <a:p>
                      <a:r>
                        <a:rPr lang="en-US" sz="1200" dirty="0"/>
                        <a:t>Three consecutive frames with valid headers (0xAFAA or 0xBA55)</a:t>
                      </a:r>
                    </a:p>
                  </a:txBody>
                  <a:tcPr anchor="ctr"/>
                </a:tc>
                <a:tc>
                  <a:txBody>
                    <a:bodyPr/>
                    <a:lstStyle/>
                    <a:p>
                      <a:r>
                        <a:rPr lang="en-US" sz="1200" dirty="0"/>
                        <a:t>Alignment is detected</a:t>
                      </a:r>
                      <a:r>
                        <a:rPr lang="ar-SA" sz="1200" dirty="0"/>
                        <a:t>  </a:t>
                      </a:r>
                    </a:p>
                    <a:p>
                      <a:r>
                        <a:rPr lang="en-US" sz="1200" dirty="0" err="1"/>
                        <a:t>frame_detect</a:t>
                      </a:r>
                      <a:r>
                        <a:rPr lang="ar-SA" sz="1200" dirty="0"/>
                        <a:t>   1= </a:t>
                      </a:r>
                      <a:endParaRPr lang="en-US" sz="1200" dirty="0"/>
                    </a:p>
                  </a:txBody>
                  <a:tcPr anchor="ctr"/>
                </a:tc>
                <a:extLst>
                  <a:ext uri="{0D108BD9-81ED-4DB2-BD59-A6C34878D82A}">
                    <a16:rowId xmlns:a16="http://schemas.microsoft.com/office/drawing/2014/main" val="963850138"/>
                  </a:ext>
                </a:extLst>
              </a:tr>
              <a:tr h="370840">
                <a:tc>
                  <a:txBody>
                    <a:bodyPr/>
                    <a:lstStyle/>
                    <a:p>
                      <a:r>
                        <a:rPr lang="en-US" sz="1200" dirty="0"/>
                        <a:t>2</a:t>
                      </a:r>
                    </a:p>
                  </a:txBody>
                  <a:tcPr anchor="ctr"/>
                </a:tc>
                <a:tc>
                  <a:txBody>
                    <a:bodyPr/>
                    <a:lstStyle/>
                    <a:p>
                      <a:r>
                        <a:rPr lang="en-US" sz="1200" dirty="0"/>
                        <a:t>Header Detection</a:t>
                      </a:r>
                    </a:p>
                  </a:txBody>
                  <a:tcPr anchor="ctr"/>
                </a:tc>
                <a:tc>
                  <a:txBody>
                    <a:bodyPr/>
                    <a:lstStyle/>
                    <a:p>
                      <a:r>
                        <a:rPr lang="en-US" sz="1200" dirty="0"/>
                        <a:t>Mixed valid and invalid headers</a:t>
                      </a:r>
                    </a:p>
                  </a:txBody>
                  <a:tcPr anchor="ctr"/>
                </a:tc>
                <a:tc>
                  <a:txBody>
                    <a:bodyPr/>
                    <a:lstStyle/>
                    <a:p>
                      <a:r>
                        <a:rPr lang="en-US" sz="1200" dirty="0"/>
                        <a:t>Alignment only on three consecutive valid headers</a:t>
                      </a:r>
                    </a:p>
                  </a:txBody>
                  <a:tcPr anchor="ctr"/>
                </a:tc>
                <a:extLst>
                  <a:ext uri="{0D108BD9-81ED-4DB2-BD59-A6C34878D82A}">
                    <a16:rowId xmlns:a16="http://schemas.microsoft.com/office/drawing/2014/main" val="3559115499"/>
                  </a:ext>
                </a:extLst>
              </a:tr>
              <a:tr h="370840">
                <a:tc>
                  <a:txBody>
                    <a:bodyPr/>
                    <a:lstStyle/>
                    <a:p>
                      <a:r>
                        <a:rPr lang="en-US" sz="1200"/>
                        <a:t>3</a:t>
                      </a:r>
                    </a:p>
                  </a:txBody>
                  <a:tcPr anchor="ctr"/>
                </a:tc>
                <a:tc>
                  <a:txBody>
                    <a:bodyPr/>
                    <a:lstStyle/>
                    <a:p>
                      <a:r>
                        <a:rPr lang="en-US" sz="1200" dirty="0"/>
                        <a:t>Header Detection</a:t>
                      </a:r>
                    </a:p>
                  </a:txBody>
                  <a:tcPr anchor="ctr"/>
                </a:tc>
                <a:tc>
                  <a:txBody>
                    <a:bodyPr/>
                    <a:lstStyle/>
                    <a:p>
                      <a:r>
                        <a:rPr lang="en-US" sz="1200"/>
                        <a:t>Stream with no valid headers</a:t>
                      </a:r>
                    </a:p>
                  </a:txBody>
                  <a:tcPr anchor="ctr"/>
                </a:tc>
                <a:tc>
                  <a:txBody>
                    <a:bodyPr/>
                    <a:lstStyle/>
                    <a:p>
                      <a:r>
                        <a:rPr lang="en-US" sz="1200" dirty="0"/>
                        <a:t>No alignment is detected</a:t>
                      </a:r>
                    </a:p>
                  </a:txBody>
                  <a:tcPr anchor="ctr"/>
                </a:tc>
                <a:extLst>
                  <a:ext uri="{0D108BD9-81ED-4DB2-BD59-A6C34878D82A}">
                    <a16:rowId xmlns:a16="http://schemas.microsoft.com/office/drawing/2014/main" val="3131826112"/>
                  </a:ext>
                </a:extLst>
              </a:tr>
              <a:tr h="370840">
                <a:tc>
                  <a:txBody>
                    <a:bodyPr/>
                    <a:lstStyle/>
                    <a:p>
                      <a:r>
                        <a:rPr lang="en-US" sz="1200"/>
                        <a:t>4</a:t>
                      </a:r>
                    </a:p>
                  </a:txBody>
                  <a:tcPr anchor="ctr"/>
                </a:tc>
                <a:tc>
                  <a:txBody>
                    <a:bodyPr/>
                    <a:lstStyle/>
                    <a:p>
                      <a:r>
                        <a:rPr lang="en-US" sz="1200" dirty="0"/>
                        <a:t>Misalignment Detection</a:t>
                      </a:r>
                    </a:p>
                  </a:txBody>
                  <a:tcPr anchor="ctr"/>
                </a:tc>
                <a:tc>
                  <a:txBody>
                    <a:bodyPr/>
                    <a:lstStyle/>
                    <a:p>
                      <a:r>
                        <a:rPr lang="en-US" sz="1200" dirty="0"/>
                        <a:t>Four consecutive frames without valid headers</a:t>
                      </a:r>
                    </a:p>
                  </a:txBody>
                  <a:tcPr anchor="ctr"/>
                </a:tc>
                <a:tc>
                  <a:txBody>
                    <a:bodyPr/>
                    <a:lstStyle/>
                    <a:p>
                      <a:r>
                        <a:rPr lang="en-US" sz="1200" dirty="0"/>
                        <a:t>Misalignment is flagged</a:t>
                      </a:r>
                      <a:endParaRPr lang="ar-SA"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frame_detect</a:t>
                      </a:r>
                      <a:r>
                        <a:rPr lang="en-US" sz="1200" dirty="0"/>
                        <a:t>  </a:t>
                      </a:r>
                      <a:r>
                        <a:rPr lang="ar-SA" sz="1200" dirty="0"/>
                        <a:t>= </a:t>
                      </a:r>
                      <a:r>
                        <a:rPr lang="en-US" sz="1200" dirty="0"/>
                        <a:t>0</a:t>
                      </a:r>
                    </a:p>
                  </a:txBody>
                  <a:tcPr anchor="ctr"/>
                </a:tc>
                <a:extLst>
                  <a:ext uri="{0D108BD9-81ED-4DB2-BD59-A6C34878D82A}">
                    <a16:rowId xmlns:a16="http://schemas.microsoft.com/office/drawing/2014/main" val="4275712872"/>
                  </a:ext>
                </a:extLst>
              </a:tr>
              <a:tr h="370840">
                <a:tc>
                  <a:txBody>
                    <a:bodyPr/>
                    <a:lstStyle/>
                    <a:p>
                      <a:r>
                        <a:rPr lang="en-US" sz="1200" dirty="0"/>
                        <a:t>5</a:t>
                      </a:r>
                    </a:p>
                  </a:txBody>
                  <a:tcPr anchor="ctr"/>
                </a:tc>
                <a:tc>
                  <a:txBody>
                    <a:bodyPr/>
                    <a:lstStyle/>
                    <a:p>
                      <a:r>
                        <a:rPr lang="en-US" sz="1200"/>
                        <a:t>Misalignment Detection</a:t>
                      </a:r>
                    </a:p>
                  </a:txBody>
                  <a:tcPr anchor="ctr"/>
                </a:tc>
                <a:tc>
                  <a:txBody>
                    <a:bodyPr/>
                    <a:lstStyle/>
                    <a:p>
                      <a:r>
                        <a:rPr lang="en-US" sz="1200" dirty="0"/>
                        <a:t>Alternating valid and invalid headers</a:t>
                      </a:r>
                    </a:p>
                  </a:txBody>
                  <a:tcPr anchor="ctr"/>
                </a:tc>
                <a:tc>
                  <a:txBody>
                    <a:bodyPr/>
                    <a:lstStyle/>
                    <a:p>
                      <a:r>
                        <a:rPr lang="en-US" sz="1200" dirty="0"/>
                        <a:t>Misalignment only flagged after four consecutive invalid frames</a:t>
                      </a:r>
                    </a:p>
                  </a:txBody>
                  <a:tcPr anchor="ctr"/>
                </a:tc>
                <a:extLst>
                  <a:ext uri="{0D108BD9-81ED-4DB2-BD59-A6C34878D82A}">
                    <a16:rowId xmlns:a16="http://schemas.microsoft.com/office/drawing/2014/main" val="1943785103"/>
                  </a:ext>
                </a:extLst>
              </a:tr>
              <a:tr h="370840">
                <a:tc>
                  <a:txBody>
                    <a:bodyPr/>
                    <a:lstStyle/>
                    <a:p>
                      <a:r>
                        <a:rPr lang="en-US" sz="1200"/>
                        <a:t>6</a:t>
                      </a:r>
                    </a:p>
                  </a:txBody>
                  <a:tcPr anchor="ctr"/>
                </a:tc>
                <a:tc>
                  <a:txBody>
                    <a:bodyPr/>
                    <a:lstStyle/>
                    <a:p>
                      <a:r>
                        <a:rPr lang="en-US" sz="1200" dirty="0"/>
                        <a:t>Edge case </a:t>
                      </a:r>
                    </a:p>
                  </a:txBody>
                  <a:tcPr anchor="ctr"/>
                </a:tc>
                <a:tc>
                  <a:txBody>
                    <a:bodyPr/>
                    <a:lstStyle/>
                    <a:p>
                      <a:r>
                        <a:rPr lang="en-US" sz="1200" dirty="0"/>
                        <a:t>3 consecutive frames with valid header but last payload of the 3</a:t>
                      </a:r>
                      <a:r>
                        <a:rPr lang="en-US" sz="1200" baseline="30000" dirty="0"/>
                        <a:t>rd</a:t>
                      </a:r>
                      <a:r>
                        <a:rPr lang="en-US" sz="1200" dirty="0"/>
                        <a:t> frame is invalid </a:t>
                      </a:r>
                    </a:p>
                  </a:txBody>
                  <a:tcPr anchor="ctr"/>
                </a:tc>
                <a:tc>
                  <a:txBody>
                    <a:bodyPr/>
                    <a:lstStyle/>
                    <a:p>
                      <a:r>
                        <a:rPr lang="en-US" sz="1200" dirty="0" err="1"/>
                        <a:t>frame_detect</a:t>
                      </a:r>
                      <a:r>
                        <a:rPr lang="en-US" sz="1200" dirty="0"/>
                        <a:t> does not change.</a:t>
                      </a:r>
                    </a:p>
                  </a:txBody>
                  <a:tcPr anchor="ctr"/>
                </a:tc>
                <a:extLst>
                  <a:ext uri="{0D108BD9-81ED-4DB2-BD59-A6C34878D82A}">
                    <a16:rowId xmlns:a16="http://schemas.microsoft.com/office/drawing/2014/main" val="1372196366"/>
                  </a:ext>
                </a:extLst>
              </a:tr>
              <a:tr h="370840">
                <a:tc>
                  <a:txBody>
                    <a:bodyPr/>
                    <a:lstStyle/>
                    <a:p>
                      <a:r>
                        <a:rPr lang="en-US" sz="1200"/>
                        <a:t>7</a:t>
                      </a:r>
                    </a:p>
                  </a:txBody>
                  <a:tcPr anchor="ctr"/>
                </a:tc>
                <a:tc>
                  <a:txBody>
                    <a:bodyPr/>
                    <a:lstStyle/>
                    <a:p>
                      <a:r>
                        <a:rPr lang="en-US" sz="1200" dirty="0"/>
                        <a:t>Edge case 2 </a:t>
                      </a:r>
                    </a:p>
                  </a:txBody>
                  <a:tcPr anchor="ctr"/>
                </a:tc>
                <a:tc>
                  <a:txBody>
                    <a:bodyPr/>
                    <a:lstStyle/>
                    <a:p>
                      <a:r>
                        <a:rPr lang="en-US" sz="1200" dirty="0"/>
                        <a:t>Frame detect at zero ,47 consecutive frames with invalid headers.</a:t>
                      </a:r>
                    </a:p>
                  </a:txBody>
                  <a:tcPr anchor="ctr"/>
                </a:tc>
                <a:tc>
                  <a:txBody>
                    <a:bodyPr/>
                    <a:lstStyle/>
                    <a:p>
                      <a:r>
                        <a:rPr lang="en-US" sz="1200" dirty="0"/>
                        <a:t>Frame </a:t>
                      </a:r>
                      <a:r>
                        <a:rPr lang="en-US" sz="1200" dirty="0" err="1"/>
                        <a:t>detecet</a:t>
                      </a:r>
                      <a:r>
                        <a:rPr lang="en-US" sz="1200" dirty="0"/>
                        <a:t> don’t change, only at 48 bytes </a:t>
                      </a:r>
                    </a:p>
                  </a:txBody>
                  <a:tcPr anchor="ctr"/>
                </a:tc>
                <a:extLst>
                  <a:ext uri="{0D108BD9-81ED-4DB2-BD59-A6C34878D82A}">
                    <a16:rowId xmlns:a16="http://schemas.microsoft.com/office/drawing/2014/main" val="2858149368"/>
                  </a:ext>
                </a:extLst>
              </a:tr>
              <a:tr h="370840">
                <a:tc>
                  <a:txBody>
                    <a:bodyPr/>
                    <a:lstStyle/>
                    <a:p>
                      <a:r>
                        <a:rPr lang="en-US" sz="1200"/>
                        <a:t>8</a:t>
                      </a:r>
                    </a:p>
                  </a:txBody>
                  <a:tcPr anchor="ctr"/>
                </a:tc>
                <a:tc>
                  <a:txBody>
                    <a:bodyPr/>
                    <a:lstStyle/>
                    <a:p>
                      <a:r>
                        <a:rPr lang="en-US" sz="1200" dirty="0"/>
                        <a:t>Reset functionality </a:t>
                      </a:r>
                    </a:p>
                  </a:txBody>
                  <a:tcPr anchor="ctr"/>
                </a:tc>
                <a:tc>
                  <a:txBody>
                    <a:bodyPr/>
                    <a:lstStyle/>
                    <a:p>
                      <a:r>
                        <a:rPr lang="en-US" sz="1200" dirty="0"/>
                        <a:t>Test system response after reset signal is applied</a:t>
                      </a:r>
                    </a:p>
                  </a:txBody>
                  <a:tcPr anchor="ctr"/>
                </a:tc>
                <a:tc>
                  <a:txBody>
                    <a:bodyPr/>
                    <a:lstStyle/>
                    <a:p>
                      <a:r>
                        <a:rPr lang="en-US" sz="1200" dirty="0"/>
                        <a:t>All reg is reset.</a:t>
                      </a:r>
                    </a:p>
                  </a:txBody>
                  <a:tcPr anchor="ctr"/>
                </a:tc>
                <a:extLst>
                  <a:ext uri="{0D108BD9-81ED-4DB2-BD59-A6C34878D82A}">
                    <a16:rowId xmlns:a16="http://schemas.microsoft.com/office/drawing/2014/main" val="4148433390"/>
                  </a:ext>
                </a:extLst>
              </a:tr>
              <a:tr h="370840">
                <a:tc>
                  <a:txBody>
                    <a:bodyPr/>
                    <a:lstStyle/>
                    <a:p>
                      <a:r>
                        <a:rPr lang="en-US" sz="1200" dirty="0"/>
                        <a:t>9</a:t>
                      </a:r>
                    </a:p>
                  </a:txBody>
                  <a:tcPr anchor="ctr"/>
                </a:tc>
                <a:tc>
                  <a:txBody>
                    <a:bodyPr/>
                    <a:lstStyle/>
                    <a:p>
                      <a:r>
                        <a:rPr lang="en-US" sz="1200" dirty="0"/>
                        <a:t>Header detection</a:t>
                      </a:r>
                    </a:p>
                  </a:txBody>
                  <a:tcPr anchor="ctr"/>
                </a:tc>
                <a:tc>
                  <a:txBody>
                    <a:bodyPr/>
                    <a:lstStyle/>
                    <a:p>
                      <a:r>
                        <a:rPr lang="en-US" sz="1200" dirty="0"/>
                        <a:t>Cross between (0xAF  &amp; 0x55) and (0xAA 0xBA)</a:t>
                      </a:r>
                    </a:p>
                  </a:txBody>
                  <a:tcPr anchor="ctr"/>
                </a:tc>
                <a:tc>
                  <a:txBody>
                    <a:bodyPr/>
                    <a:lstStyle/>
                    <a:p>
                      <a:r>
                        <a:rPr lang="en-US" sz="1200" dirty="0"/>
                        <a:t>Not valid header </a:t>
                      </a:r>
                    </a:p>
                  </a:txBody>
                  <a:tcPr anchor="ctr"/>
                </a:tc>
                <a:extLst>
                  <a:ext uri="{0D108BD9-81ED-4DB2-BD59-A6C34878D82A}">
                    <a16:rowId xmlns:a16="http://schemas.microsoft.com/office/drawing/2014/main" val="3315699787"/>
                  </a:ext>
                </a:extLst>
              </a:tr>
            </a:tbl>
          </a:graphicData>
        </a:graphic>
      </p:graphicFrame>
    </p:spTree>
    <p:extLst>
      <p:ext uri="{BB962C8B-B14F-4D97-AF65-F5344CB8AC3E}">
        <p14:creationId xmlns:p14="http://schemas.microsoft.com/office/powerpoint/2010/main" val="65748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FDD9-745B-3BA3-0EEF-CF0C36B89988}"/>
              </a:ext>
            </a:extLst>
          </p:cNvPr>
          <p:cNvSpPr>
            <a:spLocks noGrp="1"/>
          </p:cNvSpPr>
          <p:nvPr>
            <p:ph type="title"/>
          </p:nvPr>
        </p:nvSpPr>
        <p:spPr/>
        <p:txBody>
          <a:bodyPr/>
          <a:lstStyle/>
          <a:p>
            <a:r>
              <a:rPr lang="en-US" b="1" dirty="0"/>
              <a:t>Coverage plan</a:t>
            </a:r>
            <a:endParaRPr lang="en-US" dirty="0"/>
          </a:p>
        </p:txBody>
      </p:sp>
      <p:sp>
        <p:nvSpPr>
          <p:cNvPr id="3" name="Content Placeholder 2">
            <a:extLst>
              <a:ext uri="{FF2B5EF4-FFF2-40B4-BE49-F238E27FC236}">
                <a16:creationId xmlns:a16="http://schemas.microsoft.com/office/drawing/2014/main" id="{6D19679E-574B-1040-56D7-7366DF15B25D}"/>
              </a:ext>
            </a:extLst>
          </p:cNvPr>
          <p:cNvSpPr>
            <a:spLocks noGrp="1"/>
          </p:cNvSpPr>
          <p:nvPr>
            <p:ph idx="1"/>
          </p:nvPr>
        </p:nvSpPr>
        <p:spPr>
          <a:xfrm>
            <a:off x="677334" y="1353787"/>
            <a:ext cx="8596668" cy="4687575"/>
          </a:xfrm>
        </p:spPr>
        <p:txBody>
          <a:bodyPr>
            <a:normAutofit fontScale="92500" lnSpcReduction="20000"/>
          </a:bodyPr>
          <a:lstStyle/>
          <a:p>
            <a:r>
              <a:rPr lang="en-US" sz="1600" b="1" dirty="0"/>
              <a:t>Header Coverage</a:t>
            </a:r>
            <a:r>
              <a:rPr lang="en-US" sz="1600" dirty="0"/>
              <a:t>:</a:t>
            </a:r>
          </a:p>
          <a:p>
            <a:pPr>
              <a:buFont typeface="Arial" panose="020B0604020202020204" pitchFamily="34" charset="0"/>
              <a:buChar char="•"/>
            </a:pPr>
            <a:r>
              <a:rPr lang="en-US" sz="1600" dirty="0"/>
              <a:t>Ensured that all possible  header patterns were evaluated during the simulation.</a:t>
            </a:r>
          </a:p>
          <a:p>
            <a:r>
              <a:rPr lang="en-US" sz="1600" b="1" dirty="0"/>
              <a:t>Byte Position Coverage</a:t>
            </a:r>
            <a:r>
              <a:rPr lang="en-US" sz="1600" dirty="0"/>
              <a:t>:</a:t>
            </a:r>
          </a:p>
          <a:p>
            <a:pPr>
              <a:buFont typeface="Arial" panose="020B0604020202020204" pitchFamily="34" charset="0"/>
              <a:buChar char="•"/>
            </a:pPr>
            <a:r>
              <a:rPr lang="en-US" sz="1600" dirty="0"/>
              <a:t>Monitored the byte positions within frames to ensure that all positions from 0 to 11 were exercised during simulation.</a:t>
            </a:r>
          </a:p>
          <a:p>
            <a:pPr>
              <a:buFont typeface="Arial" panose="020B0604020202020204" pitchFamily="34" charset="0"/>
              <a:buChar char="•"/>
            </a:pPr>
            <a:r>
              <a:rPr lang="en-US" sz="1600" b="1" dirty="0"/>
              <a:t>Frame Detection Coverage</a:t>
            </a:r>
            <a:r>
              <a:rPr lang="en-US" sz="1600" dirty="0"/>
              <a:t>:</a:t>
            </a:r>
          </a:p>
          <a:p>
            <a:pPr>
              <a:buFont typeface="Arial" panose="020B0604020202020204" pitchFamily="34" charset="0"/>
              <a:buChar char="•"/>
            </a:pPr>
            <a:r>
              <a:rPr lang="en-US" sz="1600" dirty="0"/>
              <a:t>Tracked when the </a:t>
            </a:r>
            <a:r>
              <a:rPr lang="en-US" sz="1600" dirty="0" err="1"/>
              <a:t>frame_detect</a:t>
            </a:r>
            <a:r>
              <a:rPr lang="en-US" sz="1600" dirty="0"/>
              <a:t> signal was asserted (indicating alignment) and when it was </a:t>
            </a:r>
            <a:r>
              <a:rPr lang="en-US" sz="1600" dirty="0" err="1"/>
              <a:t>deasserted</a:t>
            </a:r>
            <a:r>
              <a:rPr lang="en-US" sz="1600" dirty="0"/>
              <a:t> (indicating no alignment).</a:t>
            </a:r>
          </a:p>
          <a:p>
            <a:pPr>
              <a:buFont typeface="Arial" panose="020B0604020202020204" pitchFamily="34" charset="0"/>
              <a:buChar char="•"/>
            </a:pPr>
            <a:endParaRPr lang="en-US" sz="1600" dirty="0"/>
          </a:p>
          <a:p>
            <a:pPr marL="0" indent="0">
              <a:buNone/>
            </a:pPr>
            <a:r>
              <a:rPr lang="en-US" sz="1600" b="1" u="sng" dirty="0"/>
              <a:t>Functional Coverage</a:t>
            </a:r>
          </a:p>
          <a:p>
            <a:pPr>
              <a:buFont typeface="Arial" panose="020B0604020202020204" pitchFamily="34" charset="0"/>
              <a:buChar char="•"/>
            </a:pPr>
            <a:r>
              <a:rPr lang="en-US" sz="1600" b="1" dirty="0"/>
              <a:t>Header Detection</a:t>
            </a:r>
            <a:endParaRPr lang="en-US" sz="1600" dirty="0"/>
          </a:p>
          <a:p>
            <a:pPr marL="742950" lvl="1" indent="-285750">
              <a:buFont typeface="Arial" panose="020B0604020202020204" pitchFamily="34" charset="0"/>
              <a:buChar char="•"/>
            </a:pPr>
            <a:r>
              <a:rPr lang="en-US" dirty="0"/>
              <a:t>Cover detection of both valid headers (0xAFAA and 0xBA55) in three consecutive frames.</a:t>
            </a:r>
          </a:p>
          <a:p>
            <a:pPr marL="742950" lvl="1" indent="-285750">
              <a:buFont typeface="Arial" panose="020B0604020202020204" pitchFamily="34" charset="0"/>
              <a:buChar char="•"/>
            </a:pPr>
            <a:r>
              <a:rPr lang="en-US" dirty="0"/>
              <a:t>Include scenarios with varying numbers of valid headers (one, two, and three consecutive headers).</a:t>
            </a:r>
          </a:p>
          <a:p>
            <a:pPr marL="742950" lvl="1" indent="-285750">
              <a:buFont typeface="Arial" panose="020B0604020202020204" pitchFamily="34" charset="0"/>
              <a:buChar char="•"/>
            </a:pPr>
            <a:r>
              <a:rPr lang="en-US" dirty="0"/>
              <a:t>Cover streams with mixed valid and invalid headers.</a:t>
            </a:r>
          </a:p>
          <a:p>
            <a:pPr>
              <a:buFont typeface="Arial" panose="020B0604020202020204" pitchFamily="34" charset="0"/>
              <a:buChar char="•"/>
            </a:pPr>
            <a:r>
              <a:rPr lang="en-US" sz="1600" dirty="0"/>
              <a:t> </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489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66C5-ACB9-AC5D-A6AA-EC5CE7A65FE5}"/>
              </a:ext>
            </a:extLst>
          </p:cNvPr>
          <p:cNvSpPr>
            <a:spLocks noGrp="1"/>
          </p:cNvSpPr>
          <p:nvPr>
            <p:ph type="title"/>
          </p:nvPr>
        </p:nvSpPr>
        <p:spPr/>
        <p:txBody>
          <a:bodyPr/>
          <a:lstStyle/>
          <a:p>
            <a:r>
              <a:rPr lang="en-US" b="1" dirty="0"/>
              <a:t>Coverage plan</a:t>
            </a:r>
            <a:endParaRPr lang="en-US" dirty="0"/>
          </a:p>
        </p:txBody>
      </p:sp>
      <p:sp>
        <p:nvSpPr>
          <p:cNvPr id="5" name="Rectangle 2">
            <a:extLst>
              <a:ext uri="{FF2B5EF4-FFF2-40B4-BE49-F238E27FC236}">
                <a16:creationId xmlns:a16="http://schemas.microsoft.com/office/drawing/2014/main" id="{DF40B7E1-C879-062B-CC49-20EA68E7F822}"/>
              </a:ext>
            </a:extLst>
          </p:cNvPr>
          <p:cNvSpPr>
            <a:spLocks noGrp="1" noChangeArrowheads="1"/>
          </p:cNvSpPr>
          <p:nvPr>
            <p:ph idx="1"/>
          </p:nvPr>
        </p:nvSpPr>
        <p:spPr bwMode="auto">
          <a:xfrm>
            <a:off x="677334" y="2623648"/>
            <a:ext cx="887576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Misalignment Detection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Cover cases with four consecutive frames missing a valid header.</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Cover transitions between alignment and misalignment based on valid and invalid headers.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Byte Counter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Cover scenarios where </a:t>
            </a:r>
            <a:r>
              <a:rPr kumimoji="0" lang="en-US" altLang="en-US" sz="1600" b="0" i="0" u="none" strike="noStrike" cap="none" normalizeH="0" baseline="0" dirty="0" err="1">
                <a:ln>
                  <a:noFill/>
                </a:ln>
                <a:solidFill>
                  <a:schemeClr val="tx1"/>
                </a:solidFill>
                <a:effectLst/>
                <a:latin typeface="Arial Unicode MS"/>
              </a:rPr>
              <a:t>na_byte_counter</a:t>
            </a:r>
            <a:r>
              <a:rPr kumimoji="0" lang="en-US" altLang="en-US" sz="1600" b="0" i="0" u="none" strike="noStrike" cap="none" normalizeH="0" baseline="0" dirty="0">
                <a:ln>
                  <a:noFill/>
                </a:ln>
                <a:solidFill>
                  <a:schemeClr val="tx1"/>
                </a:solidFill>
                <a:effectLst/>
              </a:rPr>
              <a:t> reaches 48 consecutive bytes without a valid header,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resulting in </a:t>
            </a:r>
            <a:r>
              <a:rPr kumimoji="0" lang="en-US" altLang="en-US" sz="1600" b="0" i="0" u="none" strike="noStrike" cap="none" normalizeH="0" baseline="0" dirty="0" err="1">
                <a:ln>
                  <a:noFill/>
                </a:ln>
                <a:solidFill>
                  <a:schemeClr val="tx1"/>
                </a:solidFill>
                <a:effectLst/>
                <a:latin typeface="Arial Unicode MS"/>
              </a:rPr>
              <a:t>frame_detect</a:t>
            </a:r>
            <a:r>
              <a:rPr kumimoji="0" lang="en-US" altLang="en-US" sz="1600" b="0" i="0" u="none" strike="noStrike" cap="none" normalizeH="0" baseline="0" dirty="0">
                <a:ln>
                  <a:noFill/>
                </a:ln>
                <a:solidFill>
                  <a:schemeClr val="tx1"/>
                </a:solidFill>
                <a:effectLst/>
              </a:rPr>
              <a:t> going low.</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Include cases where valid headers appear intermittently, resetting the counter.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0780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7B1A-A7AD-EE18-1205-5B6DEABD213D}"/>
              </a:ext>
            </a:extLst>
          </p:cNvPr>
          <p:cNvSpPr>
            <a:spLocks noGrp="1"/>
          </p:cNvSpPr>
          <p:nvPr>
            <p:ph type="title"/>
          </p:nvPr>
        </p:nvSpPr>
        <p:spPr/>
        <p:txBody>
          <a:bodyPr/>
          <a:lstStyle/>
          <a:p>
            <a:r>
              <a:rPr lang="en-US" b="1" dirty="0"/>
              <a:t>Coverage metrics</a:t>
            </a:r>
            <a:endParaRPr lang="en-US" dirty="0"/>
          </a:p>
        </p:txBody>
      </p:sp>
      <p:sp>
        <p:nvSpPr>
          <p:cNvPr id="3" name="Content Placeholder 2">
            <a:extLst>
              <a:ext uri="{FF2B5EF4-FFF2-40B4-BE49-F238E27FC236}">
                <a16:creationId xmlns:a16="http://schemas.microsoft.com/office/drawing/2014/main" id="{36ED90E7-9F98-251F-156D-CDAB0EBCF639}"/>
              </a:ext>
            </a:extLst>
          </p:cNvPr>
          <p:cNvSpPr>
            <a:spLocks noGrp="1"/>
          </p:cNvSpPr>
          <p:nvPr>
            <p:ph idx="1"/>
          </p:nvPr>
        </p:nvSpPr>
        <p:spPr/>
        <p:txBody>
          <a:bodyPr/>
          <a:lstStyle/>
          <a:p>
            <a:r>
              <a:rPr lang="en-US" dirty="0"/>
              <a:t>Functional goals :- full </a:t>
            </a:r>
            <a:r>
              <a:rPr lang="en-US" b="1" dirty="0"/>
              <a:t>coverage for all test plan .</a:t>
            </a:r>
          </a:p>
          <a:p>
            <a:r>
              <a:rPr lang="en-US" b="1" dirty="0"/>
              <a:t>Code coverage :-</a:t>
            </a:r>
          </a:p>
          <a:p>
            <a:pPr lvl="1"/>
            <a:r>
              <a:rPr lang="en-US" b="1" dirty="0"/>
              <a:t> </a:t>
            </a:r>
            <a:r>
              <a:rPr lang="en-US" b="1" dirty="0" err="1"/>
              <a:t>frame_detect</a:t>
            </a:r>
            <a:r>
              <a:rPr lang="en-US" b="1" dirty="0"/>
              <a:t> coverage :100% .</a:t>
            </a:r>
          </a:p>
          <a:p>
            <a:pPr lvl="1"/>
            <a:r>
              <a:rPr lang="en-US" sz="1600" b="1" dirty="0"/>
              <a:t>header  Coverage : 100%.</a:t>
            </a:r>
          </a:p>
          <a:p>
            <a:pPr lvl="1"/>
            <a:r>
              <a:rPr lang="en-US" sz="1600" b="1" dirty="0"/>
              <a:t>Byte </a:t>
            </a:r>
            <a:r>
              <a:rPr lang="en-US" sz="1600" b="1" dirty="0" err="1"/>
              <a:t>postion</a:t>
            </a:r>
            <a:r>
              <a:rPr lang="en-US" sz="1600" b="1" dirty="0"/>
              <a:t> Coverage:100%.</a:t>
            </a:r>
            <a:endParaRPr lang="en-US" dirty="0"/>
          </a:p>
        </p:txBody>
      </p:sp>
    </p:spTree>
    <p:extLst>
      <p:ext uri="{BB962C8B-B14F-4D97-AF65-F5344CB8AC3E}">
        <p14:creationId xmlns:p14="http://schemas.microsoft.com/office/powerpoint/2010/main" val="3708677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E8E8-8B39-3585-4D74-3ABDDD3A72AB}"/>
              </a:ext>
            </a:extLst>
          </p:cNvPr>
          <p:cNvSpPr>
            <a:spLocks noGrp="1"/>
          </p:cNvSpPr>
          <p:nvPr>
            <p:ph type="title"/>
          </p:nvPr>
        </p:nvSpPr>
        <p:spPr/>
        <p:txBody>
          <a:bodyPr/>
          <a:lstStyle/>
          <a:p>
            <a:r>
              <a:rPr lang="en-US" dirty="0"/>
              <a:t>Byte position coverage </a:t>
            </a:r>
          </a:p>
        </p:txBody>
      </p:sp>
      <p:pic>
        <p:nvPicPr>
          <p:cNvPr id="5" name="Content Placeholder 4">
            <a:extLst>
              <a:ext uri="{FF2B5EF4-FFF2-40B4-BE49-F238E27FC236}">
                <a16:creationId xmlns:a16="http://schemas.microsoft.com/office/drawing/2014/main" id="{CCE0A783-757D-FCB3-D4A6-4E57869D66B9}"/>
              </a:ext>
            </a:extLst>
          </p:cNvPr>
          <p:cNvPicPr>
            <a:picLocks noGrp="1" noChangeAspect="1"/>
          </p:cNvPicPr>
          <p:nvPr>
            <p:ph idx="1"/>
          </p:nvPr>
        </p:nvPicPr>
        <p:blipFill>
          <a:blip r:embed="rId2"/>
          <a:stretch>
            <a:fillRect/>
          </a:stretch>
        </p:blipFill>
        <p:spPr>
          <a:xfrm>
            <a:off x="519367" y="4179824"/>
            <a:ext cx="8596312" cy="1864992"/>
          </a:xfrm>
        </p:spPr>
      </p:pic>
      <p:sp>
        <p:nvSpPr>
          <p:cNvPr id="7" name="TextBox 6">
            <a:extLst>
              <a:ext uri="{FF2B5EF4-FFF2-40B4-BE49-F238E27FC236}">
                <a16:creationId xmlns:a16="http://schemas.microsoft.com/office/drawing/2014/main" id="{42A1BE7E-6236-D1F7-15E9-FA136EC3E246}"/>
              </a:ext>
            </a:extLst>
          </p:cNvPr>
          <p:cNvSpPr txBox="1"/>
          <p:nvPr/>
        </p:nvSpPr>
        <p:spPr>
          <a:xfrm>
            <a:off x="1171956" y="1845302"/>
            <a:ext cx="6099048" cy="646331"/>
          </a:xfrm>
          <a:prstGeom prst="rect">
            <a:avLst/>
          </a:prstGeom>
          <a:noFill/>
        </p:spPr>
        <p:txBody>
          <a:bodyPr wrap="square">
            <a:spAutoFit/>
          </a:bodyPr>
          <a:lstStyle/>
          <a:p>
            <a:r>
              <a:rPr lang="en-US" dirty="0"/>
              <a:t>Description : ensure coverage of all byte positions from 0 to 11.</a:t>
            </a:r>
          </a:p>
        </p:txBody>
      </p:sp>
    </p:spTree>
    <p:extLst>
      <p:ext uri="{BB962C8B-B14F-4D97-AF65-F5344CB8AC3E}">
        <p14:creationId xmlns:p14="http://schemas.microsoft.com/office/powerpoint/2010/main" val="99382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0553-21CC-CEBB-D834-30CCB8D12960}"/>
              </a:ext>
            </a:extLst>
          </p:cNvPr>
          <p:cNvSpPr>
            <a:spLocks noGrp="1"/>
          </p:cNvSpPr>
          <p:nvPr>
            <p:ph type="title"/>
          </p:nvPr>
        </p:nvSpPr>
        <p:spPr/>
        <p:txBody>
          <a:bodyPr/>
          <a:lstStyle/>
          <a:p>
            <a:r>
              <a:rPr lang="en-US" sz="3600" b="1" dirty="0"/>
              <a:t>header  Coverage</a:t>
            </a:r>
            <a:endParaRPr lang="en-US" dirty="0"/>
          </a:p>
        </p:txBody>
      </p:sp>
      <p:sp>
        <p:nvSpPr>
          <p:cNvPr id="3" name="Content Placeholder 2">
            <a:extLst>
              <a:ext uri="{FF2B5EF4-FFF2-40B4-BE49-F238E27FC236}">
                <a16:creationId xmlns:a16="http://schemas.microsoft.com/office/drawing/2014/main" id="{9C61FA21-EC0D-4208-3F64-F3B05C363A50}"/>
              </a:ext>
            </a:extLst>
          </p:cNvPr>
          <p:cNvSpPr>
            <a:spLocks noGrp="1"/>
          </p:cNvSpPr>
          <p:nvPr>
            <p:ph idx="1"/>
          </p:nvPr>
        </p:nvSpPr>
        <p:spPr/>
        <p:txBody>
          <a:bodyPr/>
          <a:lstStyle/>
          <a:p>
            <a:r>
              <a:rPr lang="en-US" dirty="0"/>
              <a:t>Description : ensure that all header edge case values have been checked </a:t>
            </a:r>
          </a:p>
        </p:txBody>
      </p:sp>
      <p:pic>
        <p:nvPicPr>
          <p:cNvPr id="5" name="Picture 4">
            <a:extLst>
              <a:ext uri="{FF2B5EF4-FFF2-40B4-BE49-F238E27FC236}">
                <a16:creationId xmlns:a16="http://schemas.microsoft.com/office/drawing/2014/main" id="{051473CF-FE5E-071B-6C47-B734B813BCB5}"/>
              </a:ext>
            </a:extLst>
          </p:cNvPr>
          <p:cNvPicPr>
            <a:picLocks noChangeAspect="1"/>
          </p:cNvPicPr>
          <p:nvPr/>
        </p:nvPicPr>
        <p:blipFill>
          <a:blip r:embed="rId2"/>
          <a:stretch>
            <a:fillRect/>
          </a:stretch>
        </p:blipFill>
        <p:spPr>
          <a:xfrm>
            <a:off x="744667" y="2805674"/>
            <a:ext cx="8529335" cy="2982651"/>
          </a:xfrm>
          <a:prstGeom prst="rect">
            <a:avLst/>
          </a:prstGeom>
        </p:spPr>
      </p:pic>
    </p:spTree>
    <p:extLst>
      <p:ext uri="{BB962C8B-B14F-4D97-AF65-F5344CB8AC3E}">
        <p14:creationId xmlns:p14="http://schemas.microsoft.com/office/powerpoint/2010/main" val="28920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89D6-520D-7CF0-D430-1BA3F3ABC2C3}"/>
              </a:ext>
            </a:extLst>
          </p:cNvPr>
          <p:cNvSpPr>
            <a:spLocks noGrp="1"/>
          </p:cNvSpPr>
          <p:nvPr>
            <p:ph type="title"/>
          </p:nvPr>
        </p:nvSpPr>
        <p:spPr/>
        <p:txBody>
          <a:bodyPr/>
          <a:lstStyle/>
          <a:p>
            <a:r>
              <a:rPr lang="en-US" b="1" dirty="0" err="1"/>
              <a:t>frame_detect</a:t>
            </a:r>
            <a:endParaRPr lang="en-US" dirty="0"/>
          </a:p>
        </p:txBody>
      </p:sp>
      <p:sp>
        <p:nvSpPr>
          <p:cNvPr id="3" name="Content Placeholder 2">
            <a:extLst>
              <a:ext uri="{FF2B5EF4-FFF2-40B4-BE49-F238E27FC236}">
                <a16:creationId xmlns:a16="http://schemas.microsoft.com/office/drawing/2014/main" id="{54509D11-70A5-892F-61BF-F89790E9A272}"/>
              </a:ext>
            </a:extLst>
          </p:cNvPr>
          <p:cNvSpPr>
            <a:spLocks noGrp="1"/>
          </p:cNvSpPr>
          <p:nvPr>
            <p:ph idx="1"/>
          </p:nvPr>
        </p:nvSpPr>
        <p:spPr/>
        <p:txBody>
          <a:bodyPr/>
          <a:lstStyle/>
          <a:p>
            <a:r>
              <a:rPr lang="en-US" dirty="0"/>
              <a:t>Description : ensure coverage for all frame detect values . </a:t>
            </a:r>
          </a:p>
        </p:txBody>
      </p:sp>
      <p:pic>
        <p:nvPicPr>
          <p:cNvPr id="7" name="Picture 6">
            <a:extLst>
              <a:ext uri="{FF2B5EF4-FFF2-40B4-BE49-F238E27FC236}">
                <a16:creationId xmlns:a16="http://schemas.microsoft.com/office/drawing/2014/main" id="{A45186EC-A27E-5071-65C5-3E9138D828FF}"/>
              </a:ext>
            </a:extLst>
          </p:cNvPr>
          <p:cNvPicPr>
            <a:picLocks noChangeAspect="1"/>
          </p:cNvPicPr>
          <p:nvPr/>
        </p:nvPicPr>
        <p:blipFill>
          <a:blip r:embed="rId2"/>
          <a:stretch>
            <a:fillRect/>
          </a:stretch>
        </p:blipFill>
        <p:spPr>
          <a:xfrm>
            <a:off x="677334" y="3638212"/>
            <a:ext cx="8507012" cy="2105319"/>
          </a:xfrm>
          <a:prstGeom prst="rect">
            <a:avLst/>
          </a:prstGeom>
        </p:spPr>
      </p:pic>
    </p:spTree>
    <p:extLst>
      <p:ext uri="{BB962C8B-B14F-4D97-AF65-F5344CB8AC3E}">
        <p14:creationId xmlns:p14="http://schemas.microsoft.com/office/powerpoint/2010/main" val="150280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D242-0ABB-6E24-95D7-BB4570543FB9}"/>
              </a:ext>
            </a:extLst>
          </p:cNvPr>
          <p:cNvSpPr>
            <a:spLocks noGrp="1"/>
          </p:cNvSpPr>
          <p:nvPr>
            <p:ph type="title"/>
          </p:nvPr>
        </p:nvSpPr>
        <p:spPr/>
        <p:txBody>
          <a:bodyPr/>
          <a:lstStyle/>
          <a:p>
            <a:r>
              <a:rPr lang="en-US" dirty="0"/>
              <a:t>Introduction</a:t>
            </a:r>
          </a:p>
        </p:txBody>
      </p:sp>
      <p:sp>
        <p:nvSpPr>
          <p:cNvPr id="4" name="Rectangle 1">
            <a:extLst>
              <a:ext uri="{FF2B5EF4-FFF2-40B4-BE49-F238E27FC236}">
                <a16:creationId xmlns:a16="http://schemas.microsoft.com/office/drawing/2014/main" id="{31961D6F-FE55-5436-CB4D-71F3EE42D7C5}"/>
              </a:ext>
            </a:extLst>
          </p:cNvPr>
          <p:cNvSpPr>
            <a:spLocks noGrp="1" noChangeArrowheads="1"/>
          </p:cNvSpPr>
          <p:nvPr>
            <p:ph idx="1"/>
          </p:nvPr>
        </p:nvSpPr>
        <p:spPr bwMode="auto">
          <a:xfrm>
            <a:off x="838200" y="1877635"/>
            <a:ext cx="1151744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Design Overview</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frame aligner module monitors an incoming data stream to detect a specific header pattern </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0xAFAA</a:t>
            </a:r>
            <a:r>
              <a:rPr kumimoji="0" lang="en-US" altLang="en-US" sz="1200" b="0" i="0" u="none" strike="noStrike" cap="none" normalizeH="0" baseline="0" dirty="0">
                <a:ln>
                  <a:noFill/>
                </a:ln>
                <a:solidFill>
                  <a:schemeClr val="tx1"/>
                </a:solidFill>
                <a:effectLst/>
              </a:rPr>
              <a:t> or </a:t>
            </a:r>
            <a:r>
              <a:rPr kumimoji="0" lang="en-US" altLang="en-US" sz="1200" b="0" i="0" u="none" strike="noStrike" cap="none" normalizeH="0" baseline="0" dirty="0">
                <a:ln>
                  <a:noFill/>
                </a:ln>
                <a:solidFill>
                  <a:schemeClr val="tx1"/>
                </a:solidFill>
                <a:effectLst/>
                <a:latin typeface="Arial Unicode MS"/>
              </a:rPr>
              <a:t>0xBA55</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it identifies this pattern in three consecutive frames, it confirms alignment.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four consecutive frames lack the expected header, it signals that the stream is out of alignment.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Goals of Verification</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Verify correct detection of header patterns and the alignment process.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Validate the module’s response to misalignment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652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AC3-08F0-0D9E-9D6A-50E61ADC368F}"/>
              </a:ext>
            </a:extLst>
          </p:cNvPr>
          <p:cNvSpPr>
            <a:spLocks noGrp="1"/>
          </p:cNvSpPr>
          <p:nvPr>
            <p:ph type="title"/>
          </p:nvPr>
        </p:nvSpPr>
        <p:spPr/>
        <p:txBody>
          <a:bodyPr/>
          <a:lstStyle/>
          <a:p>
            <a:r>
              <a:rPr lang="en-US" dirty="0"/>
              <a:t>Lists of Test </a:t>
            </a:r>
          </a:p>
        </p:txBody>
      </p:sp>
      <p:graphicFrame>
        <p:nvGraphicFramePr>
          <p:cNvPr id="12" name="Table 11">
            <a:extLst>
              <a:ext uri="{FF2B5EF4-FFF2-40B4-BE49-F238E27FC236}">
                <a16:creationId xmlns:a16="http://schemas.microsoft.com/office/drawing/2014/main" id="{AFDD7611-4A1A-C11A-89DA-2A96CBC679A8}"/>
              </a:ext>
            </a:extLst>
          </p:cNvPr>
          <p:cNvGraphicFramePr>
            <a:graphicFrameLocks noGrp="1"/>
          </p:cNvGraphicFramePr>
          <p:nvPr>
            <p:extLst>
              <p:ext uri="{D42A27DB-BD31-4B8C-83A1-F6EECF244321}">
                <p14:modId xmlns:p14="http://schemas.microsoft.com/office/powerpoint/2010/main" val="3342168720"/>
              </p:ext>
            </p:extLst>
          </p:nvPr>
        </p:nvGraphicFramePr>
        <p:xfrm>
          <a:off x="612964" y="1848104"/>
          <a:ext cx="8128000" cy="41148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06414398"/>
                    </a:ext>
                  </a:extLst>
                </a:gridCol>
                <a:gridCol w="1625600">
                  <a:extLst>
                    <a:ext uri="{9D8B030D-6E8A-4147-A177-3AD203B41FA5}">
                      <a16:colId xmlns:a16="http://schemas.microsoft.com/office/drawing/2014/main" val="3102657442"/>
                    </a:ext>
                  </a:extLst>
                </a:gridCol>
                <a:gridCol w="1448138">
                  <a:extLst>
                    <a:ext uri="{9D8B030D-6E8A-4147-A177-3AD203B41FA5}">
                      <a16:colId xmlns:a16="http://schemas.microsoft.com/office/drawing/2014/main" val="3225759259"/>
                    </a:ext>
                  </a:extLst>
                </a:gridCol>
                <a:gridCol w="1803062">
                  <a:extLst>
                    <a:ext uri="{9D8B030D-6E8A-4147-A177-3AD203B41FA5}">
                      <a16:colId xmlns:a16="http://schemas.microsoft.com/office/drawing/2014/main" val="1437841265"/>
                    </a:ext>
                  </a:extLst>
                </a:gridCol>
                <a:gridCol w="1625600">
                  <a:extLst>
                    <a:ext uri="{9D8B030D-6E8A-4147-A177-3AD203B41FA5}">
                      <a16:colId xmlns:a16="http://schemas.microsoft.com/office/drawing/2014/main" val="2119022957"/>
                    </a:ext>
                  </a:extLst>
                </a:gridCol>
              </a:tblGrid>
              <a:tr h="8954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Test Number</a:t>
                      </a:r>
                    </a:p>
                    <a:p>
                      <a:endParaRPr lang="en-US" sz="1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Description</a:t>
                      </a:r>
                    </a:p>
                    <a:p>
                      <a:endParaRPr lang="en-US" sz="1000" dirty="0"/>
                    </a:p>
                  </a:txBody>
                  <a:tcPr/>
                </a:tc>
                <a:tc>
                  <a:txBody>
                    <a:bodyPr/>
                    <a:lstStyle/>
                    <a:p>
                      <a:r>
                        <a:rPr lang="en-US" dirty="0"/>
                        <a:t>Feature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Expected Result</a:t>
                      </a:r>
                    </a:p>
                    <a:p>
                      <a:endParaRPr lang="en-US" dirty="0"/>
                    </a:p>
                  </a:txBody>
                  <a:tcPr/>
                </a:tc>
                <a:tc>
                  <a:txBody>
                    <a:bodyPr/>
                    <a:lstStyle/>
                    <a:p>
                      <a:r>
                        <a:rPr lang="en-US" dirty="0"/>
                        <a:t>Coverage</a:t>
                      </a:r>
                    </a:p>
                  </a:txBody>
                  <a:tcPr/>
                </a:tc>
                <a:extLst>
                  <a:ext uri="{0D108BD9-81ED-4DB2-BD59-A6C34878D82A}">
                    <a16:rowId xmlns:a16="http://schemas.microsoft.com/office/drawing/2014/main" val="671839344"/>
                  </a:ext>
                </a:extLst>
              </a:tr>
              <a:tr h="370840">
                <a:tc>
                  <a:txBody>
                    <a:bodyPr/>
                    <a:lstStyle/>
                    <a:p>
                      <a:r>
                        <a:rPr lang="en-US" sz="2000" dirty="0"/>
                        <a:t>1</a:t>
                      </a:r>
                    </a:p>
                  </a:txBody>
                  <a:tcPr/>
                </a:tc>
                <a:tc>
                  <a:txBody>
                    <a:bodyPr/>
                    <a:lstStyle/>
                    <a:p>
                      <a:r>
                        <a:rPr lang="en-US" sz="1200" dirty="0"/>
                        <a:t>Verify byte position tracking from 0 to 11</a:t>
                      </a:r>
                    </a:p>
                  </a:txBody>
                  <a:tcPr/>
                </a:tc>
                <a:tc>
                  <a:txBody>
                    <a:bodyPr/>
                    <a:lstStyle/>
                    <a:p>
                      <a:r>
                        <a:rPr lang="en-US" sz="1200" dirty="0"/>
                        <a:t>Byte Position Tracking</a:t>
                      </a:r>
                    </a:p>
                  </a:txBody>
                  <a:tcPr/>
                </a:tc>
                <a:tc>
                  <a:txBody>
                    <a:bodyPr/>
                    <a:lstStyle/>
                    <a:p>
                      <a:r>
                        <a:rPr lang="en-US" sz="1200" dirty="0"/>
                        <a:t>Positions 0 through 11 are covered</a:t>
                      </a:r>
                    </a:p>
                  </a:txBody>
                  <a:tcPr/>
                </a:tc>
                <a:tc>
                  <a:txBody>
                    <a:bodyPr/>
                    <a:lstStyle/>
                    <a:p>
                      <a:r>
                        <a:rPr lang="en-US" sz="1200" dirty="0" err="1"/>
                        <a:t>byte_position_tracking_cg</a:t>
                      </a:r>
                      <a:endParaRPr lang="en-US" sz="1200" dirty="0"/>
                    </a:p>
                  </a:txBody>
                  <a:tcPr anchor="ctr"/>
                </a:tc>
                <a:extLst>
                  <a:ext uri="{0D108BD9-81ED-4DB2-BD59-A6C34878D82A}">
                    <a16:rowId xmlns:a16="http://schemas.microsoft.com/office/drawing/2014/main" val="3224370805"/>
                  </a:ext>
                </a:extLst>
              </a:tr>
              <a:tr h="370840">
                <a:tc>
                  <a:txBody>
                    <a:bodyPr/>
                    <a:lstStyle/>
                    <a:p>
                      <a:r>
                        <a:rPr lang="en-US" dirty="0"/>
                        <a:t>2</a:t>
                      </a:r>
                    </a:p>
                  </a:txBody>
                  <a:tcPr/>
                </a:tc>
                <a:tc>
                  <a:txBody>
                    <a:bodyPr/>
                    <a:lstStyle/>
                    <a:p>
                      <a:r>
                        <a:rPr lang="en-US" sz="1200" dirty="0"/>
                        <a:t>Verify frame detection when </a:t>
                      </a:r>
                      <a:r>
                        <a:rPr lang="en-US" sz="1200" dirty="0" err="1"/>
                        <a:t>frame_detect</a:t>
                      </a:r>
                      <a:r>
                        <a:rPr lang="en-US" sz="1200" dirty="0"/>
                        <a:t> is 1</a:t>
                      </a:r>
                    </a:p>
                  </a:txBody>
                  <a:tcPr anchor="ctr"/>
                </a:tc>
                <a:tc>
                  <a:txBody>
                    <a:bodyPr/>
                    <a:lstStyle/>
                    <a:p>
                      <a:r>
                        <a:rPr lang="en-US" sz="1200" dirty="0"/>
                        <a:t>Frame Detection</a:t>
                      </a:r>
                    </a:p>
                  </a:txBody>
                  <a:tcPr/>
                </a:tc>
                <a:tc>
                  <a:txBody>
                    <a:bodyPr/>
                    <a:lstStyle/>
                    <a:p>
                      <a:r>
                        <a:rPr lang="en-US" sz="1200" dirty="0" err="1"/>
                        <a:t>frame_detect</a:t>
                      </a:r>
                      <a:r>
                        <a:rPr lang="en-US" sz="1200" dirty="0"/>
                        <a:t> should be 1</a:t>
                      </a:r>
                    </a:p>
                  </a:txBody>
                  <a:tcPr/>
                </a:tc>
                <a:tc>
                  <a:txBody>
                    <a:bodyPr/>
                    <a:lstStyle/>
                    <a:p>
                      <a:r>
                        <a:rPr lang="en-US" sz="1200" dirty="0" err="1"/>
                        <a:t>frame_detect_cg</a:t>
                      </a:r>
                      <a:endParaRPr lang="en-US" sz="1200" dirty="0"/>
                    </a:p>
                  </a:txBody>
                  <a:tcPr anchor="ctr"/>
                </a:tc>
                <a:extLst>
                  <a:ext uri="{0D108BD9-81ED-4DB2-BD59-A6C34878D82A}">
                    <a16:rowId xmlns:a16="http://schemas.microsoft.com/office/drawing/2014/main" val="3016350218"/>
                  </a:ext>
                </a:extLst>
              </a:tr>
              <a:tr h="370840">
                <a:tc>
                  <a:txBody>
                    <a:bodyPr/>
                    <a:lstStyle/>
                    <a:p>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Verify frame detection when </a:t>
                      </a:r>
                      <a:r>
                        <a:rPr lang="en-US" sz="1200" dirty="0" err="1"/>
                        <a:t>frame_detect</a:t>
                      </a:r>
                      <a:r>
                        <a:rPr lang="en-US" sz="1200" dirty="0"/>
                        <a:t> is 0</a:t>
                      </a:r>
                    </a:p>
                  </a:txBody>
                  <a:tcPr anchor="ctr"/>
                </a:tc>
                <a:tc>
                  <a:txBody>
                    <a:bodyPr/>
                    <a:lstStyle/>
                    <a:p>
                      <a:r>
                        <a:rPr lang="en-US" sz="1200" dirty="0"/>
                        <a:t>Frame Detection</a:t>
                      </a:r>
                    </a:p>
                  </a:txBody>
                  <a:tcPr/>
                </a:tc>
                <a:tc>
                  <a:txBody>
                    <a:bodyPr/>
                    <a:lstStyle/>
                    <a:p>
                      <a:r>
                        <a:rPr lang="en-US" sz="1200" dirty="0" err="1"/>
                        <a:t>frame_detect</a:t>
                      </a:r>
                      <a:r>
                        <a:rPr lang="en-US" sz="1200" dirty="0"/>
                        <a:t> should be 0</a:t>
                      </a:r>
                    </a:p>
                  </a:txBody>
                  <a:tcPr/>
                </a:tc>
                <a:tc>
                  <a:txBody>
                    <a:bodyPr/>
                    <a:lstStyle/>
                    <a:p>
                      <a:r>
                        <a:rPr lang="en-US" sz="1200" dirty="0" err="1"/>
                        <a:t>frame_detect_cg</a:t>
                      </a:r>
                      <a:endParaRPr lang="en-US" sz="1200" dirty="0"/>
                    </a:p>
                  </a:txBody>
                  <a:tcPr anchor="ctr"/>
                </a:tc>
                <a:extLst>
                  <a:ext uri="{0D108BD9-81ED-4DB2-BD59-A6C34878D82A}">
                    <a16:rowId xmlns:a16="http://schemas.microsoft.com/office/drawing/2014/main" val="2375351872"/>
                  </a:ext>
                </a:extLst>
              </a:tr>
              <a:tr h="370840">
                <a:tc>
                  <a:txBody>
                    <a:bodyPr/>
                    <a:lstStyle/>
                    <a:p>
                      <a:r>
                        <a:rPr lang="en-US" dirty="0"/>
                        <a:t>4</a:t>
                      </a:r>
                    </a:p>
                  </a:txBody>
                  <a:tcPr/>
                </a:tc>
                <a:tc>
                  <a:txBody>
                    <a:bodyPr/>
                    <a:lstStyle/>
                    <a:p>
                      <a:r>
                        <a:rPr lang="en-US" sz="1200" dirty="0"/>
                        <a:t>Verify correct header pattern detection</a:t>
                      </a:r>
                    </a:p>
                  </a:txBody>
                  <a:tcPr/>
                </a:tc>
                <a:tc>
                  <a:txBody>
                    <a:bodyPr/>
                    <a:lstStyle/>
                    <a:p>
                      <a:r>
                        <a:rPr lang="en-US" sz="1200" dirty="0"/>
                        <a:t>Header Tracking</a:t>
                      </a:r>
                    </a:p>
                  </a:txBody>
                  <a:tcPr/>
                </a:tc>
                <a:tc>
                  <a:txBody>
                    <a:bodyPr/>
                    <a:lstStyle/>
                    <a:p>
                      <a:r>
                        <a:rPr lang="en-US" sz="1200" dirty="0"/>
                        <a:t>Correct headers: 0xAFAA, 0xBA55</a:t>
                      </a:r>
                    </a:p>
                  </a:txBody>
                  <a:tcPr/>
                </a:tc>
                <a:tc>
                  <a:txBody>
                    <a:bodyPr/>
                    <a:lstStyle/>
                    <a:p>
                      <a:r>
                        <a:rPr lang="en-US" sz="1200" dirty="0" err="1"/>
                        <a:t>header_tracking_cg</a:t>
                      </a:r>
                      <a:endParaRPr lang="en-US" sz="1200" dirty="0"/>
                    </a:p>
                  </a:txBody>
                  <a:tcPr anchor="ctr"/>
                </a:tc>
                <a:extLst>
                  <a:ext uri="{0D108BD9-81ED-4DB2-BD59-A6C34878D82A}">
                    <a16:rowId xmlns:a16="http://schemas.microsoft.com/office/drawing/2014/main" val="139573396"/>
                  </a:ext>
                </a:extLst>
              </a:tr>
              <a:tr h="370840">
                <a:tc>
                  <a:txBody>
                    <a:bodyPr/>
                    <a:lstStyle/>
                    <a:p>
                      <a:r>
                        <a:rPr lang="en-US"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Verify </a:t>
                      </a:r>
                      <a:r>
                        <a:rPr lang="en-US" sz="1200" dirty="0" err="1"/>
                        <a:t>uncorrect</a:t>
                      </a:r>
                      <a:r>
                        <a:rPr lang="en-US" sz="1200" dirty="0"/>
                        <a:t> header pattern detection</a:t>
                      </a:r>
                    </a:p>
                    <a:p>
                      <a:endParaRPr lang="en-US" sz="1200" dirty="0"/>
                    </a:p>
                  </a:txBody>
                  <a:tcPr/>
                </a:tc>
                <a:tc>
                  <a:txBody>
                    <a:bodyPr/>
                    <a:lstStyle/>
                    <a:p>
                      <a:r>
                        <a:rPr lang="en-US" sz="1200" dirty="0"/>
                        <a:t>Header Tracking</a:t>
                      </a:r>
                    </a:p>
                  </a:txBody>
                  <a:tcPr/>
                </a:tc>
                <a:tc>
                  <a:txBody>
                    <a:bodyPr/>
                    <a:lstStyle/>
                    <a:p>
                      <a:r>
                        <a:rPr lang="en-US" sz="1200" dirty="0"/>
                        <a:t>Incorrect headers should be detected</a:t>
                      </a:r>
                    </a:p>
                  </a:txBody>
                  <a:tcPr/>
                </a:tc>
                <a:tc>
                  <a:txBody>
                    <a:bodyPr/>
                    <a:lstStyle/>
                    <a:p>
                      <a:r>
                        <a:rPr lang="en-US" sz="1200" dirty="0" err="1"/>
                        <a:t>header_tracking_cg</a:t>
                      </a:r>
                      <a:endParaRPr lang="en-US" sz="1200" dirty="0"/>
                    </a:p>
                  </a:txBody>
                  <a:tcPr anchor="ctr"/>
                </a:tc>
                <a:extLst>
                  <a:ext uri="{0D108BD9-81ED-4DB2-BD59-A6C34878D82A}">
                    <a16:rowId xmlns:a16="http://schemas.microsoft.com/office/drawing/2014/main" val="100857778"/>
                  </a:ext>
                </a:extLst>
              </a:tr>
            </a:tbl>
          </a:graphicData>
        </a:graphic>
      </p:graphicFrame>
    </p:spTree>
    <p:extLst>
      <p:ext uri="{BB962C8B-B14F-4D97-AF65-F5344CB8AC3E}">
        <p14:creationId xmlns:p14="http://schemas.microsoft.com/office/powerpoint/2010/main" val="3416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764B-5E74-3C43-3B8A-BDB2999855C8}"/>
              </a:ext>
            </a:extLst>
          </p:cNvPr>
          <p:cNvSpPr>
            <a:spLocks noGrp="1"/>
          </p:cNvSpPr>
          <p:nvPr>
            <p:ph type="title"/>
          </p:nvPr>
        </p:nvSpPr>
        <p:spPr/>
        <p:txBody>
          <a:bodyPr/>
          <a:lstStyle/>
          <a:p>
            <a:r>
              <a:rPr lang="en-US" dirty="0"/>
              <a:t>Results </a:t>
            </a:r>
          </a:p>
        </p:txBody>
      </p:sp>
      <p:pic>
        <p:nvPicPr>
          <p:cNvPr id="5" name="Content Placeholder 4">
            <a:extLst>
              <a:ext uri="{FF2B5EF4-FFF2-40B4-BE49-F238E27FC236}">
                <a16:creationId xmlns:a16="http://schemas.microsoft.com/office/drawing/2014/main" id="{4BF526FF-F1FC-18B2-3C74-5A35D3AFDECB}"/>
              </a:ext>
            </a:extLst>
          </p:cNvPr>
          <p:cNvPicPr>
            <a:picLocks noGrp="1" noChangeAspect="1"/>
          </p:cNvPicPr>
          <p:nvPr>
            <p:ph idx="1"/>
          </p:nvPr>
        </p:nvPicPr>
        <p:blipFill>
          <a:blip r:embed="rId2"/>
          <a:stretch>
            <a:fillRect/>
          </a:stretch>
        </p:blipFill>
        <p:spPr>
          <a:xfrm>
            <a:off x="677690" y="2612601"/>
            <a:ext cx="8596312" cy="3024913"/>
          </a:xfrm>
        </p:spPr>
      </p:pic>
    </p:spTree>
    <p:extLst>
      <p:ext uri="{BB962C8B-B14F-4D97-AF65-F5344CB8AC3E}">
        <p14:creationId xmlns:p14="http://schemas.microsoft.com/office/powerpoint/2010/main" val="806289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85C4-737B-68D8-C784-A59D09CACC1A}"/>
              </a:ext>
            </a:extLst>
          </p:cNvPr>
          <p:cNvSpPr>
            <a:spLocks noGrp="1"/>
          </p:cNvSpPr>
          <p:nvPr>
            <p:ph type="title"/>
          </p:nvPr>
        </p:nvSpPr>
        <p:spPr/>
        <p:txBody>
          <a:bodyPr/>
          <a:lstStyle/>
          <a:p>
            <a:r>
              <a:rPr lang="en-US" dirty="0"/>
              <a:t>Bugs I faced </a:t>
            </a:r>
          </a:p>
        </p:txBody>
      </p:sp>
      <p:pic>
        <p:nvPicPr>
          <p:cNvPr id="5" name="Content Placeholder 4">
            <a:extLst>
              <a:ext uri="{FF2B5EF4-FFF2-40B4-BE49-F238E27FC236}">
                <a16:creationId xmlns:a16="http://schemas.microsoft.com/office/drawing/2014/main" id="{42C4A4D2-1720-4542-E1CF-2C871592D76E}"/>
              </a:ext>
            </a:extLst>
          </p:cNvPr>
          <p:cNvPicPr>
            <a:picLocks noGrp="1" noChangeAspect="1"/>
          </p:cNvPicPr>
          <p:nvPr>
            <p:ph idx="1"/>
          </p:nvPr>
        </p:nvPicPr>
        <p:blipFill>
          <a:blip r:embed="rId2"/>
          <a:stretch>
            <a:fillRect/>
          </a:stretch>
        </p:blipFill>
        <p:spPr>
          <a:xfrm>
            <a:off x="6119004" y="42716"/>
            <a:ext cx="3448205" cy="2898859"/>
          </a:xfrm>
        </p:spPr>
      </p:pic>
      <p:sp>
        <p:nvSpPr>
          <p:cNvPr id="6" name="Rectangle 2">
            <a:extLst>
              <a:ext uri="{FF2B5EF4-FFF2-40B4-BE49-F238E27FC236}">
                <a16:creationId xmlns:a16="http://schemas.microsoft.com/office/drawing/2014/main" id="{C472B859-708F-359E-4996-AD536A4C7DF7}"/>
              </a:ext>
            </a:extLst>
          </p:cNvPr>
          <p:cNvSpPr txBox="1">
            <a:spLocks noChangeArrowheads="1"/>
          </p:cNvSpPr>
          <p:nvPr/>
        </p:nvSpPr>
        <p:spPr bwMode="auto">
          <a:xfrm>
            <a:off x="196384" y="2872316"/>
            <a:ext cx="6322423" cy="239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 encountered a bug where </a:t>
            </a:r>
            <a:r>
              <a:rPr kumimoji="0" lang="en-US" altLang="en-US" sz="1800" b="0" i="0" u="none" strike="noStrike" cap="none" normalizeH="0" baseline="0" dirty="0" err="1">
                <a:ln>
                  <a:noFill/>
                </a:ln>
                <a:solidFill>
                  <a:schemeClr val="tx1"/>
                </a:solidFill>
                <a:effectLst/>
                <a:latin typeface="Arial Unicode MS"/>
              </a:rPr>
              <a:t>trans_out</a:t>
            </a:r>
            <a:r>
              <a:rPr kumimoji="0" lang="en-US" altLang="en-US" sz="1800" b="0" i="0" u="none" strike="noStrike" cap="none" normalizeH="0" baseline="0" dirty="0">
                <a:ln>
                  <a:noFill/>
                </a:ln>
                <a:solidFill>
                  <a:schemeClr val="tx1"/>
                </a:solidFill>
                <a:effectLst/>
              </a:rPr>
              <a:t> from the </a:t>
            </a:r>
            <a:r>
              <a:rPr kumimoji="0" lang="en-US" altLang="en-US" sz="1800" b="0" i="0" u="none" strike="noStrike" cap="none" normalizeH="0" baseline="0" dirty="0" err="1">
                <a:ln>
                  <a:noFill/>
                </a:ln>
                <a:solidFill>
                  <a:schemeClr val="tx1"/>
                </a:solidFill>
                <a:effectLst/>
                <a:latin typeface="Arial Unicode MS"/>
              </a:rPr>
              <a:t>monitor_out</a:t>
            </a:r>
            <a:r>
              <a:rPr kumimoji="0" lang="en-US" altLang="en-US" sz="1800" b="0" i="0" u="none" strike="noStrike" cap="none" normalizeH="0" baseline="0" dirty="0">
                <a:ln>
                  <a:noFill/>
                </a:ln>
                <a:solidFill>
                  <a:schemeClr val="tx1"/>
                </a:solidFill>
                <a:effectLst/>
              </a:rPr>
              <a:t> was always </a:t>
            </a:r>
            <a:r>
              <a:rPr kumimoji="0" lang="en-US" altLang="en-US" sz="1800" b="0" i="0" u="none" strike="noStrike" cap="none" normalizeH="0" baseline="0" dirty="0" err="1">
                <a:ln>
                  <a:noFill/>
                </a:ln>
                <a:solidFill>
                  <a:schemeClr val="tx1"/>
                </a:solidFill>
                <a:effectLst/>
              </a:rPr>
              <a:t>zero.This</a:t>
            </a:r>
            <a:r>
              <a:rPr kumimoji="0" lang="en-US" altLang="en-US" sz="1800" b="0" i="0" u="none" strike="noStrike" cap="none" normalizeH="0" baseline="0" dirty="0">
                <a:ln>
                  <a:noFill/>
                </a:ln>
                <a:solidFill>
                  <a:schemeClr val="tx1"/>
                </a:solidFill>
                <a:effectLst/>
              </a:rPr>
              <a:t> issue arose because, in the scoreboard, I was only receiving </a:t>
            </a:r>
            <a:r>
              <a:rPr kumimoji="0" lang="en-US" altLang="en-US" sz="1800" b="0" i="0" u="none" strike="noStrike" cap="none" normalizeH="0" baseline="0" dirty="0" err="1">
                <a:ln>
                  <a:noFill/>
                </a:ln>
                <a:solidFill>
                  <a:schemeClr val="tx1"/>
                </a:solidFill>
                <a:effectLst/>
                <a:latin typeface="Arial Unicode MS"/>
              </a:rPr>
              <a:t>trans_in</a:t>
            </a:r>
            <a:r>
              <a:rPr kumimoji="0" lang="en-US" altLang="en-US" sz="1800" b="0" i="0" u="none" strike="noStrike" cap="none" normalizeH="0" baseline="0" dirty="0">
                <a:ln>
                  <a:noFill/>
                </a:ln>
                <a:solidFill>
                  <a:schemeClr val="tx1"/>
                </a:solidFill>
                <a:effectLst/>
              </a:rPr>
              <a:t> from </a:t>
            </a:r>
            <a:r>
              <a:rPr kumimoji="0" lang="en-US" altLang="en-US" sz="1800" b="0" i="0" u="none" strike="noStrike" cap="none" normalizeH="0" baseline="0" dirty="0" err="1">
                <a:ln>
                  <a:noFill/>
                </a:ln>
                <a:solidFill>
                  <a:schemeClr val="tx1"/>
                </a:solidFill>
                <a:effectLst/>
                <a:latin typeface="Arial Unicode MS"/>
              </a:rPr>
              <a:t>monitor_</a:t>
            </a:r>
            <a:r>
              <a:rPr lang="en-US" altLang="en-US" dirty="0" err="1">
                <a:solidFill>
                  <a:schemeClr val="tx1"/>
                </a:solidFill>
                <a:latin typeface="Arial Unicode MS"/>
              </a:rPr>
              <a:t>in</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which led to a synchronization conflict affecting </a:t>
            </a:r>
            <a:r>
              <a:rPr kumimoji="0" lang="en-US" altLang="en-US" sz="1800" b="0" i="0" u="none" strike="noStrike" cap="none" normalizeH="0" baseline="0" dirty="0" err="1">
                <a:ln>
                  <a:noFill/>
                </a:ln>
                <a:solidFill>
                  <a:schemeClr val="tx1"/>
                </a:solidFill>
                <a:effectLst/>
                <a:latin typeface="Arial Unicode MS"/>
              </a:rPr>
              <a:t>trans_out</a:t>
            </a:r>
            <a:r>
              <a:rPr kumimoji="0" lang="en-US" altLang="en-US" sz="1800" b="0" i="0" u="none" strike="noStrike" cap="none" normalizeH="0" baseline="0" dirty="0">
                <a:ln>
                  <a:noFill/>
                </a:ln>
                <a:solidFill>
                  <a:schemeClr val="tx1"/>
                </a:solidFill>
                <a:effectLst/>
              </a:rPr>
              <a:t>. </a:t>
            </a:r>
            <a:r>
              <a:rPr lang="en-US" altLang="en-US" dirty="0">
                <a:solidFill>
                  <a:schemeClr val="tx1"/>
                </a:solidFill>
              </a:rPr>
              <a:t>I fixed that by adding after every </a:t>
            </a:r>
            <a:r>
              <a:rPr kumimoji="0" lang="en-US" altLang="en-US" sz="1800" b="0" i="0" u="none" strike="noStrike" cap="none" normalizeH="0" baseline="0" dirty="0">
                <a:ln>
                  <a:noFill/>
                </a:ln>
                <a:solidFill>
                  <a:schemeClr val="tx1"/>
                </a:solidFill>
                <a:effectLst/>
              </a:rPr>
              <a:t>: </a:t>
            </a:r>
            <a:r>
              <a:rPr lang="fr-FR" dirty="0"/>
              <a:t>mon2scbin.get(</a:t>
            </a:r>
            <a:r>
              <a:rPr lang="fr-FR" dirty="0" err="1"/>
              <a:t>trans_in</a:t>
            </a:r>
            <a:r>
              <a:rPr lang="fr-FR" dirty="0"/>
              <a:t>);</a:t>
            </a:r>
          </a:p>
          <a:p>
            <a:pPr marL="0" marR="0" lvl="0" indent="0" algn="l" defTabSz="914400" rtl="0" eaLnBrk="0" fontAlgn="base" latinLnBrk="0" hangingPunct="0">
              <a:lnSpc>
                <a:spcPct val="100000"/>
              </a:lnSpc>
              <a:spcBef>
                <a:spcPct val="0"/>
              </a:spcBef>
              <a:spcAft>
                <a:spcPct val="0"/>
              </a:spcAft>
              <a:buClrTx/>
              <a:buSzTx/>
              <a:buFontTx/>
              <a:buNone/>
              <a:tabLst/>
            </a:pPr>
            <a:r>
              <a:rPr lang="fr-FR" dirty="0"/>
              <a:t>mon2scbout.get(</a:t>
            </a:r>
            <a:r>
              <a:rPr lang="fr-FR" dirty="0" err="1"/>
              <a:t>trans_out</a:t>
            </a:r>
            <a:r>
              <a:rPr lang="fr-FR"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50000"/>
              </a:lnSpc>
              <a:spcBef>
                <a:spcPct val="0"/>
              </a:spcBef>
              <a:spcAft>
                <a:spcPct val="0"/>
              </a:spcAft>
              <a:buClrTx/>
              <a:buSzTx/>
              <a:buFont typeface="Wingdings 3" charset="2"/>
              <a:buNone/>
            </a:pPr>
            <a:endParaRPr lang="en-US" altLang="en-US" dirty="0">
              <a:solidFill>
                <a:schemeClr val="tx1"/>
              </a:solidFill>
              <a:latin typeface="Arial" panose="020B0604020202020204" pitchFamily="34" charset="0"/>
            </a:endParaRPr>
          </a:p>
        </p:txBody>
      </p:sp>
      <p:pic>
        <p:nvPicPr>
          <p:cNvPr id="8" name="Picture 7">
            <a:extLst>
              <a:ext uri="{FF2B5EF4-FFF2-40B4-BE49-F238E27FC236}">
                <a16:creationId xmlns:a16="http://schemas.microsoft.com/office/drawing/2014/main" id="{F549E0BA-FF77-3A28-DB95-6CC206805F75}"/>
              </a:ext>
            </a:extLst>
          </p:cNvPr>
          <p:cNvPicPr>
            <a:picLocks noChangeAspect="1"/>
          </p:cNvPicPr>
          <p:nvPr/>
        </p:nvPicPr>
        <p:blipFill>
          <a:blip r:embed="rId3"/>
          <a:stretch>
            <a:fillRect/>
          </a:stretch>
        </p:blipFill>
        <p:spPr>
          <a:xfrm>
            <a:off x="6598887" y="3060328"/>
            <a:ext cx="4608989" cy="3655405"/>
          </a:xfrm>
          <a:prstGeom prst="rect">
            <a:avLst/>
          </a:prstGeom>
        </p:spPr>
      </p:pic>
    </p:spTree>
    <p:extLst>
      <p:ext uri="{BB962C8B-B14F-4D97-AF65-F5344CB8AC3E}">
        <p14:creationId xmlns:p14="http://schemas.microsoft.com/office/powerpoint/2010/main" val="148726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9AFF-8A76-DDB7-E899-A0D61FC24F80}"/>
              </a:ext>
            </a:extLst>
          </p:cNvPr>
          <p:cNvSpPr>
            <a:spLocks noGrp="1"/>
          </p:cNvSpPr>
          <p:nvPr>
            <p:ph type="title"/>
          </p:nvPr>
        </p:nvSpPr>
        <p:spPr/>
        <p:txBody>
          <a:bodyPr/>
          <a:lstStyle/>
          <a:p>
            <a:r>
              <a:rPr lang="en-US" dirty="0"/>
              <a:t>Bug at the spec</a:t>
            </a:r>
          </a:p>
        </p:txBody>
      </p:sp>
      <p:pic>
        <p:nvPicPr>
          <p:cNvPr id="5" name="Content Placeholder 4">
            <a:extLst>
              <a:ext uri="{FF2B5EF4-FFF2-40B4-BE49-F238E27FC236}">
                <a16:creationId xmlns:a16="http://schemas.microsoft.com/office/drawing/2014/main" id="{E07E80C6-E4ED-ADB2-B8E4-558CDE4CB635}"/>
              </a:ext>
            </a:extLst>
          </p:cNvPr>
          <p:cNvPicPr>
            <a:picLocks noGrp="1" noChangeAspect="1"/>
          </p:cNvPicPr>
          <p:nvPr>
            <p:ph idx="1"/>
          </p:nvPr>
        </p:nvPicPr>
        <p:blipFill>
          <a:blip r:embed="rId2"/>
          <a:stretch>
            <a:fillRect/>
          </a:stretch>
        </p:blipFill>
        <p:spPr>
          <a:xfrm>
            <a:off x="142062" y="3006436"/>
            <a:ext cx="4586772" cy="3165319"/>
          </a:xfrm>
        </p:spPr>
      </p:pic>
      <p:pic>
        <p:nvPicPr>
          <p:cNvPr id="7" name="Picture 6">
            <a:extLst>
              <a:ext uri="{FF2B5EF4-FFF2-40B4-BE49-F238E27FC236}">
                <a16:creationId xmlns:a16="http://schemas.microsoft.com/office/drawing/2014/main" id="{074DE250-7883-F993-049C-FCFA5EDC0B30}"/>
              </a:ext>
            </a:extLst>
          </p:cNvPr>
          <p:cNvPicPr>
            <a:picLocks noChangeAspect="1"/>
          </p:cNvPicPr>
          <p:nvPr/>
        </p:nvPicPr>
        <p:blipFill>
          <a:blip r:embed="rId3"/>
          <a:stretch>
            <a:fillRect/>
          </a:stretch>
        </p:blipFill>
        <p:spPr>
          <a:xfrm>
            <a:off x="4812185" y="2973935"/>
            <a:ext cx="4646858" cy="3302417"/>
          </a:xfrm>
          <a:prstGeom prst="rect">
            <a:avLst/>
          </a:prstGeom>
        </p:spPr>
      </p:pic>
      <p:sp>
        <p:nvSpPr>
          <p:cNvPr id="9" name="TextBox 8">
            <a:extLst>
              <a:ext uri="{FF2B5EF4-FFF2-40B4-BE49-F238E27FC236}">
                <a16:creationId xmlns:a16="http://schemas.microsoft.com/office/drawing/2014/main" id="{F80F5E36-BE71-3E93-43DE-31C503A44383}"/>
              </a:ext>
            </a:extLst>
          </p:cNvPr>
          <p:cNvSpPr txBox="1"/>
          <p:nvPr/>
        </p:nvSpPr>
        <p:spPr>
          <a:xfrm>
            <a:off x="621969" y="1641165"/>
            <a:ext cx="10439896" cy="1477328"/>
          </a:xfrm>
          <a:prstGeom prst="rect">
            <a:avLst/>
          </a:prstGeom>
          <a:noFill/>
        </p:spPr>
        <p:txBody>
          <a:bodyPr wrap="square">
            <a:spAutoFit/>
          </a:bodyPr>
          <a:lstStyle/>
          <a:p>
            <a:r>
              <a:rPr lang="en-US" dirty="0"/>
              <a:t>In the spec , there is no explanation for what the design should do if we got a two bytes in the payload that make a valid header (in a frame with no valid header ) , when we got a header in the payload we expect that the </a:t>
            </a:r>
            <a:r>
              <a:rPr lang="en-US" dirty="0" err="1"/>
              <a:t>na</a:t>
            </a:r>
            <a:r>
              <a:rPr lang="en-US" dirty="0"/>
              <a:t> byte counter will reset , but we don’t have information about the byte position, because of that I got errors , only thing we expect is that the byte position will be at zero  .</a:t>
            </a:r>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6260BC34-219C-C463-9C32-D050FD3DCD87}"/>
                  </a:ext>
                </a:extLst>
              </p14:cNvPr>
              <p14:cNvContentPartPr/>
              <p14:nvPr/>
            </p14:nvContentPartPr>
            <p14:xfrm>
              <a:off x="1335474" y="4476824"/>
              <a:ext cx="451800" cy="114840"/>
            </p14:xfrm>
          </p:contentPart>
        </mc:Choice>
        <mc:Fallback xmlns="">
          <p:pic>
            <p:nvPicPr>
              <p:cNvPr id="10" name="Ink 9">
                <a:extLst>
                  <a:ext uri="{FF2B5EF4-FFF2-40B4-BE49-F238E27FC236}">
                    <a16:creationId xmlns:a16="http://schemas.microsoft.com/office/drawing/2014/main" id="{6260BC34-219C-C463-9C32-D050FD3DCD87}"/>
                  </a:ext>
                </a:extLst>
              </p:cNvPr>
              <p:cNvPicPr/>
              <p:nvPr/>
            </p:nvPicPr>
            <p:blipFill>
              <a:blip r:embed="rId5"/>
              <a:stretch>
                <a:fillRect/>
              </a:stretch>
            </p:blipFill>
            <p:spPr>
              <a:xfrm>
                <a:off x="1326834" y="4467824"/>
                <a:ext cx="469440" cy="132480"/>
              </a:xfrm>
              <a:prstGeom prst="rect">
                <a:avLst/>
              </a:prstGeom>
            </p:spPr>
          </p:pic>
        </mc:Fallback>
      </mc:AlternateContent>
      <p:grpSp>
        <p:nvGrpSpPr>
          <p:cNvPr id="13" name="Group 12">
            <a:extLst>
              <a:ext uri="{FF2B5EF4-FFF2-40B4-BE49-F238E27FC236}">
                <a16:creationId xmlns:a16="http://schemas.microsoft.com/office/drawing/2014/main" id="{25157166-BE89-95AC-AD67-7A701DA28BEC}"/>
              </a:ext>
            </a:extLst>
          </p:cNvPr>
          <p:cNvGrpSpPr/>
          <p:nvPr/>
        </p:nvGrpSpPr>
        <p:grpSpPr>
          <a:xfrm>
            <a:off x="2844954" y="4547744"/>
            <a:ext cx="1519560" cy="209520"/>
            <a:chOff x="2844954" y="4547744"/>
            <a:chExt cx="1519560" cy="209520"/>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FFC7FA9-2A56-0DD6-B9D8-6AEFD16A3255}"/>
                    </a:ext>
                  </a:extLst>
                </p14:cNvPr>
                <p14:cNvContentPartPr/>
                <p14:nvPr/>
              </p14:nvContentPartPr>
              <p14:xfrm>
                <a:off x="3110274" y="4625144"/>
                <a:ext cx="1254240" cy="44280"/>
              </p14:xfrm>
            </p:contentPart>
          </mc:Choice>
          <mc:Fallback xmlns="">
            <p:pic>
              <p:nvPicPr>
                <p:cNvPr id="11" name="Ink 10">
                  <a:extLst>
                    <a:ext uri="{FF2B5EF4-FFF2-40B4-BE49-F238E27FC236}">
                      <a16:creationId xmlns:a16="http://schemas.microsoft.com/office/drawing/2014/main" id="{CFFC7FA9-2A56-0DD6-B9D8-6AEFD16A3255}"/>
                    </a:ext>
                  </a:extLst>
                </p:cNvPr>
                <p:cNvPicPr/>
                <p:nvPr/>
              </p:nvPicPr>
              <p:blipFill>
                <a:blip r:embed="rId7"/>
                <a:stretch>
                  <a:fillRect/>
                </a:stretch>
              </p:blipFill>
              <p:spPr>
                <a:xfrm>
                  <a:off x="3101274" y="4616504"/>
                  <a:ext cx="12718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D93344A8-1D3F-6AD4-FB4C-BDB15BD7D5AE}"/>
                    </a:ext>
                  </a:extLst>
                </p14:cNvPr>
                <p14:cNvContentPartPr/>
                <p14:nvPr/>
              </p14:nvContentPartPr>
              <p14:xfrm>
                <a:off x="2844954" y="4547744"/>
                <a:ext cx="408240" cy="209520"/>
              </p14:xfrm>
            </p:contentPart>
          </mc:Choice>
          <mc:Fallback xmlns="">
            <p:pic>
              <p:nvPicPr>
                <p:cNvPr id="12" name="Ink 11">
                  <a:extLst>
                    <a:ext uri="{FF2B5EF4-FFF2-40B4-BE49-F238E27FC236}">
                      <a16:creationId xmlns:a16="http://schemas.microsoft.com/office/drawing/2014/main" id="{D93344A8-1D3F-6AD4-FB4C-BDB15BD7D5AE}"/>
                    </a:ext>
                  </a:extLst>
                </p:cNvPr>
                <p:cNvPicPr/>
                <p:nvPr/>
              </p:nvPicPr>
              <p:blipFill>
                <a:blip r:embed="rId9"/>
                <a:stretch>
                  <a:fillRect/>
                </a:stretch>
              </p:blipFill>
              <p:spPr>
                <a:xfrm>
                  <a:off x="2835954" y="4538744"/>
                  <a:ext cx="425880" cy="22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B1649B52-83A8-9BDD-496B-0FC6FC6ABFCA}"/>
                  </a:ext>
                </a:extLst>
              </p14:cNvPr>
              <p14:cNvContentPartPr/>
              <p14:nvPr/>
            </p14:nvContentPartPr>
            <p14:xfrm>
              <a:off x="86994" y="4916024"/>
              <a:ext cx="1832760" cy="244080"/>
            </p14:xfrm>
          </p:contentPart>
        </mc:Choice>
        <mc:Fallback xmlns="">
          <p:pic>
            <p:nvPicPr>
              <p:cNvPr id="14" name="Ink 13">
                <a:extLst>
                  <a:ext uri="{FF2B5EF4-FFF2-40B4-BE49-F238E27FC236}">
                    <a16:creationId xmlns:a16="http://schemas.microsoft.com/office/drawing/2014/main" id="{B1649B52-83A8-9BDD-496B-0FC6FC6ABFCA}"/>
                  </a:ext>
                </a:extLst>
              </p:cNvPr>
              <p:cNvPicPr/>
              <p:nvPr/>
            </p:nvPicPr>
            <p:blipFill>
              <a:blip r:embed="rId11"/>
              <a:stretch>
                <a:fillRect/>
              </a:stretch>
            </p:blipFill>
            <p:spPr>
              <a:xfrm>
                <a:off x="78354" y="4907384"/>
                <a:ext cx="1850400" cy="261720"/>
              </a:xfrm>
              <a:prstGeom prst="rect">
                <a:avLst/>
              </a:prstGeom>
            </p:spPr>
          </p:pic>
        </mc:Fallback>
      </mc:AlternateContent>
      <p:grpSp>
        <p:nvGrpSpPr>
          <p:cNvPr id="19" name="Group 18">
            <a:extLst>
              <a:ext uri="{FF2B5EF4-FFF2-40B4-BE49-F238E27FC236}">
                <a16:creationId xmlns:a16="http://schemas.microsoft.com/office/drawing/2014/main" id="{88AB599C-F910-79BC-A672-9D97D9DFC398}"/>
              </a:ext>
            </a:extLst>
          </p:cNvPr>
          <p:cNvGrpSpPr/>
          <p:nvPr/>
        </p:nvGrpSpPr>
        <p:grpSpPr>
          <a:xfrm>
            <a:off x="5922246" y="4103265"/>
            <a:ext cx="1756080" cy="754560"/>
            <a:chOff x="6824394" y="4310504"/>
            <a:chExt cx="1756080" cy="75456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559EACC3-8DAF-9BF4-65D3-43556A92AB58}"/>
                    </a:ext>
                  </a:extLst>
                </p14:cNvPr>
                <p14:cNvContentPartPr/>
                <p14:nvPr/>
              </p14:nvContentPartPr>
              <p14:xfrm>
                <a:off x="7769754" y="4310504"/>
                <a:ext cx="810720" cy="705600"/>
              </p14:xfrm>
            </p:contentPart>
          </mc:Choice>
          <mc:Fallback xmlns="">
            <p:pic>
              <p:nvPicPr>
                <p:cNvPr id="15" name="Ink 14">
                  <a:extLst>
                    <a:ext uri="{FF2B5EF4-FFF2-40B4-BE49-F238E27FC236}">
                      <a16:creationId xmlns:a16="http://schemas.microsoft.com/office/drawing/2014/main" id="{559EACC3-8DAF-9BF4-65D3-43556A92AB58}"/>
                    </a:ext>
                  </a:extLst>
                </p:cNvPr>
                <p:cNvPicPr/>
                <p:nvPr/>
              </p:nvPicPr>
              <p:blipFill>
                <a:blip r:embed="rId13"/>
                <a:stretch>
                  <a:fillRect/>
                </a:stretch>
              </p:blipFill>
              <p:spPr>
                <a:xfrm>
                  <a:off x="7760754" y="4301504"/>
                  <a:ext cx="828360" cy="723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27C7F637-2B9F-0421-EB9F-73B3CE0FDCE9}"/>
                    </a:ext>
                  </a:extLst>
                </p14:cNvPr>
                <p14:cNvContentPartPr/>
                <p14:nvPr/>
              </p14:nvContentPartPr>
              <p14:xfrm>
                <a:off x="7709634" y="4916024"/>
                <a:ext cx="252360" cy="137160"/>
              </p14:xfrm>
            </p:contentPart>
          </mc:Choice>
          <mc:Fallback xmlns="">
            <p:pic>
              <p:nvPicPr>
                <p:cNvPr id="16" name="Ink 15">
                  <a:extLst>
                    <a:ext uri="{FF2B5EF4-FFF2-40B4-BE49-F238E27FC236}">
                      <a16:creationId xmlns:a16="http://schemas.microsoft.com/office/drawing/2014/main" id="{27C7F637-2B9F-0421-EB9F-73B3CE0FDCE9}"/>
                    </a:ext>
                  </a:extLst>
                </p:cNvPr>
                <p:cNvPicPr/>
                <p:nvPr/>
              </p:nvPicPr>
              <p:blipFill>
                <a:blip r:embed="rId15"/>
                <a:stretch>
                  <a:fillRect/>
                </a:stretch>
              </p:blipFill>
              <p:spPr>
                <a:xfrm>
                  <a:off x="7700994" y="4907384"/>
                  <a:ext cx="2700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D94C2C38-95E0-AB08-7246-E65DE3539CF9}"/>
                    </a:ext>
                  </a:extLst>
                </p14:cNvPr>
                <p14:cNvContentPartPr/>
                <p14:nvPr/>
              </p14:nvContentPartPr>
              <p14:xfrm>
                <a:off x="6824394" y="4908464"/>
                <a:ext cx="622440" cy="156600"/>
              </p14:xfrm>
            </p:contentPart>
          </mc:Choice>
          <mc:Fallback xmlns="">
            <p:pic>
              <p:nvPicPr>
                <p:cNvPr id="18" name="Ink 17">
                  <a:extLst>
                    <a:ext uri="{FF2B5EF4-FFF2-40B4-BE49-F238E27FC236}">
                      <a16:creationId xmlns:a16="http://schemas.microsoft.com/office/drawing/2014/main" id="{D94C2C38-95E0-AB08-7246-E65DE3539CF9}"/>
                    </a:ext>
                  </a:extLst>
                </p:cNvPr>
                <p:cNvPicPr/>
                <p:nvPr/>
              </p:nvPicPr>
              <p:blipFill>
                <a:blip r:embed="rId17"/>
                <a:stretch>
                  <a:fillRect/>
                </a:stretch>
              </p:blipFill>
              <p:spPr>
                <a:xfrm>
                  <a:off x="6815394" y="4899464"/>
                  <a:ext cx="640080" cy="17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A19FBB91-16DB-CF0D-7B4F-A5A910A6B612}"/>
                  </a:ext>
                </a:extLst>
              </p14:cNvPr>
              <p14:cNvContentPartPr/>
              <p14:nvPr/>
            </p14:nvContentPartPr>
            <p14:xfrm>
              <a:off x="4873698" y="5183022"/>
              <a:ext cx="1718640" cy="166320"/>
            </p14:xfrm>
          </p:contentPart>
        </mc:Choice>
        <mc:Fallback xmlns="">
          <p:pic>
            <p:nvPicPr>
              <p:cNvPr id="20" name="Ink 19">
                <a:extLst>
                  <a:ext uri="{FF2B5EF4-FFF2-40B4-BE49-F238E27FC236}">
                    <a16:creationId xmlns:a16="http://schemas.microsoft.com/office/drawing/2014/main" id="{A19FBB91-16DB-CF0D-7B4F-A5A910A6B612}"/>
                  </a:ext>
                </a:extLst>
              </p:cNvPr>
              <p:cNvPicPr/>
              <p:nvPr/>
            </p:nvPicPr>
            <p:blipFill>
              <a:blip r:embed="rId19"/>
              <a:stretch>
                <a:fillRect/>
              </a:stretch>
            </p:blipFill>
            <p:spPr>
              <a:xfrm>
                <a:off x="4865058" y="5174382"/>
                <a:ext cx="17362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77D1823B-3BDC-0E17-C091-C2116E01AB4F}"/>
                  </a:ext>
                </a:extLst>
              </p14:cNvPr>
              <p14:cNvContentPartPr/>
              <p14:nvPr/>
            </p14:nvContentPartPr>
            <p14:xfrm>
              <a:off x="758394" y="5871824"/>
              <a:ext cx="3970440" cy="351720"/>
            </p14:xfrm>
          </p:contentPart>
        </mc:Choice>
        <mc:Fallback xmlns="">
          <p:pic>
            <p:nvPicPr>
              <p:cNvPr id="21" name="Ink 20">
                <a:extLst>
                  <a:ext uri="{FF2B5EF4-FFF2-40B4-BE49-F238E27FC236}">
                    <a16:creationId xmlns:a16="http://schemas.microsoft.com/office/drawing/2014/main" id="{77D1823B-3BDC-0E17-C091-C2116E01AB4F}"/>
                  </a:ext>
                </a:extLst>
              </p:cNvPr>
              <p:cNvPicPr/>
              <p:nvPr/>
            </p:nvPicPr>
            <p:blipFill>
              <a:blip r:embed="rId21"/>
              <a:stretch>
                <a:fillRect/>
              </a:stretch>
            </p:blipFill>
            <p:spPr>
              <a:xfrm>
                <a:off x="749754" y="5862824"/>
                <a:ext cx="398808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FF94CA65-9C88-4A04-2062-F55DA73D60AF}"/>
                  </a:ext>
                </a:extLst>
              </p14:cNvPr>
              <p14:cNvContentPartPr/>
              <p14:nvPr/>
            </p14:nvContentPartPr>
            <p14:xfrm>
              <a:off x="4545402" y="5726272"/>
              <a:ext cx="4728600" cy="863640"/>
            </p14:xfrm>
          </p:contentPart>
        </mc:Choice>
        <mc:Fallback xmlns="">
          <p:pic>
            <p:nvPicPr>
              <p:cNvPr id="22" name="Ink 21">
                <a:extLst>
                  <a:ext uri="{FF2B5EF4-FFF2-40B4-BE49-F238E27FC236}">
                    <a16:creationId xmlns:a16="http://schemas.microsoft.com/office/drawing/2014/main" id="{FF94CA65-9C88-4A04-2062-F55DA73D60AF}"/>
                  </a:ext>
                </a:extLst>
              </p:cNvPr>
              <p:cNvPicPr/>
              <p:nvPr/>
            </p:nvPicPr>
            <p:blipFill>
              <a:blip r:embed="rId23"/>
              <a:stretch>
                <a:fillRect/>
              </a:stretch>
            </p:blipFill>
            <p:spPr>
              <a:xfrm>
                <a:off x="4536402" y="5717632"/>
                <a:ext cx="4746240" cy="881280"/>
              </a:xfrm>
              <a:prstGeom prst="rect">
                <a:avLst/>
              </a:prstGeom>
            </p:spPr>
          </p:pic>
        </mc:Fallback>
      </mc:AlternateContent>
    </p:spTree>
    <p:extLst>
      <p:ext uri="{BB962C8B-B14F-4D97-AF65-F5344CB8AC3E}">
        <p14:creationId xmlns:p14="http://schemas.microsoft.com/office/powerpoint/2010/main" val="1040871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C30C-EC0D-525F-0578-0CEEAEF8F29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7EB5724-C199-AA63-9EF1-F746331F569F}"/>
              </a:ext>
            </a:extLst>
          </p:cNvPr>
          <p:cNvPicPr>
            <a:picLocks noGrp="1" noChangeAspect="1"/>
          </p:cNvPicPr>
          <p:nvPr>
            <p:ph idx="1"/>
          </p:nvPr>
        </p:nvPicPr>
        <p:blipFill>
          <a:blip r:embed="rId2"/>
          <a:stretch>
            <a:fillRect/>
          </a:stretch>
        </p:blipFill>
        <p:spPr>
          <a:xfrm>
            <a:off x="1243868" y="2160588"/>
            <a:ext cx="7464301" cy="3881437"/>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5306FFC-1E03-3255-1263-790D0F223266}"/>
                  </a:ext>
                </a:extLst>
              </p14:cNvPr>
              <p14:cNvContentPartPr/>
              <p14:nvPr/>
            </p14:nvContentPartPr>
            <p14:xfrm>
              <a:off x="1393074" y="4742504"/>
              <a:ext cx="7215840" cy="488880"/>
            </p14:xfrm>
          </p:contentPart>
        </mc:Choice>
        <mc:Fallback xmlns="">
          <p:pic>
            <p:nvPicPr>
              <p:cNvPr id="7" name="Ink 6">
                <a:extLst>
                  <a:ext uri="{FF2B5EF4-FFF2-40B4-BE49-F238E27FC236}">
                    <a16:creationId xmlns:a16="http://schemas.microsoft.com/office/drawing/2014/main" id="{D5306FFC-1E03-3255-1263-790D0F223266}"/>
                  </a:ext>
                </a:extLst>
              </p:cNvPr>
              <p:cNvPicPr/>
              <p:nvPr/>
            </p:nvPicPr>
            <p:blipFill>
              <a:blip r:embed="rId4"/>
              <a:stretch>
                <a:fillRect/>
              </a:stretch>
            </p:blipFill>
            <p:spPr>
              <a:xfrm>
                <a:off x="1384074" y="4733504"/>
                <a:ext cx="7233480" cy="506520"/>
              </a:xfrm>
              <a:prstGeom prst="rect">
                <a:avLst/>
              </a:prstGeom>
            </p:spPr>
          </p:pic>
        </mc:Fallback>
      </mc:AlternateContent>
    </p:spTree>
    <p:extLst>
      <p:ext uri="{BB962C8B-B14F-4D97-AF65-F5344CB8AC3E}">
        <p14:creationId xmlns:p14="http://schemas.microsoft.com/office/powerpoint/2010/main" val="16696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B49CE6E-638F-06F2-2371-9C143247B03C}"/>
              </a:ext>
            </a:extLst>
          </p:cNvPr>
          <p:cNvSpPr>
            <a:spLocks noGrp="1" noChangeArrowheads="1"/>
          </p:cNvSpPr>
          <p:nvPr>
            <p:ph idx="1"/>
          </p:nvPr>
        </p:nvSpPr>
        <p:spPr bwMode="auto">
          <a:xfrm>
            <a:off x="677334" y="652597"/>
            <a:ext cx="10511211" cy="689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Simulation Environment</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simulation will be conducted using the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environment, with a testbench specifically</a:t>
            </a:r>
          </a:p>
          <a:p>
            <a:pPr marL="0" marR="0" lvl="0" indent="0" algn="l" defTabSz="914400" rtl="0" eaLnBrk="0" fontAlgn="base" latinLnBrk="0" hangingPunct="0">
              <a:lnSpc>
                <a:spcPct val="2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designed to simulate the frame aligner.</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testbench will feed data streams into the frame aligner module to monitor its response to header</a:t>
            </a:r>
          </a:p>
          <a:p>
            <a:pPr marL="0" marR="0" lvl="0" indent="0" algn="l" defTabSz="914400" rtl="0" eaLnBrk="0" fontAlgn="base" latinLnBrk="0" hangingPunct="0">
              <a:lnSpc>
                <a:spcPct val="2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patterns and check alignment detection.</a:t>
            </a:r>
          </a:p>
          <a:p>
            <a:pPr marL="0" marR="0" lvl="0" indent="0" algn="l" defTabSz="914400" rtl="0" eaLnBrk="0" fontAlgn="base" latinLnBrk="0" hangingPunct="0">
              <a:lnSpc>
                <a:spcPct val="25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Simulation Flow</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simulation will be executed in multiple phases, each covering different test cases.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phase will involve sending varied data patterns, including correct and incorrect headers, </a:t>
            </a:r>
          </a:p>
          <a:p>
            <a:pPr marL="0" marR="0" lvl="0" indent="0" algn="l" defTabSz="914400" rtl="0" eaLnBrk="0" fontAlgn="base" latinLnBrk="0" hangingPunct="0">
              <a:lnSpc>
                <a:spcPct val="2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observe the module's alignment and misalignment responses.</a:t>
            </a:r>
          </a:p>
          <a:p>
            <a:pPr marL="0" marR="0" lvl="0" indent="0" algn="l" defTabSz="914400" rtl="0" eaLnBrk="0" fontAlgn="base" latinLnBrk="0" hangingPunct="0">
              <a:lnSpc>
                <a:spcPct val="2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40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9B3D-26AC-7E69-493E-B6E28B88BCF9}"/>
              </a:ext>
            </a:extLst>
          </p:cNvPr>
          <p:cNvSpPr>
            <a:spLocks noGrp="1"/>
          </p:cNvSpPr>
          <p:nvPr>
            <p:ph type="title"/>
          </p:nvPr>
        </p:nvSpPr>
        <p:spPr/>
        <p:txBody>
          <a:bodyPr/>
          <a:lstStyle/>
          <a:p>
            <a:r>
              <a:rPr lang="en-US" b="1" dirty="0"/>
              <a:t>Verification Environment</a:t>
            </a:r>
            <a:endParaRPr lang="en-US" dirty="0"/>
          </a:p>
        </p:txBody>
      </p:sp>
      <p:pic>
        <p:nvPicPr>
          <p:cNvPr id="5" name="Content Placeholder 4">
            <a:extLst>
              <a:ext uri="{FF2B5EF4-FFF2-40B4-BE49-F238E27FC236}">
                <a16:creationId xmlns:a16="http://schemas.microsoft.com/office/drawing/2014/main" id="{FFF37BEB-6396-B206-1C98-15D53115CD6B}"/>
              </a:ext>
            </a:extLst>
          </p:cNvPr>
          <p:cNvPicPr>
            <a:picLocks noGrp="1" noChangeAspect="1"/>
          </p:cNvPicPr>
          <p:nvPr>
            <p:ph idx="1"/>
          </p:nvPr>
        </p:nvPicPr>
        <p:blipFill>
          <a:blip r:embed="rId2"/>
          <a:stretch>
            <a:fillRect/>
          </a:stretch>
        </p:blipFill>
        <p:spPr>
          <a:xfrm>
            <a:off x="677863" y="2636173"/>
            <a:ext cx="8596312" cy="2930266"/>
          </a:xfrm>
        </p:spPr>
      </p:pic>
    </p:spTree>
    <p:extLst>
      <p:ext uri="{BB962C8B-B14F-4D97-AF65-F5344CB8AC3E}">
        <p14:creationId xmlns:p14="http://schemas.microsoft.com/office/powerpoint/2010/main" val="51175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39C9-4889-E96C-152C-D43644C4BAE8}"/>
              </a:ext>
            </a:extLst>
          </p:cNvPr>
          <p:cNvSpPr>
            <a:spLocks noGrp="1"/>
          </p:cNvSpPr>
          <p:nvPr>
            <p:ph type="title"/>
          </p:nvPr>
        </p:nvSpPr>
        <p:spPr/>
        <p:txBody>
          <a:bodyPr>
            <a:normAutofit fontScale="90000"/>
          </a:bodyPr>
          <a:lstStyle/>
          <a:p>
            <a:r>
              <a:rPr lang="en-US" b="1" dirty="0"/>
              <a:t>Verification Environment</a:t>
            </a:r>
            <a:br>
              <a:rPr lang="en-US" b="1" dirty="0"/>
            </a:br>
            <a:br>
              <a:rPr lang="en-US" b="1" dirty="0"/>
            </a:br>
            <a:r>
              <a:rPr lang="en-US" sz="1800" b="1" u="sng" dirty="0"/>
              <a:t>Verification components</a:t>
            </a:r>
            <a:endParaRPr lang="en-US" sz="1800" u="sng" dirty="0"/>
          </a:p>
        </p:txBody>
      </p:sp>
      <p:sp>
        <p:nvSpPr>
          <p:cNvPr id="3" name="Content Placeholder 2">
            <a:extLst>
              <a:ext uri="{FF2B5EF4-FFF2-40B4-BE49-F238E27FC236}">
                <a16:creationId xmlns:a16="http://schemas.microsoft.com/office/drawing/2014/main" id="{9D8518C6-458F-D1DE-C5BA-9D8E2F2AC50D}"/>
              </a:ext>
            </a:extLst>
          </p:cNvPr>
          <p:cNvSpPr>
            <a:spLocks noGrp="1"/>
          </p:cNvSpPr>
          <p:nvPr>
            <p:ph idx="1"/>
          </p:nvPr>
        </p:nvSpPr>
        <p:spPr>
          <a:xfrm>
            <a:off x="677333" y="2160589"/>
            <a:ext cx="9820453" cy="3880773"/>
          </a:xfrm>
        </p:spPr>
        <p:txBody>
          <a:bodyPr>
            <a:normAutofit/>
          </a:bodyPr>
          <a:lstStyle/>
          <a:p>
            <a:r>
              <a:rPr lang="en-US" b="1" u="sng" dirty="0"/>
              <a:t>The DUT </a:t>
            </a:r>
            <a:r>
              <a:rPr lang="en-US" dirty="0"/>
              <a:t>(Device Under Test) is a Frame Aligner module that identifies and aligns incoming data frames based on a specific header pattern. It uses a finite state machine (FSM) to detect valid headers (LSB and MSB) and aligns the data by counting the positions of valid and non-aligned frames. If three consecutive valid frames are detected, the module sets the </a:t>
            </a:r>
            <a:r>
              <a:rPr lang="en-US" dirty="0" err="1"/>
              <a:t>frame_detect</a:t>
            </a:r>
            <a:r>
              <a:rPr lang="en-US" dirty="0"/>
              <a:t> signal high, while 48 continuous invalid frames reset alignment.</a:t>
            </a:r>
          </a:p>
          <a:p>
            <a:endParaRPr lang="en-US" dirty="0"/>
          </a:p>
          <a:p>
            <a:r>
              <a:rPr lang="en-US" b="1" u="sng" dirty="0"/>
              <a:t>The driver </a:t>
            </a:r>
            <a:r>
              <a:rPr lang="en-US" dirty="0"/>
              <a:t>for the Frame Aligner module is responsible for providing a continuous stream of data (</a:t>
            </a:r>
            <a:r>
              <a:rPr lang="en-US" dirty="0" err="1"/>
              <a:t>rx_data</a:t>
            </a:r>
            <a:r>
              <a:rPr lang="en-US" dirty="0"/>
              <a:t>) to the DUT, simulating the incoming data frames. It sends data bytes sequentially, including specific header patterns (0xAA and 0x55 for LSB, followed by expected MSB values).</a:t>
            </a:r>
          </a:p>
        </p:txBody>
      </p:sp>
    </p:spTree>
    <p:extLst>
      <p:ext uri="{BB962C8B-B14F-4D97-AF65-F5344CB8AC3E}">
        <p14:creationId xmlns:p14="http://schemas.microsoft.com/office/powerpoint/2010/main" val="209532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EF44-E3F5-7F42-10FA-930287C0EB27}"/>
              </a:ext>
            </a:extLst>
          </p:cNvPr>
          <p:cNvSpPr>
            <a:spLocks noGrp="1"/>
          </p:cNvSpPr>
          <p:nvPr>
            <p:ph type="title"/>
          </p:nvPr>
        </p:nvSpPr>
        <p:spPr/>
        <p:txBody>
          <a:bodyPr>
            <a:normAutofit fontScale="90000"/>
          </a:bodyPr>
          <a:lstStyle/>
          <a:p>
            <a:r>
              <a:rPr lang="en-US" b="1" dirty="0"/>
              <a:t>Verification Environment</a:t>
            </a:r>
            <a:br>
              <a:rPr lang="en-US" b="1" dirty="0"/>
            </a:br>
            <a:br>
              <a:rPr lang="en-US" b="1" dirty="0"/>
            </a:br>
            <a:r>
              <a:rPr lang="en-US" sz="1800" b="1" u="sng" dirty="0"/>
              <a:t>Verification components</a:t>
            </a:r>
            <a:endParaRPr lang="en-US" dirty="0"/>
          </a:p>
        </p:txBody>
      </p:sp>
      <p:sp>
        <p:nvSpPr>
          <p:cNvPr id="3" name="Content Placeholder 2">
            <a:extLst>
              <a:ext uri="{FF2B5EF4-FFF2-40B4-BE49-F238E27FC236}">
                <a16:creationId xmlns:a16="http://schemas.microsoft.com/office/drawing/2014/main" id="{46CB24CF-DBFB-D74F-FE59-FCC7CD4CEA9F}"/>
              </a:ext>
            </a:extLst>
          </p:cNvPr>
          <p:cNvSpPr>
            <a:spLocks noGrp="1"/>
          </p:cNvSpPr>
          <p:nvPr>
            <p:ph idx="1"/>
          </p:nvPr>
        </p:nvSpPr>
        <p:spPr>
          <a:xfrm>
            <a:off x="677334" y="2160589"/>
            <a:ext cx="8596668" cy="3880773"/>
          </a:xfrm>
        </p:spPr>
        <p:txBody>
          <a:bodyPr>
            <a:normAutofit fontScale="92500" lnSpcReduction="10000"/>
          </a:bodyPr>
          <a:lstStyle/>
          <a:p>
            <a:r>
              <a:rPr lang="en-US" b="1" u="sng" dirty="0"/>
              <a:t>Monitors</a:t>
            </a:r>
          </a:p>
          <a:p>
            <a:pPr marL="0" indent="0">
              <a:buNone/>
            </a:pPr>
            <a:r>
              <a:rPr lang="en-US" dirty="0"/>
              <a:t>	The monitors observes the input signals fed into the DUT as well as the 	output signals.</a:t>
            </a:r>
          </a:p>
          <a:p>
            <a:r>
              <a:rPr lang="en-US" b="1" u="sng" dirty="0"/>
              <a:t>Scoreboard</a:t>
            </a:r>
          </a:p>
          <a:p>
            <a:pPr marL="0" indent="0">
              <a:buNone/>
            </a:pPr>
            <a:r>
              <a:rPr lang="en-US" dirty="0"/>
              <a:t>  The scoreboard checks the correctness of the result by comparing actual   </a:t>
            </a:r>
          </a:p>
          <a:p>
            <a:pPr marL="0" indent="0">
              <a:buNone/>
            </a:pPr>
            <a:r>
              <a:rPr lang="en-US" dirty="0"/>
              <a:t>  outputs </a:t>
            </a:r>
            <a:r>
              <a:rPr lang="en-US" dirty="0" err="1"/>
              <a:t>frame_detect</a:t>
            </a:r>
            <a:r>
              <a:rPr lang="en-US" dirty="0"/>
              <a:t>, </a:t>
            </a:r>
            <a:r>
              <a:rPr lang="en-US" dirty="0" err="1"/>
              <a:t>fr_byte_position</a:t>
            </a:r>
            <a:r>
              <a:rPr lang="en-US" dirty="0"/>
              <a:t> with the expected outputs for each</a:t>
            </a:r>
          </a:p>
          <a:p>
            <a:pPr marL="0" indent="0">
              <a:buNone/>
            </a:pPr>
            <a:r>
              <a:rPr lang="en-US" dirty="0"/>
              <a:t>  frame, ensuring that the DUT behaves intended under different input conditions.</a:t>
            </a:r>
          </a:p>
          <a:p>
            <a:pPr marL="0" indent="0">
              <a:buNone/>
            </a:pPr>
            <a:r>
              <a:rPr lang="en-US" dirty="0"/>
              <a:t>It maintains a reference model that simulates the correct behavior of the Frame</a:t>
            </a:r>
          </a:p>
          <a:p>
            <a:pPr marL="0" indent="0">
              <a:buNone/>
            </a:pPr>
            <a:r>
              <a:rPr lang="en-US" dirty="0"/>
              <a:t> aligner .</a:t>
            </a:r>
          </a:p>
          <a:p>
            <a:pPr marL="0" indent="0">
              <a:buNone/>
            </a:pPr>
            <a:r>
              <a:rPr lang="en-US" dirty="0"/>
              <a:t>The scoreboard verifies that the outputs match the expected results for each test</a:t>
            </a:r>
          </a:p>
          <a:p>
            <a:pPr marL="0" indent="0">
              <a:buNone/>
            </a:pPr>
            <a:r>
              <a:rPr lang="en-US" dirty="0"/>
              <a:t> case, raising alerts if there is any mismatch.</a:t>
            </a:r>
          </a:p>
        </p:txBody>
      </p:sp>
    </p:spTree>
    <p:extLst>
      <p:ext uri="{BB962C8B-B14F-4D97-AF65-F5344CB8AC3E}">
        <p14:creationId xmlns:p14="http://schemas.microsoft.com/office/powerpoint/2010/main" val="285291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055A-EA25-0469-F494-E31D8533EA13}"/>
              </a:ext>
            </a:extLst>
          </p:cNvPr>
          <p:cNvSpPr>
            <a:spLocks noGrp="1"/>
          </p:cNvSpPr>
          <p:nvPr>
            <p:ph type="title"/>
          </p:nvPr>
        </p:nvSpPr>
        <p:spPr/>
        <p:txBody>
          <a:bodyPr>
            <a:normAutofit fontScale="90000"/>
          </a:bodyPr>
          <a:lstStyle/>
          <a:p>
            <a:r>
              <a:rPr lang="en-US" b="1" dirty="0"/>
              <a:t>Verification Environment</a:t>
            </a:r>
            <a:br>
              <a:rPr lang="en-US" b="1" dirty="0"/>
            </a:br>
            <a:br>
              <a:rPr lang="en-US" b="1" dirty="0"/>
            </a:br>
            <a:r>
              <a:rPr lang="en-US" sz="1800" b="1" u="sng" dirty="0"/>
              <a:t>Verification components</a:t>
            </a:r>
            <a:endParaRPr lang="en-US" dirty="0"/>
          </a:p>
        </p:txBody>
      </p:sp>
      <p:sp>
        <p:nvSpPr>
          <p:cNvPr id="3" name="Content Placeholder 2">
            <a:extLst>
              <a:ext uri="{FF2B5EF4-FFF2-40B4-BE49-F238E27FC236}">
                <a16:creationId xmlns:a16="http://schemas.microsoft.com/office/drawing/2014/main" id="{DCE7CA4D-1C4A-004A-7F46-A9E96BD54CB1}"/>
              </a:ext>
            </a:extLst>
          </p:cNvPr>
          <p:cNvSpPr>
            <a:spLocks noGrp="1"/>
          </p:cNvSpPr>
          <p:nvPr>
            <p:ph idx="1"/>
          </p:nvPr>
        </p:nvSpPr>
        <p:spPr/>
        <p:txBody>
          <a:bodyPr>
            <a:normAutofit lnSpcReduction="10000"/>
          </a:bodyPr>
          <a:lstStyle/>
          <a:p>
            <a:pPr marL="0" indent="0">
              <a:buNone/>
            </a:pPr>
            <a:r>
              <a:rPr lang="en-US" b="1" u="sng" dirty="0"/>
              <a:t>coverage</a:t>
            </a:r>
          </a:p>
          <a:p>
            <a:pPr marL="0" indent="0">
              <a:buNone/>
            </a:pPr>
            <a:r>
              <a:rPr lang="en-US" dirty="0"/>
              <a:t>The coverage component tracks the functional coverage metrics during simulation to ensure all aspects of the Frame Aligner's functionality are thoroughly exercised.</a:t>
            </a:r>
          </a:p>
          <a:p>
            <a:pPr marL="0" indent="0">
              <a:buNone/>
            </a:pPr>
            <a:r>
              <a:rPr lang="en-US" dirty="0"/>
              <a:t>Functional coverage includes checking that the Frame Aligner correctly detects the header patterns (0xAFAA or 0xBA55) and accurately transitions between alignment states. Coverage will also verify conditions such as resetting alignment when four consecutive frames do not contain the expected header. Coverage data is collected through dedicated cover groups and cover points that log the occurrence of each header pattern, the detection of three consecutive frames with valid headers, and scenarios where 48 consecutive bytes lack a header. This data provides insight into the robustness of the Frame Aligner and highlights any untested scenarios.</a:t>
            </a:r>
          </a:p>
        </p:txBody>
      </p:sp>
    </p:spTree>
    <p:extLst>
      <p:ext uri="{BB962C8B-B14F-4D97-AF65-F5344CB8AC3E}">
        <p14:creationId xmlns:p14="http://schemas.microsoft.com/office/powerpoint/2010/main" val="30876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9129-D2CF-A0B1-679C-C41A4110F614}"/>
              </a:ext>
            </a:extLst>
          </p:cNvPr>
          <p:cNvSpPr>
            <a:spLocks noGrp="1"/>
          </p:cNvSpPr>
          <p:nvPr>
            <p:ph type="title"/>
          </p:nvPr>
        </p:nvSpPr>
        <p:spPr/>
        <p:txBody>
          <a:bodyPr/>
          <a:lstStyle/>
          <a:p>
            <a:r>
              <a:rPr kumimoji="0" lang="en-US" altLang="en-US" sz="3600" b="1" i="0" u="none" strike="noStrike" cap="none" normalizeH="0" baseline="0" dirty="0">
                <a:ln>
                  <a:noFill/>
                </a:ln>
                <a:solidFill>
                  <a:schemeClr val="tx1"/>
                </a:solidFill>
                <a:effectLst/>
                <a:latin typeface="Arial" panose="020B0604020202020204" pitchFamily="34" charset="0"/>
              </a:rPr>
              <a:t>Features to be Verified</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9B1CAE88-3A60-CA6D-DDC5-011FD0972387}"/>
              </a:ext>
            </a:extLst>
          </p:cNvPr>
          <p:cNvSpPr>
            <a:spLocks noGrp="1" noChangeArrowheads="1"/>
          </p:cNvSpPr>
          <p:nvPr>
            <p:ph idx="1"/>
          </p:nvPr>
        </p:nvSpPr>
        <p:spPr bwMode="auto">
          <a:xfrm>
            <a:off x="677334" y="1607986"/>
            <a:ext cx="10876439"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Frame Detection and Alignment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Detection of specific header patterns (0xAFAA or 0xBA55) in the incoming data stream.</a:t>
            </a:r>
          </a:p>
          <a:p>
            <a:pPr marL="457200" marR="0" lvl="1"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Alignment establishment upon detecting three consecutive frames with valid headers.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Misalignment Handling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Detection of misalignment when four consecutive frames lack the valid header.</a:t>
            </a:r>
          </a:p>
          <a:p>
            <a:pPr marL="457200" marR="0" lvl="1"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Correct flagging of </a:t>
            </a:r>
            <a:r>
              <a:rPr kumimoji="0" lang="en-US" altLang="en-US" sz="2000" b="0" i="0" u="none" strike="noStrike" cap="none" normalizeH="0" baseline="0" dirty="0" err="1">
                <a:ln>
                  <a:noFill/>
                </a:ln>
                <a:solidFill>
                  <a:schemeClr val="tx1"/>
                </a:solidFill>
                <a:effectLst/>
                <a:latin typeface="Arial Unicode MS"/>
              </a:rPr>
              <a:t>frame_detect</a:t>
            </a:r>
            <a:r>
              <a:rPr kumimoji="0" lang="en-US" altLang="en-US" sz="2000" b="0" i="0" u="none" strike="noStrike" cap="none" normalizeH="0" baseline="0" dirty="0">
                <a:ln>
                  <a:noFill/>
                </a:ln>
                <a:solidFill>
                  <a:schemeClr val="tx1"/>
                </a:solidFill>
                <a:effectLst/>
              </a:rPr>
              <a:t> signal based on valid header presence.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Byte Counter Functionality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Monitoring of </a:t>
            </a:r>
            <a:r>
              <a:rPr kumimoji="0" lang="en-US" altLang="en-US" sz="2000" b="0" i="0" u="none" strike="noStrike" cap="none" normalizeH="0" baseline="0" dirty="0" err="1">
                <a:ln>
                  <a:noFill/>
                </a:ln>
                <a:solidFill>
                  <a:schemeClr val="tx1"/>
                </a:solidFill>
                <a:effectLst/>
                <a:latin typeface="Arial Unicode MS"/>
              </a:rPr>
              <a:t>na_byte_counter</a:t>
            </a:r>
            <a:r>
              <a:rPr kumimoji="0" lang="en-US" altLang="en-US" sz="2000" b="0" i="0" u="none" strike="noStrike" cap="none" normalizeH="0" baseline="0" dirty="0">
                <a:ln>
                  <a:noFill/>
                </a:ln>
                <a:solidFill>
                  <a:schemeClr val="tx1"/>
                </a:solidFill>
                <a:effectLst/>
              </a:rPr>
              <a:t> to ensure correct counting of consecutive bytes without</a:t>
            </a:r>
          </a:p>
          <a:p>
            <a:pPr marL="457200" marR="0" lvl="1"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 a valid header.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Verification that </a:t>
            </a:r>
            <a:r>
              <a:rPr kumimoji="0" lang="en-US" altLang="en-US" sz="2000" b="0" i="0" u="none" strike="noStrike" cap="none" normalizeH="0" baseline="0" dirty="0" err="1">
                <a:ln>
                  <a:noFill/>
                </a:ln>
                <a:solidFill>
                  <a:schemeClr val="tx1"/>
                </a:solidFill>
                <a:effectLst/>
                <a:latin typeface="Arial Unicode MS"/>
              </a:rPr>
              <a:t>frame_detect</a:t>
            </a:r>
            <a:r>
              <a:rPr kumimoji="0" lang="en-US" altLang="en-US" sz="2000" b="0" i="0" u="none" strike="noStrike" cap="none" normalizeH="0" baseline="0" dirty="0">
                <a:ln>
                  <a:noFill/>
                </a:ln>
                <a:solidFill>
                  <a:schemeClr val="tx1"/>
                </a:solidFill>
                <a:effectLst/>
              </a:rPr>
              <a:t> goes low after 48 consecutive bytes without a valid header.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615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633F-80B9-0D41-BDE9-D34A743A79F7}"/>
              </a:ext>
            </a:extLst>
          </p:cNvPr>
          <p:cNvSpPr>
            <a:spLocks noGrp="1"/>
          </p:cNvSpPr>
          <p:nvPr>
            <p:ph type="title"/>
          </p:nvPr>
        </p:nvSpPr>
        <p:spPr/>
        <p:txBody>
          <a:bodyPr/>
          <a:lstStyle/>
          <a:p>
            <a:r>
              <a:rPr lang="en-US" dirty="0"/>
              <a:t>Test Plan </a:t>
            </a:r>
          </a:p>
        </p:txBody>
      </p:sp>
      <p:sp>
        <p:nvSpPr>
          <p:cNvPr id="3" name="Content Placeholder 2">
            <a:extLst>
              <a:ext uri="{FF2B5EF4-FFF2-40B4-BE49-F238E27FC236}">
                <a16:creationId xmlns:a16="http://schemas.microsoft.com/office/drawing/2014/main" id="{423FE933-18AF-C5F6-7BEA-51A2AE418DE6}"/>
              </a:ext>
            </a:extLst>
          </p:cNvPr>
          <p:cNvSpPr>
            <a:spLocks noGrp="1"/>
          </p:cNvSpPr>
          <p:nvPr>
            <p:ph idx="1"/>
          </p:nvPr>
        </p:nvSpPr>
        <p:spPr>
          <a:xfrm>
            <a:off x="677334" y="1395351"/>
            <a:ext cx="8596668" cy="4646011"/>
          </a:xfrm>
        </p:spPr>
        <p:txBody>
          <a:bodyPr>
            <a:normAutofit/>
          </a:bodyPr>
          <a:lstStyle/>
          <a:p>
            <a:pPr marL="0" indent="0">
              <a:buNone/>
            </a:pPr>
            <a:r>
              <a:rPr lang="en-US" b="1" u="sng" dirty="0"/>
              <a:t>Header Detection</a:t>
            </a:r>
          </a:p>
          <a:p>
            <a:pPr marL="0" indent="0">
              <a:buNone/>
            </a:pPr>
            <a:r>
              <a:rPr lang="en-US" sz="1400" dirty="0"/>
              <a:t>Three consecutive frames with valid headers (0xAFAA or 0xBA55): verify alignment. </a:t>
            </a:r>
            <a:r>
              <a:rPr lang="en-US" sz="1100" dirty="0" err="1"/>
              <a:t>Frame_detect</a:t>
            </a:r>
            <a:r>
              <a:rPr lang="en-US" sz="1100" dirty="0"/>
              <a:t> is up to 1</a:t>
            </a:r>
          </a:p>
          <a:p>
            <a:pPr marL="0" indent="0">
              <a:buNone/>
            </a:pPr>
            <a:r>
              <a:rPr lang="en-US" sz="1400" dirty="0"/>
              <a:t>Mixed valid and invalid headers: alignment only on three consecutive valid headers.</a:t>
            </a:r>
          </a:p>
          <a:p>
            <a:pPr marL="0" indent="0">
              <a:buNone/>
            </a:pPr>
            <a:r>
              <a:rPr lang="en-US" sz="1400" dirty="0"/>
              <a:t>No valid headers: confirm no alignment.</a:t>
            </a:r>
            <a:endParaRPr lang="he-IL" sz="1400" dirty="0"/>
          </a:p>
          <a:p>
            <a:pPr marL="0" indent="0">
              <a:buNone/>
            </a:pPr>
            <a:endParaRPr lang="en-US" dirty="0"/>
          </a:p>
        </p:txBody>
      </p:sp>
      <p:sp>
        <p:nvSpPr>
          <p:cNvPr id="4" name="Rectangle 3">
            <a:extLst>
              <a:ext uri="{FF2B5EF4-FFF2-40B4-BE49-F238E27FC236}">
                <a16:creationId xmlns:a16="http://schemas.microsoft.com/office/drawing/2014/main" id="{60F74B95-FE5B-E3D2-AAA0-49EF06ECABCC}"/>
              </a:ext>
            </a:extLst>
          </p:cNvPr>
          <p:cNvSpPr/>
          <p:nvPr/>
        </p:nvSpPr>
        <p:spPr>
          <a:xfrm>
            <a:off x="786378" y="3639787"/>
            <a:ext cx="712519" cy="403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 8'haa</a:t>
            </a:r>
          </a:p>
        </p:txBody>
      </p:sp>
      <p:sp>
        <p:nvSpPr>
          <p:cNvPr id="5" name="Rectangle 4">
            <a:extLst>
              <a:ext uri="{FF2B5EF4-FFF2-40B4-BE49-F238E27FC236}">
                <a16:creationId xmlns:a16="http://schemas.microsoft.com/office/drawing/2014/main" id="{3C00CC24-3253-27A4-58D6-A1FCC3ABEDE0}"/>
              </a:ext>
            </a:extLst>
          </p:cNvPr>
          <p:cNvSpPr/>
          <p:nvPr/>
        </p:nvSpPr>
        <p:spPr>
          <a:xfrm>
            <a:off x="2207458"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Pl[0]</a:t>
            </a:r>
          </a:p>
        </p:txBody>
      </p:sp>
      <p:sp>
        <p:nvSpPr>
          <p:cNvPr id="6" name="Rectangle 5">
            <a:extLst>
              <a:ext uri="{FF2B5EF4-FFF2-40B4-BE49-F238E27FC236}">
                <a16:creationId xmlns:a16="http://schemas.microsoft.com/office/drawing/2014/main" id="{EC34F01B-AAA5-948A-F961-20A163B2F38B}"/>
              </a:ext>
            </a:extLst>
          </p:cNvPr>
          <p:cNvSpPr/>
          <p:nvPr/>
        </p:nvSpPr>
        <p:spPr>
          <a:xfrm>
            <a:off x="1496918"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8'haf</a:t>
            </a:r>
          </a:p>
        </p:txBody>
      </p:sp>
      <p:sp>
        <p:nvSpPr>
          <p:cNvPr id="7" name="Rectangle 6">
            <a:extLst>
              <a:ext uri="{FF2B5EF4-FFF2-40B4-BE49-F238E27FC236}">
                <a16:creationId xmlns:a16="http://schemas.microsoft.com/office/drawing/2014/main" id="{18627615-FCDB-6EB6-1491-FE3D94FDF189}"/>
              </a:ext>
            </a:extLst>
          </p:cNvPr>
          <p:cNvSpPr/>
          <p:nvPr/>
        </p:nvSpPr>
        <p:spPr>
          <a:xfrm>
            <a:off x="2917998"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Pl[1]</a:t>
            </a:r>
          </a:p>
        </p:txBody>
      </p:sp>
      <p:sp>
        <p:nvSpPr>
          <p:cNvPr id="8" name="Rectangle 7">
            <a:extLst>
              <a:ext uri="{FF2B5EF4-FFF2-40B4-BE49-F238E27FC236}">
                <a16:creationId xmlns:a16="http://schemas.microsoft.com/office/drawing/2014/main" id="{155528DF-6897-4E53-689D-D2DD8F92BE01}"/>
              </a:ext>
            </a:extLst>
          </p:cNvPr>
          <p:cNvSpPr/>
          <p:nvPr/>
        </p:nvSpPr>
        <p:spPr>
          <a:xfrm>
            <a:off x="3628538"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Pl[2]</a:t>
            </a:r>
          </a:p>
        </p:txBody>
      </p:sp>
      <p:sp>
        <p:nvSpPr>
          <p:cNvPr id="9" name="Rectangle 8">
            <a:extLst>
              <a:ext uri="{FF2B5EF4-FFF2-40B4-BE49-F238E27FC236}">
                <a16:creationId xmlns:a16="http://schemas.microsoft.com/office/drawing/2014/main" id="{C25A45EE-CDA3-F881-985E-DC06FE7C4701}"/>
              </a:ext>
            </a:extLst>
          </p:cNvPr>
          <p:cNvSpPr/>
          <p:nvPr/>
        </p:nvSpPr>
        <p:spPr>
          <a:xfrm>
            <a:off x="4337099"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Pl[3]</a:t>
            </a:r>
          </a:p>
        </p:txBody>
      </p:sp>
      <p:sp>
        <p:nvSpPr>
          <p:cNvPr id="10" name="Rectangle 9">
            <a:extLst>
              <a:ext uri="{FF2B5EF4-FFF2-40B4-BE49-F238E27FC236}">
                <a16:creationId xmlns:a16="http://schemas.microsoft.com/office/drawing/2014/main" id="{944DCE63-AF3B-9C5F-8956-ED60E70E7B2A}"/>
              </a:ext>
            </a:extLst>
          </p:cNvPr>
          <p:cNvSpPr/>
          <p:nvPr/>
        </p:nvSpPr>
        <p:spPr>
          <a:xfrm>
            <a:off x="5047639"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Pl[4]</a:t>
            </a:r>
          </a:p>
        </p:txBody>
      </p:sp>
      <p:sp>
        <p:nvSpPr>
          <p:cNvPr id="11" name="Rectangle 10">
            <a:extLst>
              <a:ext uri="{FF2B5EF4-FFF2-40B4-BE49-F238E27FC236}">
                <a16:creationId xmlns:a16="http://schemas.microsoft.com/office/drawing/2014/main" id="{E2B12693-6444-1D53-C750-FB44EBA6F55E}"/>
              </a:ext>
            </a:extLst>
          </p:cNvPr>
          <p:cNvSpPr/>
          <p:nvPr/>
        </p:nvSpPr>
        <p:spPr>
          <a:xfrm>
            <a:off x="5756200"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Pl[5]</a:t>
            </a:r>
          </a:p>
          <a:p>
            <a:pPr algn="ctr"/>
            <a:endParaRPr lang="en-US" dirty="0"/>
          </a:p>
        </p:txBody>
      </p:sp>
      <p:sp>
        <p:nvSpPr>
          <p:cNvPr id="12" name="Rectangle 11">
            <a:extLst>
              <a:ext uri="{FF2B5EF4-FFF2-40B4-BE49-F238E27FC236}">
                <a16:creationId xmlns:a16="http://schemas.microsoft.com/office/drawing/2014/main" id="{7E0D6376-4C59-6A93-2975-586D486BA381}"/>
              </a:ext>
            </a:extLst>
          </p:cNvPr>
          <p:cNvSpPr/>
          <p:nvPr/>
        </p:nvSpPr>
        <p:spPr>
          <a:xfrm>
            <a:off x="6466740"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Pl[6]</a:t>
            </a:r>
          </a:p>
        </p:txBody>
      </p:sp>
      <p:sp>
        <p:nvSpPr>
          <p:cNvPr id="13" name="Rectangle 12">
            <a:extLst>
              <a:ext uri="{FF2B5EF4-FFF2-40B4-BE49-F238E27FC236}">
                <a16:creationId xmlns:a16="http://schemas.microsoft.com/office/drawing/2014/main" id="{F69FC8D2-24BB-C7B6-22ED-0EA25612FCD5}"/>
              </a:ext>
            </a:extLst>
          </p:cNvPr>
          <p:cNvSpPr/>
          <p:nvPr/>
        </p:nvSpPr>
        <p:spPr>
          <a:xfrm>
            <a:off x="7173322"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Pl[7]</a:t>
            </a:r>
          </a:p>
        </p:txBody>
      </p:sp>
      <p:sp>
        <p:nvSpPr>
          <p:cNvPr id="14" name="Rectangle 13">
            <a:extLst>
              <a:ext uri="{FF2B5EF4-FFF2-40B4-BE49-F238E27FC236}">
                <a16:creationId xmlns:a16="http://schemas.microsoft.com/office/drawing/2014/main" id="{8ECA0D85-7C38-5CC5-A9E2-112E7787E046}"/>
              </a:ext>
            </a:extLst>
          </p:cNvPr>
          <p:cNvSpPr/>
          <p:nvPr/>
        </p:nvSpPr>
        <p:spPr>
          <a:xfrm>
            <a:off x="7883862" y="36397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Pl[8]</a:t>
            </a:r>
          </a:p>
        </p:txBody>
      </p:sp>
      <p:sp>
        <p:nvSpPr>
          <p:cNvPr id="15" name="Rectangle 14">
            <a:extLst>
              <a:ext uri="{FF2B5EF4-FFF2-40B4-BE49-F238E27FC236}">
                <a16:creationId xmlns:a16="http://schemas.microsoft.com/office/drawing/2014/main" id="{BEA358FE-978B-C037-B6E6-368F7B179764}"/>
              </a:ext>
            </a:extLst>
          </p:cNvPr>
          <p:cNvSpPr/>
          <p:nvPr/>
        </p:nvSpPr>
        <p:spPr>
          <a:xfrm>
            <a:off x="8588465" y="36397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Pl[9]</a:t>
            </a:r>
          </a:p>
        </p:txBody>
      </p:sp>
      <p:sp>
        <p:nvSpPr>
          <p:cNvPr id="16" name="Oval 15">
            <a:extLst>
              <a:ext uri="{FF2B5EF4-FFF2-40B4-BE49-F238E27FC236}">
                <a16:creationId xmlns:a16="http://schemas.microsoft.com/office/drawing/2014/main" id="{18B3D169-36EE-AEFD-B889-7EA8182E3770}"/>
              </a:ext>
            </a:extLst>
          </p:cNvPr>
          <p:cNvSpPr/>
          <p:nvPr/>
        </p:nvSpPr>
        <p:spPr>
          <a:xfrm>
            <a:off x="786378" y="3015611"/>
            <a:ext cx="801584" cy="5647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Head 0</a:t>
            </a:r>
          </a:p>
        </p:txBody>
      </p:sp>
      <p:sp>
        <p:nvSpPr>
          <p:cNvPr id="17" name="Oval 16">
            <a:extLst>
              <a:ext uri="{FF2B5EF4-FFF2-40B4-BE49-F238E27FC236}">
                <a16:creationId xmlns:a16="http://schemas.microsoft.com/office/drawing/2014/main" id="{2F96FFAF-33E7-65DB-B1C8-A5BB1788F212}"/>
              </a:ext>
            </a:extLst>
          </p:cNvPr>
          <p:cNvSpPr/>
          <p:nvPr/>
        </p:nvSpPr>
        <p:spPr>
          <a:xfrm>
            <a:off x="1587962" y="3015610"/>
            <a:ext cx="801584" cy="5647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Head 1</a:t>
            </a:r>
          </a:p>
        </p:txBody>
      </p:sp>
      <p:sp>
        <p:nvSpPr>
          <p:cNvPr id="18" name="Rectangle 17">
            <a:extLst>
              <a:ext uri="{FF2B5EF4-FFF2-40B4-BE49-F238E27FC236}">
                <a16:creationId xmlns:a16="http://schemas.microsoft.com/office/drawing/2014/main" id="{5C41866F-B271-6C7D-40F6-CB16111C28A0}"/>
              </a:ext>
            </a:extLst>
          </p:cNvPr>
          <p:cNvSpPr/>
          <p:nvPr/>
        </p:nvSpPr>
        <p:spPr>
          <a:xfrm>
            <a:off x="677334" y="4785185"/>
            <a:ext cx="712519" cy="403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8'h55</a:t>
            </a:r>
          </a:p>
        </p:txBody>
      </p:sp>
      <p:sp>
        <p:nvSpPr>
          <p:cNvPr id="19" name="Rectangle 18">
            <a:extLst>
              <a:ext uri="{FF2B5EF4-FFF2-40B4-BE49-F238E27FC236}">
                <a16:creationId xmlns:a16="http://schemas.microsoft.com/office/drawing/2014/main" id="{862ADA38-22FB-FDBF-EBCF-B44D30E76D2E}"/>
              </a:ext>
            </a:extLst>
          </p:cNvPr>
          <p:cNvSpPr/>
          <p:nvPr/>
        </p:nvSpPr>
        <p:spPr>
          <a:xfrm>
            <a:off x="2060183"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Pl[0]</a:t>
            </a:r>
          </a:p>
        </p:txBody>
      </p:sp>
      <p:sp>
        <p:nvSpPr>
          <p:cNvPr id="20" name="Rectangle 19">
            <a:extLst>
              <a:ext uri="{FF2B5EF4-FFF2-40B4-BE49-F238E27FC236}">
                <a16:creationId xmlns:a16="http://schemas.microsoft.com/office/drawing/2014/main" id="{0AAC0884-47F8-DF6B-40E4-60F4FE1C91D2}"/>
              </a:ext>
            </a:extLst>
          </p:cNvPr>
          <p:cNvSpPr/>
          <p:nvPr/>
        </p:nvSpPr>
        <p:spPr>
          <a:xfrm>
            <a:off x="1349643"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8’hba</a:t>
            </a:r>
          </a:p>
        </p:txBody>
      </p:sp>
      <p:sp>
        <p:nvSpPr>
          <p:cNvPr id="21" name="Rectangle 20">
            <a:extLst>
              <a:ext uri="{FF2B5EF4-FFF2-40B4-BE49-F238E27FC236}">
                <a16:creationId xmlns:a16="http://schemas.microsoft.com/office/drawing/2014/main" id="{C4A95971-B668-7B67-DB8E-914848C9432D}"/>
              </a:ext>
            </a:extLst>
          </p:cNvPr>
          <p:cNvSpPr/>
          <p:nvPr/>
        </p:nvSpPr>
        <p:spPr>
          <a:xfrm>
            <a:off x="2770723"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Pl[1]</a:t>
            </a:r>
          </a:p>
        </p:txBody>
      </p:sp>
      <p:sp>
        <p:nvSpPr>
          <p:cNvPr id="22" name="Rectangle 21">
            <a:extLst>
              <a:ext uri="{FF2B5EF4-FFF2-40B4-BE49-F238E27FC236}">
                <a16:creationId xmlns:a16="http://schemas.microsoft.com/office/drawing/2014/main" id="{51BA44A2-8239-6D76-0924-8173CBED711D}"/>
              </a:ext>
            </a:extLst>
          </p:cNvPr>
          <p:cNvSpPr/>
          <p:nvPr/>
        </p:nvSpPr>
        <p:spPr>
          <a:xfrm>
            <a:off x="3481263"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Pl[2]</a:t>
            </a:r>
          </a:p>
        </p:txBody>
      </p:sp>
      <p:sp>
        <p:nvSpPr>
          <p:cNvPr id="23" name="Rectangle 22">
            <a:extLst>
              <a:ext uri="{FF2B5EF4-FFF2-40B4-BE49-F238E27FC236}">
                <a16:creationId xmlns:a16="http://schemas.microsoft.com/office/drawing/2014/main" id="{64E12A84-4142-1923-EEE4-D6FC56922055}"/>
              </a:ext>
            </a:extLst>
          </p:cNvPr>
          <p:cNvSpPr/>
          <p:nvPr/>
        </p:nvSpPr>
        <p:spPr>
          <a:xfrm>
            <a:off x="4189824"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Pl[3]</a:t>
            </a:r>
          </a:p>
        </p:txBody>
      </p:sp>
      <p:sp>
        <p:nvSpPr>
          <p:cNvPr id="24" name="Rectangle 23">
            <a:extLst>
              <a:ext uri="{FF2B5EF4-FFF2-40B4-BE49-F238E27FC236}">
                <a16:creationId xmlns:a16="http://schemas.microsoft.com/office/drawing/2014/main" id="{1F3EB1CB-658E-BC78-D75D-8A65B02610B4}"/>
              </a:ext>
            </a:extLst>
          </p:cNvPr>
          <p:cNvSpPr/>
          <p:nvPr/>
        </p:nvSpPr>
        <p:spPr>
          <a:xfrm>
            <a:off x="4900364"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Pl[4]</a:t>
            </a:r>
          </a:p>
        </p:txBody>
      </p:sp>
      <p:sp>
        <p:nvSpPr>
          <p:cNvPr id="25" name="Rectangle 24">
            <a:extLst>
              <a:ext uri="{FF2B5EF4-FFF2-40B4-BE49-F238E27FC236}">
                <a16:creationId xmlns:a16="http://schemas.microsoft.com/office/drawing/2014/main" id="{5B4DEAAA-FCB5-367C-6F12-B47648D8454D}"/>
              </a:ext>
            </a:extLst>
          </p:cNvPr>
          <p:cNvSpPr/>
          <p:nvPr/>
        </p:nvSpPr>
        <p:spPr>
          <a:xfrm>
            <a:off x="5608925"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Pl[5]</a:t>
            </a:r>
          </a:p>
          <a:p>
            <a:pPr algn="ctr"/>
            <a:endParaRPr lang="en-US" dirty="0"/>
          </a:p>
        </p:txBody>
      </p:sp>
      <p:sp>
        <p:nvSpPr>
          <p:cNvPr id="26" name="Rectangle 25">
            <a:extLst>
              <a:ext uri="{FF2B5EF4-FFF2-40B4-BE49-F238E27FC236}">
                <a16:creationId xmlns:a16="http://schemas.microsoft.com/office/drawing/2014/main" id="{D05DBACC-C7C5-DE40-C1F2-B316C7293879}"/>
              </a:ext>
            </a:extLst>
          </p:cNvPr>
          <p:cNvSpPr/>
          <p:nvPr/>
        </p:nvSpPr>
        <p:spPr>
          <a:xfrm>
            <a:off x="6319465"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Pl[6]</a:t>
            </a:r>
          </a:p>
        </p:txBody>
      </p:sp>
      <p:sp>
        <p:nvSpPr>
          <p:cNvPr id="27" name="Rectangle 26">
            <a:extLst>
              <a:ext uri="{FF2B5EF4-FFF2-40B4-BE49-F238E27FC236}">
                <a16:creationId xmlns:a16="http://schemas.microsoft.com/office/drawing/2014/main" id="{22A64C90-FB96-B378-5B1E-4BF5B1AD0D15}"/>
              </a:ext>
            </a:extLst>
          </p:cNvPr>
          <p:cNvSpPr/>
          <p:nvPr/>
        </p:nvSpPr>
        <p:spPr>
          <a:xfrm>
            <a:off x="7026047"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Pl[7]</a:t>
            </a:r>
          </a:p>
        </p:txBody>
      </p:sp>
      <p:sp>
        <p:nvSpPr>
          <p:cNvPr id="28" name="Rectangle 27">
            <a:extLst>
              <a:ext uri="{FF2B5EF4-FFF2-40B4-BE49-F238E27FC236}">
                <a16:creationId xmlns:a16="http://schemas.microsoft.com/office/drawing/2014/main" id="{DFF5479E-E410-C26E-5F6C-A564542EF486}"/>
              </a:ext>
            </a:extLst>
          </p:cNvPr>
          <p:cNvSpPr/>
          <p:nvPr/>
        </p:nvSpPr>
        <p:spPr>
          <a:xfrm>
            <a:off x="7736587" y="47851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Pl[8]</a:t>
            </a:r>
          </a:p>
        </p:txBody>
      </p:sp>
      <p:sp>
        <p:nvSpPr>
          <p:cNvPr id="29" name="Rectangle 28">
            <a:extLst>
              <a:ext uri="{FF2B5EF4-FFF2-40B4-BE49-F238E27FC236}">
                <a16:creationId xmlns:a16="http://schemas.microsoft.com/office/drawing/2014/main" id="{4C91CCC9-57D1-40D8-A3BA-4E7579A8B908}"/>
              </a:ext>
            </a:extLst>
          </p:cNvPr>
          <p:cNvSpPr/>
          <p:nvPr/>
        </p:nvSpPr>
        <p:spPr>
          <a:xfrm>
            <a:off x="8441190" y="4785184"/>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Pl[9]</a:t>
            </a:r>
          </a:p>
        </p:txBody>
      </p:sp>
      <p:sp>
        <p:nvSpPr>
          <p:cNvPr id="30" name="Oval 29">
            <a:extLst>
              <a:ext uri="{FF2B5EF4-FFF2-40B4-BE49-F238E27FC236}">
                <a16:creationId xmlns:a16="http://schemas.microsoft.com/office/drawing/2014/main" id="{224E6E67-F455-50CF-3791-CB2AEC371C5D}"/>
              </a:ext>
            </a:extLst>
          </p:cNvPr>
          <p:cNvSpPr/>
          <p:nvPr/>
        </p:nvSpPr>
        <p:spPr>
          <a:xfrm>
            <a:off x="641082" y="4161010"/>
            <a:ext cx="801584" cy="5647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Head 0</a:t>
            </a:r>
          </a:p>
        </p:txBody>
      </p:sp>
      <p:sp>
        <p:nvSpPr>
          <p:cNvPr id="31" name="Oval 30">
            <a:extLst>
              <a:ext uri="{FF2B5EF4-FFF2-40B4-BE49-F238E27FC236}">
                <a16:creationId xmlns:a16="http://schemas.microsoft.com/office/drawing/2014/main" id="{8F8C67B4-69B3-F73F-295C-6FF8763CAFDF}"/>
              </a:ext>
            </a:extLst>
          </p:cNvPr>
          <p:cNvSpPr/>
          <p:nvPr/>
        </p:nvSpPr>
        <p:spPr>
          <a:xfrm>
            <a:off x="1440687" y="4161009"/>
            <a:ext cx="801584" cy="5647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Head 1</a:t>
            </a:r>
          </a:p>
        </p:txBody>
      </p:sp>
      <p:sp>
        <p:nvSpPr>
          <p:cNvPr id="46" name="Rectangle 45">
            <a:extLst>
              <a:ext uri="{FF2B5EF4-FFF2-40B4-BE49-F238E27FC236}">
                <a16:creationId xmlns:a16="http://schemas.microsoft.com/office/drawing/2014/main" id="{7CB42DB9-F215-9A86-0838-9D36104DA94C}"/>
              </a:ext>
            </a:extLst>
          </p:cNvPr>
          <p:cNvSpPr/>
          <p:nvPr/>
        </p:nvSpPr>
        <p:spPr>
          <a:xfrm>
            <a:off x="652331" y="5767287"/>
            <a:ext cx="712519" cy="403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 8'haa</a:t>
            </a:r>
          </a:p>
        </p:txBody>
      </p:sp>
      <p:sp>
        <p:nvSpPr>
          <p:cNvPr id="47" name="Rectangle 46">
            <a:extLst>
              <a:ext uri="{FF2B5EF4-FFF2-40B4-BE49-F238E27FC236}">
                <a16:creationId xmlns:a16="http://schemas.microsoft.com/office/drawing/2014/main" id="{57EF4C9E-A860-7246-470B-19307E32587B}"/>
              </a:ext>
            </a:extLst>
          </p:cNvPr>
          <p:cNvSpPr/>
          <p:nvPr/>
        </p:nvSpPr>
        <p:spPr>
          <a:xfrm>
            <a:off x="2071432"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Pl[0]</a:t>
            </a:r>
          </a:p>
        </p:txBody>
      </p:sp>
      <p:sp>
        <p:nvSpPr>
          <p:cNvPr id="48" name="Rectangle 47">
            <a:extLst>
              <a:ext uri="{FF2B5EF4-FFF2-40B4-BE49-F238E27FC236}">
                <a16:creationId xmlns:a16="http://schemas.microsoft.com/office/drawing/2014/main" id="{2125ABEA-A83E-2095-4811-13F3D7557138}"/>
              </a:ext>
            </a:extLst>
          </p:cNvPr>
          <p:cNvSpPr/>
          <p:nvPr/>
        </p:nvSpPr>
        <p:spPr>
          <a:xfrm>
            <a:off x="1360892"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8'haf</a:t>
            </a:r>
          </a:p>
        </p:txBody>
      </p:sp>
      <p:sp>
        <p:nvSpPr>
          <p:cNvPr id="49" name="Rectangle 48">
            <a:extLst>
              <a:ext uri="{FF2B5EF4-FFF2-40B4-BE49-F238E27FC236}">
                <a16:creationId xmlns:a16="http://schemas.microsoft.com/office/drawing/2014/main" id="{E350A214-4AFC-2B32-85A9-8579F2DD43A7}"/>
              </a:ext>
            </a:extLst>
          </p:cNvPr>
          <p:cNvSpPr/>
          <p:nvPr/>
        </p:nvSpPr>
        <p:spPr>
          <a:xfrm>
            <a:off x="2781972"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Pl[1]</a:t>
            </a:r>
          </a:p>
        </p:txBody>
      </p:sp>
      <p:sp>
        <p:nvSpPr>
          <p:cNvPr id="50" name="Rectangle 49">
            <a:extLst>
              <a:ext uri="{FF2B5EF4-FFF2-40B4-BE49-F238E27FC236}">
                <a16:creationId xmlns:a16="http://schemas.microsoft.com/office/drawing/2014/main" id="{F8714BD9-65D3-0C7F-BAB4-4D5E6DEE757D}"/>
              </a:ext>
            </a:extLst>
          </p:cNvPr>
          <p:cNvSpPr/>
          <p:nvPr/>
        </p:nvSpPr>
        <p:spPr>
          <a:xfrm>
            <a:off x="3492512"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Pl[2]</a:t>
            </a:r>
          </a:p>
        </p:txBody>
      </p:sp>
      <p:sp>
        <p:nvSpPr>
          <p:cNvPr id="51" name="Rectangle 50">
            <a:extLst>
              <a:ext uri="{FF2B5EF4-FFF2-40B4-BE49-F238E27FC236}">
                <a16:creationId xmlns:a16="http://schemas.microsoft.com/office/drawing/2014/main" id="{D24A59ED-F5FF-B335-FEE0-7E6D2B4683E1}"/>
              </a:ext>
            </a:extLst>
          </p:cNvPr>
          <p:cNvSpPr/>
          <p:nvPr/>
        </p:nvSpPr>
        <p:spPr>
          <a:xfrm>
            <a:off x="4201073"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Pl[3]</a:t>
            </a:r>
          </a:p>
        </p:txBody>
      </p:sp>
      <p:sp>
        <p:nvSpPr>
          <p:cNvPr id="52" name="Rectangle 51">
            <a:extLst>
              <a:ext uri="{FF2B5EF4-FFF2-40B4-BE49-F238E27FC236}">
                <a16:creationId xmlns:a16="http://schemas.microsoft.com/office/drawing/2014/main" id="{847C9E5C-C051-688C-11CB-7D00F8765B80}"/>
              </a:ext>
            </a:extLst>
          </p:cNvPr>
          <p:cNvSpPr/>
          <p:nvPr/>
        </p:nvSpPr>
        <p:spPr>
          <a:xfrm>
            <a:off x="4911613"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Pl[4]</a:t>
            </a:r>
          </a:p>
        </p:txBody>
      </p:sp>
      <p:sp>
        <p:nvSpPr>
          <p:cNvPr id="53" name="Rectangle 52">
            <a:extLst>
              <a:ext uri="{FF2B5EF4-FFF2-40B4-BE49-F238E27FC236}">
                <a16:creationId xmlns:a16="http://schemas.microsoft.com/office/drawing/2014/main" id="{3CFF87B2-D867-618E-F043-2F11042A927C}"/>
              </a:ext>
            </a:extLst>
          </p:cNvPr>
          <p:cNvSpPr/>
          <p:nvPr/>
        </p:nvSpPr>
        <p:spPr>
          <a:xfrm>
            <a:off x="5620174"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Pl[5]</a:t>
            </a:r>
          </a:p>
          <a:p>
            <a:pPr algn="ctr"/>
            <a:endParaRPr lang="en-US" dirty="0"/>
          </a:p>
        </p:txBody>
      </p:sp>
      <p:sp>
        <p:nvSpPr>
          <p:cNvPr id="54" name="Rectangle 53">
            <a:extLst>
              <a:ext uri="{FF2B5EF4-FFF2-40B4-BE49-F238E27FC236}">
                <a16:creationId xmlns:a16="http://schemas.microsoft.com/office/drawing/2014/main" id="{B979FD80-1331-9247-3400-CC5F0A3B361B}"/>
              </a:ext>
            </a:extLst>
          </p:cNvPr>
          <p:cNvSpPr/>
          <p:nvPr/>
        </p:nvSpPr>
        <p:spPr>
          <a:xfrm>
            <a:off x="6330714"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Pl[6]</a:t>
            </a:r>
          </a:p>
        </p:txBody>
      </p:sp>
      <p:sp>
        <p:nvSpPr>
          <p:cNvPr id="55" name="Rectangle 54">
            <a:extLst>
              <a:ext uri="{FF2B5EF4-FFF2-40B4-BE49-F238E27FC236}">
                <a16:creationId xmlns:a16="http://schemas.microsoft.com/office/drawing/2014/main" id="{FB3D2B43-F203-19F7-A804-E3087E998ED2}"/>
              </a:ext>
            </a:extLst>
          </p:cNvPr>
          <p:cNvSpPr/>
          <p:nvPr/>
        </p:nvSpPr>
        <p:spPr>
          <a:xfrm>
            <a:off x="7037296"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Pl[7]</a:t>
            </a:r>
          </a:p>
        </p:txBody>
      </p:sp>
      <p:sp>
        <p:nvSpPr>
          <p:cNvPr id="56" name="Rectangle 55">
            <a:extLst>
              <a:ext uri="{FF2B5EF4-FFF2-40B4-BE49-F238E27FC236}">
                <a16:creationId xmlns:a16="http://schemas.microsoft.com/office/drawing/2014/main" id="{7BD2BF2F-A931-415B-B123-D24FD204E33D}"/>
              </a:ext>
            </a:extLst>
          </p:cNvPr>
          <p:cNvSpPr/>
          <p:nvPr/>
        </p:nvSpPr>
        <p:spPr>
          <a:xfrm>
            <a:off x="7747836" y="5767286"/>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Pl[8]</a:t>
            </a:r>
          </a:p>
        </p:txBody>
      </p:sp>
      <p:sp>
        <p:nvSpPr>
          <p:cNvPr id="57" name="Rectangle 56">
            <a:extLst>
              <a:ext uri="{FF2B5EF4-FFF2-40B4-BE49-F238E27FC236}">
                <a16:creationId xmlns:a16="http://schemas.microsoft.com/office/drawing/2014/main" id="{EA864D1C-9645-E8BA-8586-7AB88BA4CA01}"/>
              </a:ext>
            </a:extLst>
          </p:cNvPr>
          <p:cNvSpPr/>
          <p:nvPr/>
        </p:nvSpPr>
        <p:spPr>
          <a:xfrm>
            <a:off x="8452439" y="5767285"/>
            <a:ext cx="712519" cy="403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Pl[9]</a:t>
            </a:r>
          </a:p>
        </p:txBody>
      </p:sp>
      <p:sp>
        <p:nvSpPr>
          <p:cNvPr id="58" name="Oval 57">
            <a:extLst>
              <a:ext uri="{FF2B5EF4-FFF2-40B4-BE49-F238E27FC236}">
                <a16:creationId xmlns:a16="http://schemas.microsoft.com/office/drawing/2014/main" id="{12B9248A-68BB-4641-E401-070A60EBE122}"/>
              </a:ext>
            </a:extLst>
          </p:cNvPr>
          <p:cNvSpPr/>
          <p:nvPr/>
        </p:nvSpPr>
        <p:spPr>
          <a:xfrm>
            <a:off x="652331" y="5143111"/>
            <a:ext cx="801584" cy="5647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Head 0</a:t>
            </a:r>
          </a:p>
        </p:txBody>
      </p:sp>
      <p:sp>
        <p:nvSpPr>
          <p:cNvPr id="59" name="Oval 58">
            <a:extLst>
              <a:ext uri="{FF2B5EF4-FFF2-40B4-BE49-F238E27FC236}">
                <a16:creationId xmlns:a16="http://schemas.microsoft.com/office/drawing/2014/main" id="{AF879404-9B3C-2793-E62F-E1874FD35459}"/>
              </a:ext>
            </a:extLst>
          </p:cNvPr>
          <p:cNvSpPr/>
          <p:nvPr/>
        </p:nvSpPr>
        <p:spPr>
          <a:xfrm>
            <a:off x="1451936" y="5143110"/>
            <a:ext cx="801584" cy="5647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Head 1</a:t>
            </a:r>
          </a:p>
        </p:txBody>
      </p:sp>
      <p:sp>
        <p:nvSpPr>
          <p:cNvPr id="62" name="Rectangle 61">
            <a:extLst>
              <a:ext uri="{FF2B5EF4-FFF2-40B4-BE49-F238E27FC236}">
                <a16:creationId xmlns:a16="http://schemas.microsoft.com/office/drawing/2014/main" id="{E46F9B7B-8093-6598-B11F-2F2769475D68}"/>
              </a:ext>
            </a:extLst>
          </p:cNvPr>
          <p:cNvSpPr/>
          <p:nvPr/>
        </p:nvSpPr>
        <p:spPr>
          <a:xfrm>
            <a:off x="6902750" y="2641974"/>
            <a:ext cx="1253661" cy="575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Frame_detect</a:t>
            </a:r>
            <a:endParaRPr lang="en-US" sz="1000" dirty="0"/>
          </a:p>
        </p:txBody>
      </p:sp>
      <p:cxnSp>
        <p:nvCxnSpPr>
          <p:cNvPr id="66" name="Connector: Elbow 65">
            <a:extLst>
              <a:ext uri="{FF2B5EF4-FFF2-40B4-BE49-F238E27FC236}">
                <a16:creationId xmlns:a16="http://schemas.microsoft.com/office/drawing/2014/main" id="{068DF989-6561-B142-78D3-99502193D743}"/>
              </a:ext>
            </a:extLst>
          </p:cNvPr>
          <p:cNvCxnSpPr/>
          <p:nvPr/>
        </p:nvCxnSpPr>
        <p:spPr>
          <a:xfrm flipV="1">
            <a:off x="8156411" y="2648572"/>
            <a:ext cx="1115654" cy="569355"/>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F100B87-89B1-33AA-53B0-576CDEB29D8D}"/>
              </a:ext>
            </a:extLst>
          </p:cNvPr>
          <p:cNvSpPr/>
          <p:nvPr/>
        </p:nvSpPr>
        <p:spPr>
          <a:xfrm>
            <a:off x="8375289" y="3092530"/>
            <a:ext cx="245611" cy="1543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8" name="Oval 67">
            <a:extLst>
              <a:ext uri="{FF2B5EF4-FFF2-40B4-BE49-F238E27FC236}">
                <a16:creationId xmlns:a16="http://schemas.microsoft.com/office/drawing/2014/main" id="{69710E5F-9E03-8C3B-FFE3-0DD041736C83}"/>
              </a:ext>
            </a:extLst>
          </p:cNvPr>
          <p:cNvSpPr/>
          <p:nvPr/>
        </p:nvSpPr>
        <p:spPr>
          <a:xfrm>
            <a:off x="8367101" y="2593481"/>
            <a:ext cx="245611" cy="1543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1546980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15381</TotalTime>
  <Words>1641</Words>
  <Application>Microsoft Office PowerPoint</Application>
  <PresentationFormat>Widescreen</PresentationFormat>
  <Paragraphs>227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Unicode MS</vt:lpstr>
      <vt:lpstr>Trebuchet MS</vt:lpstr>
      <vt:lpstr>Wingdings 3</vt:lpstr>
      <vt:lpstr>Facet</vt:lpstr>
      <vt:lpstr>Frame Aligner</vt:lpstr>
      <vt:lpstr>Introduction</vt:lpstr>
      <vt:lpstr>PowerPoint Presentation</vt:lpstr>
      <vt:lpstr>Verification Environment</vt:lpstr>
      <vt:lpstr>Verification Environment  Verification components</vt:lpstr>
      <vt:lpstr>Verification Environment  Verification components</vt:lpstr>
      <vt:lpstr>Verification Environment  Verification components</vt:lpstr>
      <vt:lpstr>Features to be Verified </vt:lpstr>
      <vt:lpstr>Test Plan </vt:lpstr>
      <vt:lpstr>Header Detection </vt:lpstr>
      <vt:lpstr>Misalignment Detection </vt:lpstr>
      <vt:lpstr>Misalignment Detection </vt:lpstr>
      <vt:lpstr>List of Tests</vt:lpstr>
      <vt:lpstr>Coverage plan</vt:lpstr>
      <vt:lpstr>Coverage plan</vt:lpstr>
      <vt:lpstr>Coverage metrics</vt:lpstr>
      <vt:lpstr>Byte position coverage </vt:lpstr>
      <vt:lpstr>header  Coverage</vt:lpstr>
      <vt:lpstr>frame_detect</vt:lpstr>
      <vt:lpstr>Lists of Test </vt:lpstr>
      <vt:lpstr>Results </vt:lpstr>
      <vt:lpstr>Bugs I faced </vt:lpstr>
      <vt:lpstr>Bug at the spec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Feras Kanaan</dc:creator>
  <cp:lastModifiedBy>feras kanaan</cp:lastModifiedBy>
  <cp:revision>13</cp:revision>
  <dcterms:created xsi:type="dcterms:W3CDTF">2024-10-30T10:57:43Z</dcterms:created>
  <dcterms:modified xsi:type="dcterms:W3CDTF">2024-11-14T13:46:14Z</dcterms:modified>
</cp:coreProperties>
</file>