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quickStyle7.xml" ContentType="application/vnd.openxmlformats-officedocument.drawingml.diagramStyle+xml"/>
  <Override PartName="/ppt/diagrams/drawing5.xml" ContentType="application/vnd.ms-office.drawingml.diagramDrawing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quickStyle8.xml" ContentType="application/vnd.openxmlformats-officedocument.drawingml.diagramStyle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8" r:id="rId3"/>
    <p:sldId id="259" r:id="rId4"/>
    <p:sldId id="261" r:id="rId5"/>
    <p:sldId id="262" r:id="rId6"/>
    <p:sldId id="279" r:id="rId7"/>
    <p:sldId id="289" r:id="rId8"/>
    <p:sldId id="264" r:id="rId9"/>
    <p:sldId id="263" r:id="rId10"/>
    <p:sldId id="265" r:id="rId11"/>
    <p:sldId id="266" r:id="rId12"/>
    <p:sldId id="267" r:id="rId13"/>
    <p:sldId id="268" r:id="rId14"/>
    <p:sldId id="273" r:id="rId15"/>
    <p:sldId id="271" r:id="rId16"/>
    <p:sldId id="272" r:id="rId17"/>
    <p:sldId id="274" r:id="rId18"/>
    <p:sldId id="275" r:id="rId19"/>
    <p:sldId id="276" r:id="rId20"/>
    <p:sldId id="277" r:id="rId21"/>
    <p:sldId id="269" r:id="rId22"/>
    <p:sldId id="278" r:id="rId23"/>
    <p:sldId id="280" r:id="rId24"/>
    <p:sldId id="281" r:id="rId25"/>
    <p:sldId id="283" r:id="rId26"/>
    <p:sldId id="282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01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FCC569-543B-43C5-96B1-40AEFEFF5D7F}" type="doc">
      <dgm:prSet loTypeId="urn:microsoft.com/office/officeart/2005/8/layout/radial6" loCatId="cycle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CA"/>
        </a:p>
      </dgm:t>
    </dgm:pt>
    <dgm:pt modelId="{FC4D6683-43FA-4D34-B778-57E415E2F574}">
      <dgm:prSet phldrT="[Text]"/>
      <dgm:spPr/>
      <dgm:t>
        <a:bodyPr/>
        <a:lstStyle/>
        <a:p>
          <a:r>
            <a:rPr lang="en-CA" dirty="0" smtClean="0"/>
            <a:t>Entity</a:t>
          </a:r>
        </a:p>
        <a:p>
          <a:r>
            <a:rPr lang="en-CA" smtClean="0"/>
            <a:t>object</a:t>
          </a:r>
          <a:endParaRPr lang="en-CA" dirty="0" smtClean="0"/>
        </a:p>
        <a:p>
          <a:endParaRPr lang="en-CA" dirty="0" smtClean="0"/>
        </a:p>
        <a:p>
          <a:endParaRPr lang="en-CA" dirty="0" smtClean="0"/>
        </a:p>
      </dgm:t>
    </dgm:pt>
    <dgm:pt modelId="{9AE7289F-03EB-46F9-95D3-AF4AC2C82F10}" type="parTrans" cxnId="{2221FB9B-E732-458F-80F9-BA5512A6B599}">
      <dgm:prSet/>
      <dgm:spPr/>
      <dgm:t>
        <a:bodyPr/>
        <a:lstStyle/>
        <a:p>
          <a:endParaRPr lang="en-CA"/>
        </a:p>
      </dgm:t>
    </dgm:pt>
    <dgm:pt modelId="{DF57F121-61D4-465F-8B49-8B22179FF29C}" type="sibTrans" cxnId="{2221FB9B-E732-458F-80F9-BA5512A6B599}">
      <dgm:prSet/>
      <dgm:spPr/>
      <dgm:t>
        <a:bodyPr/>
        <a:lstStyle/>
        <a:p>
          <a:endParaRPr lang="en-CA"/>
        </a:p>
      </dgm:t>
    </dgm:pt>
    <dgm:pt modelId="{4BEC5C42-0E87-4D0F-8551-AC9419D01595}">
      <dgm:prSet phldrT="[Text]"/>
      <dgm:spPr/>
      <dgm:t>
        <a:bodyPr/>
        <a:lstStyle/>
        <a:p>
          <a:r>
            <a:rPr lang="en-CA" dirty="0" smtClean="0"/>
            <a:t>Attribute</a:t>
          </a:r>
          <a:endParaRPr lang="en-CA" dirty="0"/>
        </a:p>
      </dgm:t>
    </dgm:pt>
    <dgm:pt modelId="{E4E0D515-99CA-4D59-9AA7-F3480FAF0CDE}" type="parTrans" cxnId="{EC4EC771-E0EF-4D64-BF3A-8D6BF11998F0}">
      <dgm:prSet/>
      <dgm:spPr/>
      <dgm:t>
        <a:bodyPr/>
        <a:lstStyle/>
        <a:p>
          <a:endParaRPr lang="en-CA"/>
        </a:p>
      </dgm:t>
    </dgm:pt>
    <dgm:pt modelId="{56973086-2904-402C-93E9-10DA928C38B4}" type="sibTrans" cxnId="{EC4EC771-E0EF-4D64-BF3A-8D6BF11998F0}">
      <dgm:prSet/>
      <dgm:spPr/>
      <dgm:t>
        <a:bodyPr/>
        <a:lstStyle/>
        <a:p>
          <a:endParaRPr lang="en-CA"/>
        </a:p>
      </dgm:t>
    </dgm:pt>
    <dgm:pt modelId="{CAB36EA2-AE35-4819-AB59-0C69CDEE8520}">
      <dgm:prSet phldrT="[Text]"/>
      <dgm:spPr/>
      <dgm:t>
        <a:bodyPr/>
        <a:lstStyle/>
        <a:p>
          <a:r>
            <a:rPr lang="en-CA" dirty="0" smtClean="0"/>
            <a:t>State</a:t>
          </a:r>
          <a:endParaRPr lang="en-CA" dirty="0"/>
        </a:p>
      </dgm:t>
    </dgm:pt>
    <dgm:pt modelId="{46AF63B0-FEE6-46A6-85B4-57DBEDE9D204}" type="parTrans" cxnId="{216FFA99-7EA9-4E51-8967-EEB01DF0686D}">
      <dgm:prSet/>
      <dgm:spPr/>
      <dgm:t>
        <a:bodyPr/>
        <a:lstStyle/>
        <a:p>
          <a:endParaRPr lang="en-CA"/>
        </a:p>
      </dgm:t>
    </dgm:pt>
    <dgm:pt modelId="{BC9229A0-9464-4233-8BEE-ADF034A19B28}" type="sibTrans" cxnId="{216FFA99-7EA9-4E51-8967-EEB01DF0686D}">
      <dgm:prSet/>
      <dgm:spPr/>
      <dgm:t>
        <a:bodyPr/>
        <a:lstStyle/>
        <a:p>
          <a:endParaRPr lang="en-CA"/>
        </a:p>
      </dgm:t>
    </dgm:pt>
    <dgm:pt modelId="{4434C78F-3A06-4833-8FE5-E28EA7493684}">
      <dgm:prSet phldrT="[Text]"/>
      <dgm:spPr/>
      <dgm:t>
        <a:bodyPr/>
        <a:lstStyle/>
        <a:p>
          <a:r>
            <a:rPr lang="en-CA" dirty="0" smtClean="0"/>
            <a:t>Activity</a:t>
          </a:r>
          <a:endParaRPr lang="en-CA" dirty="0"/>
        </a:p>
      </dgm:t>
    </dgm:pt>
    <dgm:pt modelId="{0262540F-F16B-4707-AFEC-1F169DD74D37}" type="parTrans" cxnId="{38E60B03-B03C-40DD-8E79-4D992EEA2147}">
      <dgm:prSet/>
      <dgm:spPr/>
      <dgm:t>
        <a:bodyPr/>
        <a:lstStyle/>
        <a:p>
          <a:endParaRPr lang="en-CA"/>
        </a:p>
      </dgm:t>
    </dgm:pt>
    <dgm:pt modelId="{09F7319C-E5F8-47ED-9029-94A61D4DB79D}" type="sibTrans" cxnId="{38E60B03-B03C-40DD-8E79-4D992EEA2147}">
      <dgm:prSet/>
      <dgm:spPr/>
      <dgm:t>
        <a:bodyPr/>
        <a:lstStyle/>
        <a:p>
          <a:endParaRPr lang="en-CA"/>
        </a:p>
      </dgm:t>
    </dgm:pt>
    <dgm:pt modelId="{D3A96F9B-91C8-4A28-B5C3-D0DB63D24EB5}">
      <dgm:prSet phldrT="[Text]"/>
      <dgm:spPr>
        <a:noFill/>
      </dgm:spPr>
      <dgm:t>
        <a:bodyPr/>
        <a:lstStyle/>
        <a:p>
          <a:endParaRPr lang="en-CA" dirty="0"/>
        </a:p>
      </dgm:t>
    </dgm:pt>
    <dgm:pt modelId="{2F86C7E2-3897-4499-A6DF-8F1548D1228F}" type="sibTrans" cxnId="{EDBC7F1E-9348-4FBE-BC34-A5B8066E109F}">
      <dgm:prSet/>
      <dgm:spPr/>
      <dgm:t>
        <a:bodyPr/>
        <a:lstStyle/>
        <a:p>
          <a:endParaRPr lang="en-CA"/>
        </a:p>
      </dgm:t>
    </dgm:pt>
    <dgm:pt modelId="{6AF7AC1A-DF9D-4AB2-AB4A-2D9AEAEF08D2}" type="parTrans" cxnId="{EDBC7F1E-9348-4FBE-BC34-A5B8066E109F}">
      <dgm:prSet/>
      <dgm:spPr/>
      <dgm:t>
        <a:bodyPr/>
        <a:lstStyle/>
        <a:p>
          <a:endParaRPr lang="en-CA"/>
        </a:p>
      </dgm:t>
    </dgm:pt>
    <dgm:pt modelId="{D0B73710-05F9-4C4E-93A9-9BC1135B4BF9}">
      <dgm:prSet/>
      <dgm:spPr/>
      <dgm:t>
        <a:bodyPr/>
        <a:lstStyle/>
        <a:p>
          <a:r>
            <a:rPr lang="en-CA" dirty="0" smtClean="0"/>
            <a:t>Event</a:t>
          </a:r>
          <a:endParaRPr lang="en-CA" dirty="0"/>
        </a:p>
      </dgm:t>
    </dgm:pt>
    <dgm:pt modelId="{CB6B42A2-122E-4F0C-8450-94445CA1E5F3}" type="parTrans" cxnId="{1C21498C-2D04-4EF4-B3C3-7EA2D0005CB9}">
      <dgm:prSet/>
      <dgm:spPr/>
      <dgm:t>
        <a:bodyPr/>
        <a:lstStyle/>
        <a:p>
          <a:endParaRPr lang="en-CA"/>
        </a:p>
      </dgm:t>
    </dgm:pt>
    <dgm:pt modelId="{FF6A2B5D-F694-4A39-A6D6-3370BA9CABA3}" type="sibTrans" cxnId="{1C21498C-2D04-4EF4-B3C3-7EA2D0005CB9}">
      <dgm:prSet/>
      <dgm:spPr/>
      <dgm:t>
        <a:bodyPr/>
        <a:lstStyle/>
        <a:p>
          <a:endParaRPr lang="en-CA"/>
        </a:p>
      </dgm:t>
    </dgm:pt>
    <dgm:pt modelId="{5623BF68-D4C5-43FB-87BA-BC0DA50B3A41}" type="pres">
      <dgm:prSet presAssocID="{60FCC569-543B-43C5-96B1-40AEFEFF5D7F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D53D9703-9C5B-457B-B665-2B957B4E4100}" type="pres">
      <dgm:prSet presAssocID="{D3A96F9B-91C8-4A28-B5C3-D0DB63D24EB5}" presName="centerShape" presStyleLbl="node0" presStyleIdx="0" presStyleCnt="1" custScaleY="27659"/>
      <dgm:spPr/>
      <dgm:t>
        <a:bodyPr/>
        <a:lstStyle/>
        <a:p>
          <a:endParaRPr lang="en-CA"/>
        </a:p>
      </dgm:t>
    </dgm:pt>
    <dgm:pt modelId="{9AA18662-9D8C-4664-B321-5D22FE9E6CD4}" type="pres">
      <dgm:prSet presAssocID="{FC4D6683-43FA-4D34-B778-57E415E2F574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45DF2A2-4EC9-4DF9-85A6-D69B8632DF6D}" type="pres">
      <dgm:prSet presAssocID="{FC4D6683-43FA-4D34-B778-57E415E2F574}" presName="dummy" presStyleCnt="0"/>
      <dgm:spPr/>
    </dgm:pt>
    <dgm:pt modelId="{1C5E690F-A817-41A6-A47A-88B97066E22A}" type="pres">
      <dgm:prSet presAssocID="{DF57F121-61D4-465F-8B49-8B22179FF29C}" presName="sibTrans" presStyleLbl="sibTrans2D1" presStyleIdx="0" presStyleCnt="5"/>
      <dgm:spPr/>
      <dgm:t>
        <a:bodyPr/>
        <a:lstStyle/>
        <a:p>
          <a:endParaRPr lang="en-CA"/>
        </a:p>
      </dgm:t>
    </dgm:pt>
    <dgm:pt modelId="{6DF284A4-585E-4B5B-84CB-AD25C3C58B0E}" type="pres">
      <dgm:prSet presAssocID="{4BEC5C42-0E87-4D0F-8551-AC9419D0159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E930F30-BA07-49B8-95B6-74D375753614}" type="pres">
      <dgm:prSet presAssocID="{4BEC5C42-0E87-4D0F-8551-AC9419D01595}" presName="dummy" presStyleCnt="0"/>
      <dgm:spPr/>
    </dgm:pt>
    <dgm:pt modelId="{DEE63902-C077-4CCC-B9C0-0350A88AF9C2}" type="pres">
      <dgm:prSet presAssocID="{56973086-2904-402C-93E9-10DA928C38B4}" presName="sibTrans" presStyleLbl="sibTrans2D1" presStyleIdx="1" presStyleCnt="5"/>
      <dgm:spPr/>
      <dgm:t>
        <a:bodyPr/>
        <a:lstStyle/>
        <a:p>
          <a:endParaRPr lang="en-CA"/>
        </a:p>
      </dgm:t>
    </dgm:pt>
    <dgm:pt modelId="{00D76121-5988-4307-9E06-0633820877A1}" type="pres">
      <dgm:prSet presAssocID="{CAB36EA2-AE35-4819-AB59-0C69CDEE852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39950AA-F55B-4574-B2F5-CBA93F7D927D}" type="pres">
      <dgm:prSet presAssocID="{CAB36EA2-AE35-4819-AB59-0C69CDEE8520}" presName="dummy" presStyleCnt="0"/>
      <dgm:spPr/>
    </dgm:pt>
    <dgm:pt modelId="{85438766-47AB-43E9-A6F9-184F0E10C38E}" type="pres">
      <dgm:prSet presAssocID="{BC9229A0-9464-4233-8BEE-ADF034A19B28}" presName="sibTrans" presStyleLbl="sibTrans2D1" presStyleIdx="2" presStyleCnt="5"/>
      <dgm:spPr/>
      <dgm:t>
        <a:bodyPr/>
        <a:lstStyle/>
        <a:p>
          <a:endParaRPr lang="en-CA"/>
        </a:p>
      </dgm:t>
    </dgm:pt>
    <dgm:pt modelId="{6ED398BA-2763-4B01-ACB4-F40D4352F469}" type="pres">
      <dgm:prSet presAssocID="{4434C78F-3A06-4833-8FE5-E28EA749368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058E6E6-D646-4A82-B58F-29FD15D09C6F}" type="pres">
      <dgm:prSet presAssocID="{4434C78F-3A06-4833-8FE5-E28EA7493684}" presName="dummy" presStyleCnt="0"/>
      <dgm:spPr/>
    </dgm:pt>
    <dgm:pt modelId="{D2F3BA0D-0591-4F58-AE24-3780C3E6BAF1}" type="pres">
      <dgm:prSet presAssocID="{09F7319C-E5F8-47ED-9029-94A61D4DB79D}" presName="sibTrans" presStyleLbl="sibTrans2D1" presStyleIdx="3" presStyleCnt="5"/>
      <dgm:spPr/>
      <dgm:t>
        <a:bodyPr/>
        <a:lstStyle/>
        <a:p>
          <a:endParaRPr lang="en-CA"/>
        </a:p>
      </dgm:t>
    </dgm:pt>
    <dgm:pt modelId="{3361F866-02C1-45AB-8C07-8E785747E36A}" type="pres">
      <dgm:prSet presAssocID="{D0B73710-05F9-4C4E-93A9-9BC1135B4BF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0C5BF71D-7571-4E5A-A98E-7FEFCE2E715C}" type="pres">
      <dgm:prSet presAssocID="{D0B73710-05F9-4C4E-93A9-9BC1135B4BF9}" presName="dummy" presStyleCnt="0"/>
      <dgm:spPr/>
    </dgm:pt>
    <dgm:pt modelId="{0B158381-C363-47B8-95E5-49AE137FCE18}" type="pres">
      <dgm:prSet presAssocID="{FF6A2B5D-F694-4A39-A6D6-3370BA9CABA3}" presName="sibTrans" presStyleLbl="sibTrans2D1" presStyleIdx="4" presStyleCnt="5"/>
      <dgm:spPr/>
      <dgm:t>
        <a:bodyPr/>
        <a:lstStyle/>
        <a:p>
          <a:endParaRPr lang="en-CA"/>
        </a:p>
      </dgm:t>
    </dgm:pt>
  </dgm:ptLst>
  <dgm:cxnLst>
    <dgm:cxn modelId="{909D49D2-42E6-42B9-89D3-1FD0F71F415E}" type="presOf" srcId="{BC9229A0-9464-4233-8BEE-ADF034A19B28}" destId="{85438766-47AB-43E9-A6F9-184F0E10C38E}" srcOrd="0" destOrd="0" presId="urn:microsoft.com/office/officeart/2005/8/layout/radial6"/>
    <dgm:cxn modelId="{0EFE9713-33AE-43A2-9D5E-D59A9D6489C8}" type="presOf" srcId="{60FCC569-543B-43C5-96B1-40AEFEFF5D7F}" destId="{5623BF68-D4C5-43FB-87BA-BC0DA50B3A41}" srcOrd="0" destOrd="0" presId="urn:microsoft.com/office/officeart/2005/8/layout/radial6"/>
    <dgm:cxn modelId="{1B26D438-F02B-4894-8EB7-467DC9C34DCA}" type="presOf" srcId="{56973086-2904-402C-93E9-10DA928C38B4}" destId="{DEE63902-C077-4CCC-B9C0-0350A88AF9C2}" srcOrd="0" destOrd="0" presId="urn:microsoft.com/office/officeart/2005/8/layout/radial6"/>
    <dgm:cxn modelId="{216FFA99-7EA9-4E51-8967-EEB01DF0686D}" srcId="{D3A96F9B-91C8-4A28-B5C3-D0DB63D24EB5}" destId="{CAB36EA2-AE35-4819-AB59-0C69CDEE8520}" srcOrd="2" destOrd="0" parTransId="{46AF63B0-FEE6-46A6-85B4-57DBEDE9D204}" sibTransId="{BC9229A0-9464-4233-8BEE-ADF034A19B28}"/>
    <dgm:cxn modelId="{20DD734B-4C6E-474C-9DB6-1BA3BE30CB2E}" type="presOf" srcId="{CAB36EA2-AE35-4819-AB59-0C69CDEE8520}" destId="{00D76121-5988-4307-9E06-0633820877A1}" srcOrd="0" destOrd="0" presId="urn:microsoft.com/office/officeart/2005/8/layout/radial6"/>
    <dgm:cxn modelId="{42A870BC-A0FC-4221-BD2A-6827A955F51A}" type="presOf" srcId="{FF6A2B5D-F694-4A39-A6D6-3370BA9CABA3}" destId="{0B158381-C363-47B8-95E5-49AE137FCE18}" srcOrd="0" destOrd="0" presId="urn:microsoft.com/office/officeart/2005/8/layout/radial6"/>
    <dgm:cxn modelId="{38E60B03-B03C-40DD-8E79-4D992EEA2147}" srcId="{D3A96F9B-91C8-4A28-B5C3-D0DB63D24EB5}" destId="{4434C78F-3A06-4833-8FE5-E28EA7493684}" srcOrd="3" destOrd="0" parTransId="{0262540F-F16B-4707-AFEC-1F169DD74D37}" sibTransId="{09F7319C-E5F8-47ED-9029-94A61D4DB79D}"/>
    <dgm:cxn modelId="{65D6FF7D-97BD-44C2-80EB-4A817BC0184C}" type="presOf" srcId="{09F7319C-E5F8-47ED-9029-94A61D4DB79D}" destId="{D2F3BA0D-0591-4F58-AE24-3780C3E6BAF1}" srcOrd="0" destOrd="0" presId="urn:microsoft.com/office/officeart/2005/8/layout/radial6"/>
    <dgm:cxn modelId="{1C21498C-2D04-4EF4-B3C3-7EA2D0005CB9}" srcId="{D3A96F9B-91C8-4A28-B5C3-D0DB63D24EB5}" destId="{D0B73710-05F9-4C4E-93A9-9BC1135B4BF9}" srcOrd="4" destOrd="0" parTransId="{CB6B42A2-122E-4F0C-8450-94445CA1E5F3}" sibTransId="{FF6A2B5D-F694-4A39-A6D6-3370BA9CABA3}"/>
    <dgm:cxn modelId="{EC4EC771-E0EF-4D64-BF3A-8D6BF11998F0}" srcId="{D3A96F9B-91C8-4A28-B5C3-D0DB63D24EB5}" destId="{4BEC5C42-0E87-4D0F-8551-AC9419D01595}" srcOrd="1" destOrd="0" parTransId="{E4E0D515-99CA-4D59-9AA7-F3480FAF0CDE}" sibTransId="{56973086-2904-402C-93E9-10DA928C38B4}"/>
    <dgm:cxn modelId="{C89AABB0-D88C-4C25-B5FC-73D577A1C367}" type="presOf" srcId="{4BEC5C42-0E87-4D0F-8551-AC9419D01595}" destId="{6DF284A4-585E-4B5B-84CB-AD25C3C58B0E}" srcOrd="0" destOrd="0" presId="urn:microsoft.com/office/officeart/2005/8/layout/radial6"/>
    <dgm:cxn modelId="{C54154ED-0D54-4296-9297-A81224CECF47}" type="presOf" srcId="{FC4D6683-43FA-4D34-B778-57E415E2F574}" destId="{9AA18662-9D8C-4664-B321-5D22FE9E6CD4}" srcOrd="0" destOrd="0" presId="urn:microsoft.com/office/officeart/2005/8/layout/radial6"/>
    <dgm:cxn modelId="{EDBC7F1E-9348-4FBE-BC34-A5B8066E109F}" srcId="{60FCC569-543B-43C5-96B1-40AEFEFF5D7F}" destId="{D3A96F9B-91C8-4A28-B5C3-D0DB63D24EB5}" srcOrd="0" destOrd="0" parTransId="{6AF7AC1A-DF9D-4AB2-AB4A-2D9AEAEF08D2}" sibTransId="{2F86C7E2-3897-4499-A6DF-8F1548D1228F}"/>
    <dgm:cxn modelId="{B0017D80-1871-4E23-9958-766D6CA8154F}" type="presOf" srcId="{DF57F121-61D4-465F-8B49-8B22179FF29C}" destId="{1C5E690F-A817-41A6-A47A-88B97066E22A}" srcOrd="0" destOrd="0" presId="urn:microsoft.com/office/officeart/2005/8/layout/radial6"/>
    <dgm:cxn modelId="{2221FB9B-E732-458F-80F9-BA5512A6B599}" srcId="{D3A96F9B-91C8-4A28-B5C3-D0DB63D24EB5}" destId="{FC4D6683-43FA-4D34-B778-57E415E2F574}" srcOrd="0" destOrd="0" parTransId="{9AE7289F-03EB-46F9-95D3-AF4AC2C82F10}" sibTransId="{DF57F121-61D4-465F-8B49-8B22179FF29C}"/>
    <dgm:cxn modelId="{F0A1EFD4-5023-4F69-AF48-8ED1DB87FED7}" type="presOf" srcId="{D0B73710-05F9-4C4E-93A9-9BC1135B4BF9}" destId="{3361F866-02C1-45AB-8C07-8E785747E36A}" srcOrd="0" destOrd="0" presId="urn:microsoft.com/office/officeart/2005/8/layout/radial6"/>
    <dgm:cxn modelId="{BEC8BD74-A2D5-4571-8D05-ABFA5686B9DA}" type="presOf" srcId="{4434C78F-3A06-4833-8FE5-E28EA7493684}" destId="{6ED398BA-2763-4B01-ACB4-F40D4352F469}" srcOrd="0" destOrd="0" presId="urn:microsoft.com/office/officeart/2005/8/layout/radial6"/>
    <dgm:cxn modelId="{541925A8-6541-468F-8100-3513CD26AF1C}" type="presOf" srcId="{D3A96F9B-91C8-4A28-B5C3-D0DB63D24EB5}" destId="{D53D9703-9C5B-457B-B665-2B957B4E4100}" srcOrd="0" destOrd="0" presId="urn:microsoft.com/office/officeart/2005/8/layout/radial6"/>
    <dgm:cxn modelId="{816A3ABE-34BF-45FE-B24C-D462D3D825CB}" type="presParOf" srcId="{5623BF68-D4C5-43FB-87BA-BC0DA50B3A41}" destId="{D53D9703-9C5B-457B-B665-2B957B4E4100}" srcOrd="0" destOrd="0" presId="urn:microsoft.com/office/officeart/2005/8/layout/radial6"/>
    <dgm:cxn modelId="{9BF3BB5E-8C2E-41B3-A06E-149449FAE5BF}" type="presParOf" srcId="{5623BF68-D4C5-43FB-87BA-BC0DA50B3A41}" destId="{9AA18662-9D8C-4664-B321-5D22FE9E6CD4}" srcOrd="1" destOrd="0" presId="urn:microsoft.com/office/officeart/2005/8/layout/radial6"/>
    <dgm:cxn modelId="{3C435C06-39B3-48E0-902C-EA5E987BF0AB}" type="presParOf" srcId="{5623BF68-D4C5-43FB-87BA-BC0DA50B3A41}" destId="{845DF2A2-4EC9-4DF9-85A6-D69B8632DF6D}" srcOrd="2" destOrd="0" presId="urn:microsoft.com/office/officeart/2005/8/layout/radial6"/>
    <dgm:cxn modelId="{6D715DFD-F1D6-43EB-89E0-BB2087E98A6E}" type="presParOf" srcId="{5623BF68-D4C5-43FB-87BA-BC0DA50B3A41}" destId="{1C5E690F-A817-41A6-A47A-88B97066E22A}" srcOrd="3" destOrd="0" presId="urn:microsoft.com/office/officeart/2005/8/layout/radial6"/>
    <dgm:cxn modelId="{8EA881A0-7995-4792-9176-FDDADEDCEEF6}" type="presParOf" srcId="{5623BF68-D4C5-43FB-87BA-BC0DA50B3A41}" destId="{6DF284A4-585E-4B5B-84CB-AD25C3C58B0E}" srcOrd="4" destOrd="0" presId="urn:microsoft.com/office/officeart/2005/8/layout/radial6"/>
    <dgm:cxn modelId="{F0019458-996C-4EFB-AC44-6B538FC02E93}" type="presParOf" srcId="{5623BF68-D4C5-43FB-87BA-BC0DA50B3A41}" destId="{4E930F30-BA07-49B8-95B6-74D375753614}" srcOrd="5" destOrd="0" presId="urn:microsoft.com/office/officeart/2005/8/layout/radial6"/>
    <dgm:cxn modelId="{4351F035-176A-4D13-A7EF-9B1930FB9775}" type="presParOf" srcId="{5623BF68-D4C5-43FB-87BA-BC0DA50B3A41}" destId="{DEE63902-C077-4CCC-B9C0-0350A88AF9C2}" srcOrd="6" destOrd="0" presId="urn:microsoft.com/office/officeart/2005/8/layout/radial6"/>
    <dgm:cxn modelId="{B2BD1422-0DC7-4A48-97C6-9F6BA92B8745}" type="presParOf" srcId="{5623BF68-D4C5-43FB-87BA-BC0DA50B3A41}" destId="{00D76121-5988-4307-9E06-0633820877A1}" srcOrd="7" destOrd="0" presId="urn:microsoft.com/office/officeart/2005/8/layout/radial6"/>
    <dgm:cxn modelId="{7E8AC4AD-BF01-46E5-A4C8-18FAD597825C}" type="presParOf" srcId="{5623BF68-D4C5-43FB-87BA-BC0DA50B3A41}" destId="{A39950AA-F55B-4574-B2F5-CBA93F7D927D}" srcOrd="8" destOrd="0" presId="urn:microsoft.com/office/officeart/2005/8/layout/radial6"/>
    <dgm:cxn modelId="{32CB40B8-7189-4C31-A398-63A54E57E41B}" type="presParOf" srcId="{5623BF68-D4C5-43FB-87BA-BC0DA50B3A41}" destId="{85438766-47AB-43E9-A6F9-184F0E10C38E}" srcOrd="9" destOrd="0" presId="urn:microsoft.com/office/officeart/2005/8/layout/radial6"/>
    <dgm:cxn modelId="{0FAF180E-156F-4B21-A97A-E420F9B160AD}" type="presParOf" srcId="{5623BF68-D4C5-43FB-87BA-BC0DA50B3A41}" destId="{6ED398BA-2763-4B01-ACB4-F40D4352F469}" srcOrd="10" destOrd="0" presId="urn:microsoft.com/office/officeart/2005/8/layout/radial6"/>
    <dgm:cxn modelId="{99B099B8-83D5-4C9A-B6E2-F4AF0B2CD4C8}" type="presParOf" srcId="{5623BF68-D4C5-43FB-87BA-BC0DA50B3A41}" destId="{E058E6E6-D646-4A82-B58F-29FD15D09C6F}" srcOrd="11" destOrd="0" presId="urn:microsoft.com/office/officeart/2005/8/layout/radial6"/>
    <dgm:cxn modelId="{628272EB-31FD-420E-8E44-88CF3770256E}" type="presParOf" srcId="{5623BF68-D4C5-43FB-87BA-BC0DA50B3A41}" destId="{D2F3BA0D-0591-4F58-AE24-3780C3E6BAF1}" srcOrd="12" destOrd="0" presId="urn:microsoft.com/office/officeart/2005/8/layout/radial6"/>
    <dgm:cxn modelId="{14A81553-48E3-4AEC-9D89-1021A348ADE0}" type="presParOf" srcId="{5623BF68-D4C5-43FB-87BA-BC0DA50B3A41}" destId="{3361F866-02C1-45AB-8C07-8E785747E36A}" srcOrd="13" destOrd="0" presId="urn:microsoft.com/office/officeart/2005/8/layout/radial6"/>
    <dgm:cxn modelId="{B37D6316-AE8C-48AB-9608-9D76151A8285}" type="presParOf" srcId="{5623BF68-D4C5-43FB-87BA-BC0DA50B3A41}" destId="{0C5BF71D-7571-4E5A-A98E-7FEFCE2E715C}" srcOrd="14" destOrd="0" presId="urn:microsoft.com/office/officeart/2005/8/layout/radial6"/>
    <dgm:cxn modelId="{CE638863-EF22-46CD-9C20-F504AA96B1CF}" type="presParOf" srcId="{5623BF68-D4C5-43FB-87BA-BC0DA50B3A41}" destId="{0B158381-C363-47B8-95E5-49AE137FCE18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0DE861-639D-4C94-B15A-66C3AECEB41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78BF8A2-290D-42E5-8BB1-C3847CE3A80E}">
      <dgm:prSet phldrT="[Text]" custT="1"/>
      <dgm:spPr/>
      <dgm:t>
        <a:bodyPr/>
        <a:lstStyle/>
        <a:p>
          <a:r>
            <a:rPr lang="en-CA" sz="3000" dirty="0" smtClean="0">
              <a:solidFill>
                <a:schemeClr val="accent6">
                  <a:lumMod val="75000"/>
                </a:schemeClr>
              </a:solidFill>
            </a:rPr>
            <a:t>Static</a:t>
          </a:r>
          <a:endParaRPr lang="en-CA" sz="3000" dirty="0">
            <a:solidFill>
              <a:schemeClr val="accent6">
                <a:lumMod val="75000"/>
              </a:schemeClr>
            </a:solidFill>
          </a:endParaRPr>
        </a:p>
      </dgm:t>
    </dgm:pt>
    <dgm:pt modelId="{F3D71B4C-082F-4498-86C2-E549D1A04F3E}" type="parTrans" cxnId="{E148BB2A-2A8A-4E37-AD6F-D594387ABA6C}">
      <dgm:prSet/>
      <dgm:spPr>
        <a:ln w="25400">
          <a:solidFill>
            <a:schemeClr val="accent5"/>
          </a:solidFill>
        </a:ln>
      </dgm:spPr>
      <dgm:t>
        <a:bodyPr/>
        <a:lstStyle/>
        <a:p>
          <a:endParaRPr lang="en-CA"/>
        </a:p>
      </dgm:t>
    </dgm:pt>
    <dgm:pt modelId="{53B799AF-3EBB-4245-9B93-6F79E5517984}" type="sibTrans" cxnId="{E148BB2A-2A8A-4E37-AD6F-D594387ABA6C}">
      <dgm:prSet/>
      <dgm:spPr/>
      <dgm:t>
        <a:bodyPr/>
        <a:lstStyle/>
        <a:p>
          <a:endParaRPr lang="en-CA"/>
        </a:p>
      </dgm:t>
    </dgm:pt>
    <dgm:pt modelId="{4342656E-C65B-4466-9174-EA2DFEBDF42A}">
      <dgm:prSet phldrT="[Text]" custT="1"/>
      <dgm:spPr/>
      <dgm:t>
        <a:bodyPr/>
        <a:lstStyle/>
        <a:p>
          <a:r>
            <a:rPr lang="en-CA" sz="3000" dirty="0" smtClean="0">
              <a:solidFill>
                <a:schemeClr val="accent6">
                  <a:lumMod val="75000"/>
                </a:schemeClr>
              </a:solidFill>
            </a:rPr>
            <a:t>Dynamic</a:t>
          </a:r>
          <a:endParaRPr lang="en-CA" sz="3000" dirty="0">
            <a:solidFill>
              <a:schemeClr val="accent6">
                <a:lumMod val="75000"/>
              </a:schemeClr>
            </a:solidFill>
          </a:endParaRPr>
        </a:p>
      </dgm:t>
    </dgm:pt>
    <dgm:pt modelId="{85075261-F557-4ACF-BC3C-D64859C3F11B}" type="parTrans" cxnId="{06943F84-47C7-4ECD-AC52-28FD6644C48C}">
      <dgm:prSet/>
      <dgm:spPr>
        <a:ln w="25400">
          <a:solidFill>
            <a:schemeClr val="accent5"/>
          </a:solidFill>
        </a:ln>
      </dgm:spPr>
      <dgm:t>
        <a:bodyPr/>
        <a:lstStyle/>
        <a:p>
          <a:endParaRPr lang="en-CA"/>
        </a:p>
      </dgm:t>
    </dgm:pt>
    <dgm:pt modelId="{681A9810-C449-4446-B8F3-F7CF163990E3}" type="sibTrans" cxnId="{06943F84-47C7-4ECD-AC52-28FD6644C48C}">
      <dgm:prSet/>
      <dgm:spPr/>
      <dgm:t>
        <a:bodyPr/>
        <a:lstStyle/>
        <a:p>
          <a:endParaRPr lang="en-CA"/>
        </a:p>
      </dgm:t>
    </dgm:pt>
    <dgm:pt modelId="{20792F5E-F9FF-41C6-9898-6E5A431F9D5B}">
      <dgm:prSet phldrT="[Text]" phldr="1"/>
      <dgm:spPr/>
      <dgm:t>
        <a:bodyPr/>
        <a:lstStyle/>
        <a:p>
          <a:endParaRPr lang="en-CA"/>
        </a:p>
      </dgm:t>
    </dgm:pt>
    <dgm:pt modelId="{84EAAAC2-D81E-4F0D-A9C8-661147854964}" type="sibTrans" cxnId="{E18EF7D8-B2CF-4404-8D0B-EAD531A8ED30}">
      <dgm:prSet/>
      <dgm:spPr/>
      <dgm:t>
        <a:bodyPr/>
        <a:lstStyle/>
        <a:p>
          <a:endParaRPr lang="en-CA"/>
        </a:p>
      </dgm:t>
    </dgm:pt>
    <dgm:pt modelId="{F2814E05-DC4B-4C21-820C-28432F4B13B7}" type="parTrans" cxnId="{E18EF7D8-B2CF-4404-8D0B-EAD531A8ED30}">
      <dgm:prSet/>
      <dgm:spPr/>
      <dgm:t>
        <a:bodyPr/>
        <a:lstStyle/>
        <a:p>
          <a:endParaRPr lang="en-CA"/>
        </a:p>
      </dgm:t>
    </dgm:pt>
    <dgm:pt modelId="{9761138F-B5D2-42EC-A572-9BEE5E824135}" type="pres">
      <dgm:prSet presAssocID="{9C0DE861-639D-4C94-B15A-66C3AECEB41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CA"/>
        </a:p>
      </dgm:t>
    </dgm:pt>
    <dgm:pt modelId="{F0AAD527-0FE3-4864-AEBE-9A67DDC480E5}" type="pres">
      <dgm:prSet presAssocID="{20792F5E-F9FF-41C6-9898-6E5A431F9D5B}" presName="hierRoot1" presStyleCnt="0">
        <dgm:presLayoutVars>
          <dgm:hierBranch val="init"/>
        </dgm:presLayoutVars>
      </dgm:prSet>
      <dgm:spPr/>
    </dgm:pt>
    <dgm:pt modelId="{1704702B-D5C4-45AA-BF67-B5DFDB368465}" type="pres">
      <dgm:prSet presAssocID="{20792F5E-F9FF-41C6-9898-6E5A431F9D5B}" presName="rootComposite1" presStyleCnt="0"/>
      <dgm:spPr/>
    </dgm:pt>
    <dgm:pt modelId="{57AA5F35-2D0D-4291-B516-9F3B65800332}" type="pres">
      <dgm:prSet presAssocID="{20792F5E-F9FF-41C6-9898-6E5A431F9D5B}" presName="rootText1" presStyleLbl="alignAcc1" presStyleIdx="0" presStyleCnt="0" custFlipVert="1" custScaleY="3887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EFF2503B-CF77-4265-A451-1119959E70E1}" type="pres">
      <dgm:prSet presAssocID="{20792F5E-F9FF-41C6-9898-6E5A431F9D5B}" presName="topArc1" presStyleLbl="parChTrans1D1" presStyleIdx="0" presStyleCnt="6"/>
      <dgm:spPr/>
    </dgm:pt>
    <dgm:pt modelId="{4AB2E4F8-2F5B-492D-9E5E-EF09407ED84C}" type="pres">
      <dgm:prSet presAssocID="{20792F5E-F9FF-41C6-9898-6E5A431F9D5B}" presName="bottomArc1" presStyleLbl="parChTrans1D1" presStyleIdx="1" presStyleCnt="6"/>
      <dgm:spPr/>
    </dgm:pt>
    <dgm:pt modelId="{F1FFA724-AB0A-4D14-B656-89175B8DD013}" type="pres">
      <dgm:prSet presAssocID="{20792F5E-F9FF-41C6-9898-6E5A431F9D5B}" presName="topConnNode1" presStyleLbl="node1" presStyleIdx="0" presStyleCnt="0"/>
      <dgm:spPr/>
      <dgm:t>
        <a:bodyPr/>
        <a:lstStyle/>
        <a:p>
          <a:endParaRPr lang="en-CA"/>
        </a:p>
      </dgm:t>
    </dgm:pt>
    <dgm:pt modelId="{3D7A4A7D-E7E3-4312-AB0B-8AC35E12EAE1}" type="pres">
      <dgm:prSet presAssocID="{20792F5E-F9FF-41C6-9898-6E5A431F9D5B}" presName="hierChild2" presStyleCnt="0"/>
      <dgm:spPr/>
    </dgm:pt>
    <dgm:pt modelId="{57016CB0-35F8-4B25-BC48-09224531429A}" type="pres">
      <dgm:prSet presAssocID="{F3D71B4C-082F-4498-86C2-E549D1A04F3E}" presName="Name28" presStyleLbl="parChTrans1D2" presStyleIdx="0" presStyleCnt="2"/>
      <dgm:spPr/>
      <dgm:t>
        <a:bodyPr/>
        <a:lstStyle/>
        <a:p>
          <a:endParaRPr lang="en-CA"/>
        </a:p>
      </dgm:t>
    </dgm:pt>
    <dgm:pt modelId="{DC1C2BCF-C4E0-4586-836E-BC4BE59D4D39}" type="pres">
      <dgm:prSet presAssocID="{578BF8A2-290D-42E5-8BB1-C3847CE3A80E}" presName="hierRoot2" presStyleCnt="0">
        <dgm:presLayoutVars>
          <dgm:hierBranch val="init"/>
        </dgm:presLayoutVars>
      </dgm:prSet>
      <dgm:spPr/>
    </dgm:pt>
    <dgm:pt modelId="{B232DCBE-1831-4878-82F8-E9BDEAC6BCC7}" type="pres">
      <dgm:prSet presAssocID="{578BF8A2-290D-42E5-8BB1-C3847CE3A80E}" presName="rootComposite2" presStyleCnt="0"/>
      <dgm:spPr/>
    </dgm:pt>
    <dgm:pt modelId="{AA012B9B-7019-45E2-B130-3952AA8BEE5D}" type="pres">
      <dgm:prSet presAssocID="{578BF8A2-290D-42E5-8BB1-C3847CE3A80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B1B7AF00-78E1-4EC7-BA44-8B127CEE8FEC}" type="pres">
      <dgm:prSet presAssocID="{578BF8A2-290D-42E5-8BB1-C3847CE3A80E}" presName="topArc2" presStyleLbl="parChTrans1D1" presStyleIdx="2" presStyleCnt="6"/>
      <dgm:spPr>
        <a:ln w="25400">
          <a:solidFill>
            <a:schemeClr val="accent5"/>
          </a:solidFill>
        </a:ln>
      </dgm:spPr>
    </dgm:pt>
    <dgm:pt modelId="{19EE490F-5721-46EF-9B80-88DE3F19AA9B}" type="pres">
      <dgm:prSet presAssocID="{578BF8A2-290D-42E5-8BB1-C3847CE3A80E}" presName="bottomArc2" presStyleLbl="parChTrans1D1" presStyleIdx="3" presStyleCnt="6"/>
      <dgm:spPr>
        <a:ln w="25400">
          <a:solidFill>
            <a:schemeClr val="accent5"/>
          </a:solidFill>
        </a:ln>
      </dgm:spPr>
      <dgm:t>
        <a:bodyPr/>
        <a:lstStyle/>
        <a:p>
          <a:endParaRPr lang="en-CA"/>
        </a:p>
      </dgm:t>
    </dgm:pt>
    <dgm:pt modelId="{7F8164C7-2F59-49EC-A5ED-0513664BADB6}" type="pres">
      <dgm:prSet presAssocID="{578BF8A2-290D-42E5-8BB1-C3847CE3A80E}" presName="topConnNode2" presStyleLbl="node2" presStyleIdx="0" presStyleCnt="0"/>
      <dgm:spPr/>
      <dgm:t>
        <a:bodyPr/>
        <a:lstStyle/>
        <a:p>
          <a:endParaRPr lang="en-CA"/>
        </a:p>
      </dgm:t>
    </dgm:pt>
    <dgm:pt modelId="{CA51B3E9-5806-41CF-95D4-2337D1FEF070}" type="pres">
      <dgm:prSet presAssocID="{578BF8A2-290D-42E5-8BB1-C3847CE3A80E}" presName="hierChild4" presStyleCnt="0"/>
      <dgm:spPr/>
    </dgm:pt>
    <dgm:pt modelId="{F360055F-F602-4427-9E5A-434C4AAE4C83}" type="pres">
      <dgm:prSet presAssocID="{578BF8A2-290D-42E5-8BB1-C3847CE3A80E}" presName="hierChild5" presStyleCnt="0"/>
      <dgm:spPr/>
    </dgm:pt>
    <dgm:pt modelId="{B5EF38C3-8118-4F3A-9D28-02C209A7C859}" type="pres">
      <dgm:prSet presAssocID="{85075261-F557-4ACF-BC3C-D64859C3F11B}" presName="Name28" presStyleLbl="parChTrans1D2" presStyleIdx="1" presStyleCnt="2"/>
      <dgm:spPr/>
      <dgm:t>
        <a:bodyPr/>
        <a:lstStyle/>
        <a:p>
          <a:endParaRPr lang="en-CA"/>
        </a:p>
      </dgm:t>
    </dgm:pt>
    <dgm:pt modelId="{077294D0-4C17-48FD-A905-5AABD3E2C4D9}" type="pres">
      <dgm:prSet presAssocID="{4342656E-C65B-4466-9174-EA2DFEBDF42A}" presName="hierRoot2" presStyleCnt="0">
        <dgm:presLayoutVars>
          <dgm:hierBranch val="init"/>
        </dgm:presLayoutVars>
      </dgm:prSet>
      <dgm:spPr/>
    </dgm:pt>
    <dgm:pt modelId="{B72F3763-3ABB-4AE9-BF37-41C4B6903ADD}" type="pres">
      <dgm:prSet presAssocID="{4342656E-C65B-4466-9174-EA2DFEBDF42A}" presName="rootComposite2" presStyleCnt="0"/>
      <dgm:spPr/>
    </dgm:pt>
    <dgm:pt modelId="{B4D7E3A9-EEF5-4D3F-9589-C6F700831E21}" type="pres">
      <dgm:prSet presAssocID="{4342656E-C65B-4466-9174-EA2DFEBDF42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F1C402FB-2FD2-4140-BA07-0D5CA7950A60}" type="pres">
      <dgm:prSet presAssocID="{4342656E-C65B-4466-9174-EA2DFEBDF42A}" presName="topArc2" presStyleLbl="parChTrans1D1" presStyleIdx="4" presStyleCnt="6"/>
      <dgm:spPr>
        <a:ln w="25400">
          <a:solidFill>
            <a:schemeClr val="accent5"/>
          </a:solidFill>
        </a:ln>
      </dgm:spPr>
    </dgm:pt>
    <dgm:pt modelId="{DB0ABB7A-9427-4CBF-9E23-60D4E16DE01C}" type="pres">
      <dgm:prSet presAssocID="{4342656E-C65B-4466-9174-EA2DFEBDF42A}" presName="bottomArc2" presStyleLbl="parChTrans1D1" presStyleIdx="5" presStyleCnt="6"/>
      <dgm:spPr>
        <a:ln w="25400">
          <a:solidFill>
            <a:schemeClr val="accent5"/>
          </a:solidFill>
        </a:ln>
      </dgm:spPr>
    </dgm:pt>
    <dgm:pt modelId="{BD397A2E-3AB7-4095-B394-9A738801E61F}" type="pres">
      <dgm:prSet presAssocID="{4342656E-C65B-4466-9174-EA2DFEBDF42A}" presName="topConnNode2" presStyleLbl="node2" presStyleIdx="0" presStyleCnt="0"/>
      <dgm:spPr/>
      <dgm:t>
        <a:bodyPr/>
        <a:lstStyle/>
        <a:p>
          <a:endParaRPr lang="en-CA"/>
        </a:p>
      </dgm:t>
    </dgm:pt>
    <dgm:pt modelId="{B3E129A1-3682-4294-B94F-85353DC1BBE3}" type="pres">
      <dgm:prSet presAssocID="{4342656E-C65B-4466-9174-EA2DFEBDF42A}" presName="hierChild4" presStyleCnt="0"/>
      <dgm:spPr/>
    </dgm:pt>
    <dgm:pt modelId="{24F98E82-3D42-414E-BE4B-4E7FAFF97E7E}" type="pres">
      <dgm:prSet presAssocID="{4342656E-C65B-4466-9174-EA2DFEBDF42A}" presName="hierChild5" presStyleCnt="0"/>
      <dgm:spPr/>
    </dgm:pt>
    <dgm:pt modelId="{870FCD47-4913-47C4-B9A5-2DE9B3093058}" type="pres">
      <dgm:prSet presAssocID="{20792F5E-F9FF-41C6-9898-6E5A431F9D5B}" presName="hierChild3" presStyleCnt="0"/>
      <dgm:spPr/>
    </dgm:pt>
  </dgm:ptLst>
  <dgm:cxnLst>
    <dgm:cxn modelId="{E148BB2A-2A8A-4E37-AD6F-D594387ABA6C}" srcId="{20792F5E-F9FF-41C6-9898-6E5A431F9D5B}" destId="{578BF8A2-290D-42E5-8BB1-C3847CE3A80E}" srcOrd="0" destOrd="0" parTransId="{F3D71B4C-082F-4498-86C2-E549D1A04F3E}" sibTransId="{53B799AF-3EBB-4245-9B93-6F79E5517984}"/>
    <dgm:cxn modelId="{DCA7C29A-2AE0-4780-A0F5-73956F923EFA}" type="presOf" srcId="{4342656E-C65B-4466-9174-EA2DFEBDF42A}" destId="{B4D7E3A9-EEF5-4D3F-9589-C6F700831E21}" srcOrd="0" destOrd="0" presId="urn:microsoft.com/office/officeart/2008/layout/HalfCircleOrganizationChart"/>
    <dgm:cxn modelId="{7E86D86B-E151-4198-821E-85E78D47DAA5}" type="presOf" srcId="{85075261-F557-4ACF-BC3C-D64859C3F11B}" destId="{B5EF38C3-8118-4F3A-9D28-02C209A7C859}" srcOrd="0" destOrd="0" presId="urn:microsoft.com/office/officeart/2008/layout/HalfCircleOrganizationChart"/>
    <dgm:cxn modelId="{A5C45FF1-B596-4A2C-8FDB-702E378655B6}" type="presOf" srcId="{578BF8A2-290D-42E5-8BB1-C3847CE3A80E}" destId="{7F8164C7-2F59-49EC-A5ED-0513664BADB6}" srcOrd="1" destOrd="0" presId="urn:microsoft.com/office/officeart/2008/layout/HalfCircleOrganizationChart"/>
    <dgm:cxn modelId="{ADE07C8D-8AF3-453C-9132-D639071061DC}" type="presOf" srcId="{20792F5E-F9FF-41C6-9898-6E5A431F9D5B}" destId="{57AA5F35-2D0D-4291-B516-9F3B65800332}" srcOrd="0" destOrd="0" presId="urn:microsoft.com/office/officeart/2008/layout/HalfCircleOrganizationChart"/>
    <dgm:cxn modelId="{1A23BD7C-7217-4C97-A7A5-139762FA2E51}" type="presOf" srcId="{4342656E-C65B-4466-9174-EA2DFEBDF42A}" destId="{BD397A2E-3AB7-4095-B394-9A738801E61F}" srcOrd="1" destOrd="0" presId="urn:microsoft.com/office/officeart/2008/layout/HalfCircleOrganizationChart"/>
    <dgm:cxn modelId="{E18EF7D8-B2CF-4404-8D0B-EAD531A8ED30}" srcId="{9C0DE861-639D-4C94-B15A-66C3AECEB412}" destId="{20792F5E-F9FF-41C6-9898-6E5A431F9D5B}" srcOrd="0" destOrd="0" parTransId="{F2814E05-DC4B-4C21-820C-28432F4B13B7}" sibTransId="{84EAAAC2-D81E-4F0D-A9C8-661147854964}"/>
    <dgm:cxn modelId="{F6F9CEFD-5A7B-4528-B7F7-D645755CF999}" type="presOf" srcId="{578BF8A2-290D-42E5-8BB1-C3847CE3A80E}" destId="{AA012B9B-7019-45E2-B130-3952AA8BEE5D}" srcOrd="0" destOrd="0" presId="urn:microsoft.com/office/officeart/2008/layout/HalfCircleOrganizationChart"/>
    <dgm:cxn modelId="{2E6C64A3-FA57-4BB9-9626-C26F7B4004B3}" type="presOf" srcId="{20792F5E-F9FF-41C6-9898-6E5A431F9D5B}" destId="{F1FFA724-AB0A-4D14-B656-89175B8DD013}" srcOrd="1" destOrd="0" presId="urn:microsoft.com/office/officeart/2008/layout/HalfCircleOrganizationChart"/>
    <dgm:cxn modelId="{75953A16-7E0F-4612-98F0-9A3397F76A40}" type="presOf" srcId="{9C0DE861-639D-4C94-B15A-66C3AECEB412}" destId="{9761138F-B5D2-42EC-A572-9BEE5E824135}" srcOrd="0" destOrd="0" presId="urn:microsoft.com/office/officeart/2008/layout/HalfCircleOrganizationChart"/>
    <dgm:cxn modelId="{AF6C5779-A354-4C67-9C59-D6B076DB4E4F}" type="presOf" srcId="{F3D71B4C-082F-4498-86C2-E549D1A04F3E}" destId="{57016CB0-35F8-4B25-BC48-09224531429A}" srcOrd="0" destOrd="0" presId="urn:microsoft.com/office/officeart/2008/layout/HalfCircleOrganizationChart"/>
    <dgm:cxn modelId="{06943F84-47C7-4ECD-AC52-28FD6644C48C}" srcId="{20792F5E-F9FF-41C6-9898-6E5A431F9D5B}" destId="{4342656E-C65B-4466-9174-EA2DFEBDF42A}" srcOrd="1" destOrd="0" parTransId="{85075261-F557-4ACF-BC3C-D64859C3F11B}" sibTransId="{681A9810-C449-4446-B8F3-F7CF163990E3}"/>
    <dgm:cxn modelId="{C557BD9F-094C-4951-8B6D-3D52BFCDD14F}" type="presParOf" srcId="{9761138F-B5D2-42EC-A572-9BEE5E824135}" destId="{F0AAD527-0FE3-4864-AEBE-9A67DDC480E5}" srcOrd="0" destOrd="0" presId="urn:microsoft.com/office/officeart/2008/layout/HalfCircleOrganizationChart"/>
    <dgm:cxn modelId="{3C268698-D75D-46F1-927E-C19B79DAD679}" type="presParOf" srcId="{F0AAD527-0FE3-4864-AEBE-9A67DDC480E5}" destId="{1704702B-D5C4-45AA-BF67-B5DFDB368465}" srcOrd="0" destOrd="0" presId="urn:microsoft.com/office/officeart/2008/layout/HalfCircleOrganizationChart"/>
    <dgm:cxn modelId="{25711C8A-D2D6-458B-BD30-CB5E16C94C82}" type="presParOf" srcId="{1704702B-D5C4-45AA-BF67-B5DFDB368465}" destId="{57AA5F35-2D0D-4291-B516-9F3B65800332}" srcOrd="0" destOrd="0" presId="urn:microsoft.com/office/officeart/2008/layout/HalfCircleOrganizationChart"/>
    <dgm:cxn modelId="{6565B58D-F2B6-41E6-BE24-CE209AFFEAEA}" type="presParOf" srcId="{1704702B-D5C4-45AA-BF67-B5DFDB368465}" destId="{EFF2503B-CF77-4265-A451-1119959E70E1}" srcOrd="1" destOrd="0" presId="urn:microsoft.com/office/officeart/2008/layout/HalfCircleOrganizationChart"/>
    <dgm:cxn modelId="{2537BE43-7DD6-4EE2-851B-67CFB928E5E7}" type="presParOf" srcId="{1704702B-D5C4-45AA-BF67-B5DFDB368465}" destId="{4AB2E4F8-2F5B-492D-9E5E-EF09407ED84C}" srcOrd="2" destOrd="0" presId="urn:microsoft.com/office/officeart/2008/layout/HalfCircleOrganizationChart"/>
    <dgm:cxn modelId="{910363B5-2D6B-46AB-BA5F-862FC0DDD222}" type="presParOf" srcId="{1704702B-D5C4-45AA-BF67-B5DFDB368465}" destId="{F1FFA724-AB0A-4D14-B656-89175B8DD013}" srcOrd="3" destOrd="0" presId="urn:microsoft.com/office/officeart/2008/layout/HalfCircleOrganizationChart"/>
    <dgm:cxn modelId="{4378B662-734B-4577-9883-0C8AAA665962}" type="presParOf" srcId="{F0AAD527-0FE3-4864-AEBE-9A67DDC480E5}" destId="{3D7A4A7D-E7E3-4312-AB0B-8AC35E12EAE1}" srcOrd="1" destOrd="0" presId="urn:microsoft.com/office/officeart/2008/layout/HalfCircleOrganizationChart"/>
    <dgm:cxn modelId="{155B7641-0D46-4DC5-ABDB-9FBA575DD26C}" type="presParOf" srcId="{3D7A4A7D-E7E3-4312-AB0B-8AC35E12EAE1}" destId="{57016CB0-35F8-4B25-BC48-09224531429A}" srcOrd="0" destOrd="0" presId="urn:microsoft.com/office/officeart/2008/layout/HalfCircleOrganizationChart"/>
    <dgm:cxn modelId="{5E0DC17B-FEFD-48C2-8F65-AC6693B7673C}" type="presParOf" srcId="{3D7A4A7D-E7E3-4312-AB0B-8AC35E12EAE1}" destId="{DC1C2BCF-C4E0-4586-836E-BC4BE59D4D39}" srcOrd="1" destOrd="0" presId="urn:microsoft.com/office/officeart/2008/layout/HalfCircleOrganizationChart"/>
    <dgm:cxn modelId="{F01E8190-1206-402E-B257-A5F8FF70511E}" type="presParOf" srcId="{DC1C2BCF-C4E0-4586-836E-BC4BE59D4D39}" destId="{B232DCBE-1831-4878-82F8-E9BDEAC6BCC7}" srcOrd="0" destOrd="0" presId="urn:microsoft.com/office/officeart/2008/layout/HalfCircleOrganizationChart"/>
    <dgm:cxn modelId="{508CE3EB-3EFB-4B78-BBDC-207DA0908E9E}" type="presParOf" srcId="{B232DCBE-1831-4878-82F8-E9BDEAC6BCC7}" destId="{AA012B9B-7019-45E2-B130-3952AA8BEE5D}" srcOrd="0" destOrd="0" presId="urn:microsoft.com/office/officeart/2008/layout/HalfCircleOrganizationChart"/>
    <dgm:cxn modelId="{D969F3BD-A09F-41DF-A6E9-7018915E7780}" type="presParOf" srcId="{B232DCBE-1831-4878-82F8-E9BDEAC6BCC7}" destId="{B1B7AF00-78E1-4EC7-BA44-8B127CEE8FEC}" srcOrd="1" destOrd="0" presId="urn:microsoft.com/office/officeart/2008/layout/HalfCircleOrganizationChart"/>
    <dgm:cxn modelId="{4772F04C-836A-4D41-A4D4-B0E8ECD4523A}" type="presParOf" srcId="{B232DCBE-1831-4878-82F8-E9BDEAC6BCC7}" destId="{19EE490F-5721-46EF-9B80-88DE3F19AA9B}" srcOrd="2" destOrd="0" presId="urn:microsoft.com/office/officeart/2008/layout/HalfCircleOrganizationChart"/>
    <dgm:cxn modelId="{E45B651A-2A90-411D-89E1-7D6F05A7984D}" type="presParOf" srcId="{B232DCBE-1831-4878-82F8-E9BDEAC6BCC7}" destId="{7F8164C7-2F59-49EC-A5ED-0513664BADB6}" srcOrd="3" destOrd="0" presId="urn:microsoft.com/office/officeart/2008/layout/HalfCircleOrganizationChart"/>
    <dgm:cxn modelId="{E01188D4-54B4-4FF7-9415-5A11FF5E8259}" type="presParOf" srcId="{DC1C2BCF-C4E0-4586-836E-BC4BE59D4D39}" destId="{CA51B3E9-5806-41CF-95D4-2337D1FEF070}" srcOrd="1" destOrd="0" presId="urn:microsoft.com/office/officeart/2008/layout/HalfCircleOrganizationChart"/>
    <dgm:cxn modelId="{86C639BC-7ADD-409D-9361-8E5DF8B677DE}" type="presParOf" srcId="{DC1C2BCF-C4E0-4586-836E-BC4BE59D4D39}" destId="{F360055F-F602-4427-9E5A-434C4AAE4C83}" srcOrd="2" destOrd="0" presId="urn:microsoft.com/office/officeart/2008/layout/HalfCircleOrganizationChart"/>
    <dgm:cxn modelId="{0639CC65-59F0-4EA8-BD84-0E732070FE6C}" type="presParOf" srcId="{3D7A4A7D-E7E3-4312-AB0B-8AC35E12EAE1}" destId="{B5EF38C3-8118-4F3A-9D28-02C209A7C859}" srcOrd="2" destOrd="0" presId="urn:microsoft.com/office/officeart/2008/layout/HalfCircleOrganizationChart"/>
    <dgm:cxn modelId="{811470B7-49BC-46A1-B088-2296564A3953}" type="presParOf" srcId="{3D7A4A7D-E7E3-4312-AB0B-8AC35E12EAE1}" destId="{077294D0-4C17-48FD-A905-5AABD3E2C4D9}" srcOrd="3" destOrd="0" presId="urn:microsoft.com/office/officeart/2008/layout/HalfCircleOrganizationChart"/>
    <dgm:cxn modelId="{7B3F1E62-0958-4536-9292-384287F8D78C}" type="presParOf" srcId="{077294D0-4C17-48FD-A905-5AABD3E2C4D9}" destId="{B72F3763-3ABB-4AE9-BF37-41C4B6903ADD}" srcOrd="0" destOrd="0" presId="urn:microsoft.com/office/officeart/2008/layout/HalfCircleOrganizationChart"/>
    <dgm:cxn modelId="{C6B0D6B5-645C-47D6-931E-1FF912EDBF3D}" type="presParOf" srcId="{B72F3763-3ABB-4AE9-BF37-41C4B6903ADD}" destId="{B4D7E3A9-EEF5-4D3F-9589-C6F700831E21}" srcOrd="0" destOrd="0" presId="urn:microsoft.com/office/officeart/2008/layout/HalfCircleOrganizationChart"/>
    <dgm:cxn modelId="{A6963E0D-DB71-4743-A725-B55E5275588A}" type="presParOf" srcId="{B72F3763-3ABB-4AE9-BF37-41C4B6903ADD}" destId="{F1C402FB-2FD2-4140-BA07-0D5CA7950A60}" srcOrd="1" destOrd="0" presId="urn:microsoft.com/office/officeart/2008/layout/HalfCircleOrganizationChart"/>
    <dgm:cxn modelId="{2BC5D555-DADF-47C0-BF44-802515B54D1F}" type="presParOf" srcId="{B72F3763-3ABB-4AE9-BF37-41C4B6903ADD}" destId="{DB0ABB7A-9427-4CBF-9E23-60D4E16DE01C}" srcOrd="2" destOrd="0" presId="urn:microsoft.com/office/officeart/2008/layout/HalfCircleOrganizationChart"/>
    <dgm:cxn modelId="{9900A792-4913-4528-BB40-487FE769CD21}" type="presParOf" srcId="{B72F3763-3ABB-4AE9-BF37-41C4B6903ADD}" destId="{BD397A2E-3AB7-4095-B394-9A738801E61F}" srcOrd="3" destOrd="0" presId="urn:microsoft.com/office/officeart/2008/layout/HalfCircleOrganizationChart"/>
    <dgm:cxn modelId="{DB7A3BBC-0677-4208-B6C5-532E0FB6051D}" type="presParOf" srcId="{077294D0-4C17-48FD-A905-5AABD3E2C4D9}" destId="{B3E129A1-3682-4294-B94F-85353DC1BBE3}" srcOrd="1" destOrd="0" presId="urn:microsoft.com/office/officeart/2008/layout/HalfCircleOrganizationChart"/>
    <dgm:cxn modelId="{9ED3BB57-0CAE-48A3-A82D-13BEF499F580}" type="presParOf" srcId="{077294D0-4C17-48FD-A905-5AABD3E2C4D9}" destId="{24F98E82-3D42-414E-BE4B-4E7FAFF97E7E}" srcOrd="2" destOrd="0" presId="urn:microsoft.com/office/officeart/2008/layout/HalfCircleOrganizationChart"/>
    <dgm:cxn modelId="{1C6A76B1-43DC-4B72-BE0C-946A8054FB17}" type="presParOf" srcId="{F0AAD527-0FE3-4864-AEBE-9A67DDC480E5}" destId="{870FCD47-4913-47C4-B9A5-2DE9B309305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0DE861-639D-4C94-B15A-66C3AECEB41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78BF8A2-290D-42E5-8BB1-C3847CE3A80E}">
      <dgm:prSet phldrT="[Text]"/>
      <dgm:spPr/>
      <dgm:t>
        <a:bodyPr/>
        <a:lstStyle/>
        <a:p>
          <a:r>
            <a:rPr lang="en-CA" dirty="0" smtClean="0">
              <a:solidFill>
                <a:schemeClr val="accent2"/>
              </a:solidFill>
            </a:rPr>
            <a:t>Deterministic</a:t>
          </a:r>
          <a:endParaRPr lang="en-CA" dirty="0">
            <a:solidFill>
              <a:schemeClr val="accent2"/>
            </a:solidFill>
          </a:endParaRPr>
        </a:p>
      </dgm:t>
    </dgm:pt>
    <dgm:pt modelId="{F3D71B4C-082F-4498-86C2-E549D1A04F3E}" type="parTrans" cxnId="{E148BB2A-2A8A-4E37-AD6F-D594387ABA6C}">
      <dgm:prSet/>
      <dgm:spPr>
        <a:ln w="25400">
          <a:solidFill>
            <a:schemeClr val="accent5"/>
          </a:solidFill>
        </a:ln>
      </dgm:spPr>
      <dgm:t>
        <a:bodyPr/>
        <a:lstStyle/>
        <a:p>
          <a:endParaRPr lang="en-CA"/>
        </a:p>
      </dgm:t>
    </dgm:pt>
    <dgm:pt modelId="{53B799AF-3EBB-4245-9B93-6F79E5517984}" type="sibTrans" cxnId="{E148BB2A-2A8A-4E37-AD6F-D594387ABA6C}">
      <dgm:prSet/>
      <dgm:spPr/>
      <dgm:t>
        <a:bodyPr/>
        <a:lstStyle/>
        <a:p>
          <a:endParaRPr lang="en-CA"/>
        </a:p>
      </dgm:t>
    </dgm:pt>
    <dgm:pt modelId="{4342656E-C65B-4466-9174-EA2DFEBDF42A}">
      <dgm:prSet phldrT="[Text]"/>
      <dgm:spPr/>
      <dgm:t>
        <a:bodyPr/>
        <a:lstStyle/>
        <a:p>
          <a:r>
            <a:rPr lang="en-CA" dirty="0" smtClean="0">
              <a:solidFill>
                <a:schemeClr val="accent2"/>
              </a:solidFill>
            </a:rPr>
            <a:t>Stochastic</a:t>
          </a:r>
          <a:endParaRPr lang="en-CA" dirty="0">
            <a:solidFill>
              <a:schemeClr val="accent2"/>
            </a:solidFill>
          </a:endParaRPr>
        </a:p>
      </dgm:t>
    </dgm:pt>
    <dgm:pt modelId="{85075261-F557-4ACF-BC3C-D64859C3F11B}" type="parTrans" cxnId="{06943F84-47C7-4ECD-AC52-28FD6644C48C}">
      <dgm:prSet/>
      <dgm:spPr>
        <a:ln w="25400">
          <a:solidFill>
            <a:schemeClr val="accent5"/>
          </a:solidFill>
        </a:ln>
      </dgm:spPr>
      <dgm:t>
        <a:bodyPr/>
        <a:lstStyle/>
        <a:p>
          <a:endParaRPr lang="en-CA"/>
        </a:p>
      </dgm:t>
    </dgm:pt>
    <dgm:pt modelId="{681A9810-C449-4446-B8F3-F7CF163990E3}" type="sibTrans" cxnId="{06943F84-47C7-4ECD-AC52-28FD6644C48C}">
      <dgm:prSet/>
      <dgm:spPr/>
      <dgm:t>
        <a:bodyPr/>
        <a:lstStyle/>
        <a:p>
          <a:endParaRPr lang="en-CA"/>
        </a:p>
      </dgm:t>
    </dgm:pt>
    <dgm:pt modelId="{20792F5E-F9FF-41C6-9898-6E5A431F9D5B}">
      <dgm:prSet phldrT="[Text]" phldr="1"/>
      <dgm:spPr/>
      <dgm:t>
        <a:bodyPr/>
        <a:lstStyle/>
        <a:p>
          <a:endParaRPr lang="en-CA"/>
        </a:p>
      </dgm:t>
    </dgm:pt>
    <dgm:pt modelId="{84EAAAC2-D81E-4F0D-A9C8-661147854964}" type="sibTrans" cxnId="{E18EF7D8-B2CF-4404-8D0B-EAD531A8ED30}">
      <dgm:prSet/>
      <dgm:spPr/>
      <dgm:t>
        <a:bodyPr/>
        <a:lstStyle/>
        <a:p>
          <a:endParaRPr lang="en-CA"/>
        </a:p>
      </dgm:t>
    </dgm:pt>
    <dgm:pt modelId="{F2814E05-DC4B-4C21-820C-28432F4B13B7}" type="parTrans" cxnId="{E18EF7D8-B2CF-4404-8D0B-EAD531A8ED30}">
      <dgm:prSet/>
      <dgm:spPr/>
      <dgm:t>
        <a:bodyPr/>
        <a:lstStyle/>
        <a:p>
          <a:endParaRPr lang="en-CA"/>
        </a:p>
      </dgm:t>
    </dgm:pt>
    <dgm:pt modelId="{9761138F-B5D2-42EC-A572-9BEE5E824135}" type="pres">
      <dgm:prSet presAssocID="{9C0DE861-639D-4C94-B15A-66C3AECEB41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CA"/>
        </a:p>
      </dgm:t>
    </dgm:pt>
    <dgm:pt modelId="{F0AAD527-0FE3-4864-AEBE-9A67DDC480E5}" type="pres">
      <dgm:prSet presAssocID="{20792F5E-F9FF-41C6-9898-6E5A431F9D5B}" presName="hierRoot1" presStyleCnt="0">
        <dgm:presLayoutVars>
          <dgm:hierBranch val="init"/>
        </dgm:presLayoutVars>
      </dgm:prSet>
      <dgm:spPr/>
    </dgm:pt>
    <dgm:pt modelId="{1704702B-D5C4-45AA-BF67-B5DFDB368465}" type="pres">
      <dgm:prSet presAssocID="{20792F5E-F9FF-41C6-9898-6E5A431F9D5B}" presName="rootComposite1" presStyleCnt="0"/>
      <dgm:spPr/>
    </dgm:pt>
    <dgm:pt modelId="{57AA5F35-2D0D-4291-B516-9F3B65800332}" type="pres">
      <dgm:prSet presAssocID="{20792F5E-F9FF-41C6-9898-6E5A431F9D5B}" presName="rootText1" presStyleLbl="alignAcc1" presStyleIdx="0" presStyleCnt="0" custFlipVert="1" custScaleY="3887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EFF2503B-CF77-4265-A451-1119959E70E1}" type="pres">
      <dgm:prSet presAssocID="{20792F5E-F9FF-41C6-9898-6E5A431F9D5B}" presName="topArc1" presStyleLbl="parChTrans1D1" presStyleIdx="0" presStyleCnt="6"/>
      <dgm:spPr/>
    </dgm:pt>
    <dgm:pt modelId="{4AB2E4F8-2F5B-492D-9E5E-EF09407ED84C}" type="pres">
      <dgm:prSet presAssocID="{20792F5E-F9FF-41C6-9898-6E5A431F9D5B}" presName="bottomArc1" presStyleLbl="parChTrans1D1" presStyleIdx="1" presStyleCnt="6"/>
      <dgm:spPr/>
    </dgm:pt>
    <dgm:pt modelId="{F1FFA724-AB0A-4D14-B656-89175B8DD013}" type="pres">
      <dgm:prSet presAssocID="{20792F5E-F9FF-41C6-9898-6E5A431F9D5B}" presName="topConnNode1" presStyleLbl="node1" presStyleIdx="0" presStyleCnt="0"/>
      <dgm:spPr/>
      <dgm:t>
        <a:bodyPr/>
        <a:lstStyle/>
        <a:p>
          <a:endParaRPr lang="en-CA"/>
        </a:p>
      </dgm:t>
    </dgm:pt>
    <dgm:pt modelId="{3D7A4A7D-E7E3-4312-AB0B-8AC35E12EAE1}" type="pres">
      <dgm:prSet presAssocID="{20792F5E-F9FF-41C6-9898-6E5A431F9D5B}" presName="hierChild2" presStyleCnt="0"/>
      <dgm:spPr/>
    </dgm:pt>
    <dgm:pt modelId="{57016CB0-35F8-4B25-BC48-09224531429A}" type="pres">
      <dgm:prSet presAssocID="{F3D71B4C-082F-4498-86C2-E549D1A04F3E}" presName="Name28" presStyleLbl="parChTrans1D2" presStyleIdx="0" presStyleCnt="2"/>
      <dgm:spPr/>
      <dgm:t>
        <a:bodyPr/>
        <a:lstStyle/>
        <a:p>
          <a:endParaRPr lang="en-CA"/>
        </a:p>
      </dgm:t>
    </dgm:pt>
    <dgm:pt modelId="{DC1C2BCF-C4E0-4586-836E-BC4BE59D4D39}" type="pres">
      <dgm:prSet presAssocID="{578BF8A2-290D-42E5-8BB1-C3847CE3A80E}" presName="hierRoot2" presStyleCnt="0">
        <dgm:presLayoutVars>
          <dgm:hierBranch val="init"/>
        </dgm:presLayoutVars>
      </dgm:prSet>
      <dgm:spPr/>
    </dgm:pt>
    <dgm:pt modelId="{B232DCBE-1831-4878-82F8-E9BDEAC6BCC7}" type="pres">
      <dgm:prSet presAssocID="{578BF8A2-290D-42E5-8BB1-C3847CE3A80E}" presName="rootComposite2" presStyleCnt="0"/>
      <dgm:spPr/>
    </dgm:pt>
    <dgm:pt modelId="{AA012B9B-7019-45E2-B130-3952AA8BEE5D}" type="pres">
      <dgm:prSet presAssocID="{578BF8A2-290D-42E5-8BB1-C3847CE3A80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B1B7AF00-78E1-4EC7-BA44-8B127CEE8FEC}" type="pres">
      <dgm:prSet presAssocID="{578BF8A2-290D-42E5-8BB1-C3847CE3A80E}" presName="topArc2" presStyleLbl="parChTrans1D1" presStyleIdx="2" presStyleCnt="6"/>
      <dgm:spPr>
        <a:ln w="25400">
          <a:solidFill>
            <a:schemeClr val="accent5"/>
          </a:solidFill>
        </a:ln>
      </dgm:spPr>
    </dgm:pt>
    <dgm:pt modelId="{19EE490F-5721-46EF-9B80-88DE3F19AA9B}" type="pres">
      <dgm:prSet presAssocID="{578BF8A2-290D-42E5-8BB1-C3847CE3A80E}" presName="bottomArc2" presStyleLbl="parChTrans1D1" presStyleIdx="3" presStyleCnt="6"/>
      <dgm:spPr>
        <a:ln w="25400">
          <a:solidFill>
            <a:schemeClr val="accent5"/>
          </a:solidFill>
        </a:ln>
      </dgm:spPr>
      <dgm:t>
        <a:bodyPr/>
        <a:lstStyle/>
        <a:p>
          <a:endParaRPr lang="en-CA"/>
        </a:p>
      </dgm:t>
    </dgm:pt>
    <dgm:pt modelId="{7F8164C7-2F59-49EC-A5ED-0513664BADB6}" type="pres">
      <dgm:prSet presAssocID="{578BF8A2-290D-42E5-8BB1-C3847CE3A80E}" presName="topConnNode2" presStyleLbl="node2" presStyleIdx="0" presStyleCnt="0"/>
      <dgm:spPr/>
      <dgm:t>
        <a:bodyPr/>
        <a:lstStyle/>
        <a:p>
          <a:endParaRPr lang="en-CA"/>
        </a:p>
      </dgm:t>
    </dgm:pt>
    <dgm:pt modelId="{CA51B3E9-5806-41CF-95D4-2337D1FEF070}" type="pres">
      <dgm:prSet presAssocID="{578BF8A2-290D-42E5-8BB1-C3847CE3A80E}" presName="hierChild4" presStyleCnt="0"/>
      <dgm:spPr/>
    </dgm:pt>
    <dgm:pt modelId="{F360055F-F602-4427-9E5A-434C4AAE4C83}" type="pres">
      <dgm:prSet presAssocID="{578BF8A2-290D-42E5-8BB1-C3847CE3A80E}" presName="hierChild5" presStyleCnt="0"/>
      <dgm:spPr/>
    </dgm:pt>
    <dgm:pt modelId="{B5EF38C3-8118-4F3A-9D28-02C209A7C859}" type="pres">
      <dgm:prSet presAssocID="{85075261-F557-4ACF-BC3C-D64859C3F11B}" presName="Name28" presStyleLbl="parChTrans1D2" presStyleIdx="1" presStyleCnt="2"/>
      <dgm:spPr/>
      <dgm:t>
        <a:bodyPr/>
        <a:lstStyle/>
        <a:p>
          <a:endParaRPr lang="en-CA"/>
        </a:p>
      </dgm:t>
    </dgm:pt>
    <dgm:pt modelId="{077294D0-4C17-48FD-A905-5AABD3E2C4D9}" type="pres">
      <dgm:prSet presAssocID="{4342656E-C65B-4466-9174-EA2DFEBDF42A}" presName="hierRoot2" presStyleCnt="0">
        <dgm:presLayoutVars>
          <dgm:hierBranch val="init"/>
        </dgm:presLayoutVars>
      </dgm:prSet>
      <dgm:spPr/>
    </dgm:pt>
    <dgm:pt modelId="{B72F3763-3ABB-4AE9-BF37-41C4B6903ADD}" type="pres">
      <dgm:prSet presAssocID="{4342656E-C65B-4466-9174-EA2DFEBDF42A}" presName="rootComposite2" presStyleCnt="0"/>
      <dgm:spPr/>
    </dgm:pt>
    <dgm:pt modelId="{B4D7E3A9-EEF5-4D3F-9589-C6F700831E21}" type="pres">
      <dgm:prSet presAssocID="{4342656E-C65B-4466-9174-EA2DFEBDF42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F1C402FB-2FD2-4140-BA07-0D5CA7950A60}" type="pres">
      <dgm:prSet presAssocID="{4342656E-C65B-4466-9174-EA2DFEBDF42A}" presName="topArc2" presStyleLbl="parChTrans1D1" presStyleIdx="4" presStyleCnt="6"/>
      <dgm:spPr>
        <a:ln w="25400">
          <a:solidFill>
            <a:schemeClr val="accent5"/>
          </a:solidFill>
        </a:ln>
      </dgm:spPr>
    </dgm:pt>
    <dgm:pt modelId="{DB0ABB7A-9427-4CBF-9E23-60D4E16DE01C}" type="pres">
      <dgm:prSet presAssocID="{4342656E-C65B-4466-9174-EA2DFEBDF42A}" presName="bottomArc2" presStyleLbl="parChTrans1D1" presStyleIdx="5" presStyleCnt="6"/>
      <dgm:spPr>
        <a:ln w="25400">
          <a:solidFill>
            <a:schemeClr val="accent5"/>
          </a:solidFill>
        </a:ln>
      </dgm:spPr>
    </dgm:pt>
    <dgm:pt modelId="{BD397A2E-3AB7-4095-B394-9A738801E61F}" type="pres">
      <dgm:prSet presAssocID="{4342656E-C65B-4466-9174-EA2DFEBDF42A}" presName="topConnNode2" presStyleLbl="node2" presStyleIdx="0" presStyleCnt="0"/>
      <dgm:spPr/>
      <dgm:t>
        <a:bodyPr/>
        <a:lstStyle/>
        <a:p>
          <a:endParaRPr lang="en-CA"/>
        </a:p>
      </dgm:t>
    </dgm:pt>
    <dgm:pt modelId="{B3E129A1-3682-4294-B94F-85353DC1BBE3}" type="pres">
      <dgm:prSet presAssocID="{4342656E-C65B-4466-9174-EA2DFEBDF42A}" presName="hierChild4" presStyleCnt="0"/>
      <dgm:spPr/>
    </dgm:pt>
    <dgm:pt modelId="{24F98E82-3D42-414E-BE4B-4E7FAFF97E7E}" type="pres">
      <dgm:prSet presAssocID="{4342656E-C65B-4466-9174-EA2DFEBDF42A}" presName="hierChild5" presStyleCnt="0"/>
      <dgm:spPr/>
    </dgm:pt>
    <dgm:pt modelId="{870FCD47-4913-47C4-B9A5-2DE9B3093058}" type="pres">
      <dgm:prSet presAssocID="{20792F5E-F9FF-41C6-9898-6E5A431F9D5B}" presName="hierChild3" presStyleCnt="0"/>
      <dgm:spPr/>
    </dgm:pt>
  </dgm:ptLst>
  <dgm:cxnLst>
    <dgm:cxn modelId="{E148BB2A-2A8A-4E37-AD6F-D594387ABA6C}" srcId="{20792F5E-F9FF-41C6-9898-6E5A431F9D5B}" destId="{578BF8A2-290D-42E5-8BB1-C3847CE3A80E}" srcOrd="0" destOrd="0" parTransId="{F3D71B4C-082F-4498-86C2-E549D1A04F3E}" sibTransId="{53B799AF-3EBB-4245-9B93-6F79E5517984}"/>
    <dgm:cxn modelId="{C64FCB41-380F-4BFA-AC74-CED229FA3F9D}" type="presOf" srcId="{9C0DE861-639D-4C94-B15A-66C3AECEB412}" destId="{9761138F-B5D2-42EC-A572-9BEE5E824135}" srcOrd="0" destOrd="0" presId="urn:microsoft.com/office/officeart/2008/layout/HalfCircleOrganizationChart"/>
    <dgm:cxn modelId="{CCE5C5A3-B91D-4966-A885-ECBAE3EFBAF2}" type="presOf" srcId="{20792F5E-F9FF-41C6-9898-6E5A431F9D5B}" destId="{57AA5F35-2D0D-4291-B516-9F3B65800332}" srcOrd="0" destOrd="0" presId="urn:microsoft.com/office/officeart/2008/layout/HalfCircleOrganizationChart"/>
    <dgm:cxn modelId="{14945B5D-418B-4C30-B95F-54A82A019435}" type="presOf" srcId="{20792F5E-F9FF-41C6-9898-6E5A431F9D5B}" destId="{F1FFA724-AB0A-4D14-B656-89175B8DD013}" srcOrd="1" destOrd="0" presId="urn:microsoft.com/office/officeart/2008/layout/HalfCircleOrganizationChart"/>
    <dgm:cxn modelId="{9CDEC38D-4085-4E30-AB9B-50ECDC256582}" type="presOf" srcId="{4342656E-C65B-4466-9174-EA2DFEBDF42A}" destId="{B4D7E3A9-EEF5-4D3F-9589-C6F700831E21}" srcOrd="0" destOrd="0" presId="urn:microsoft.com/office/officeart/2008/layout/HalfCircleOrganizationChart"/>
    <dgm:cxn modelId="{7AB653C2-52C6-42BB-9DBE-F532C364FE61}" type="presOf" srcId="{578BF8A2-290D-42E5-8BB1-C3847CE3A80E}" destId="{7F8164C7-2F59-49EC-A5ED-0513664BADB6}" srcOrd="1" destOrd="0" presId="urn:microsoft.com/office/officeart/2008/layout/HalfCircleOrganizationChart"/>
    <dgm:cxn modelId="{1345DEE8-3E7F-48C9-BB85-F7EB8B1FA3BC}" type="presOf" srcId="{578BF8A2-290D-42E5-8BB1-C3847CE3A80E}" destId="{AA012B9B-7019-45E2-B130-3952AA8BEE5D}" srcOrd="0" destOrd="0" presId="urn:microsoft.com/office/officeart/2008/layout/HalfCircleOrganizationChart"/>
    <dgm:cxn modelId="{0F19D99C-0C7A-4A7E-BC0B-C5437F74CA8C}" type="presOf" srcId="{F3D71B4C-082F-4498-86C2-E549D1A04F3E}" destId="{57016CB0-35F8-4B25-BC48-09224531429A}" srcOrd="0" destOrd="0" presId="urn:microsoft.com/office/officeart/2008/layout/HalfCircleOrganizationChart"/>
    <dgm:cxn modelId="{E18EF7D8-B2CF-4404-8D0B-EAD531A8ED30}" srcId="{9C0DE861-639D-4C94-B15A-66C3AECEB412}" destId="{20792F5E-F9FF-41C6-9898-6E5A431F9D5B}" srcOrd="0" destOrd="0" parTransId="{F2814E05-DC4B-4C21-820C-28432F4B13B7}" sibTransId="{84EAAAC2-D81E-4F0D-A9C8-661147854964}"/>
    <dgm:cxn modelId="{CCC61AF2-DE1E-441B-A663-DD593C8CAC7F}" type="presOf" srcId="{4342656E-C65B-4466-9174-EA2DFEBDF42A}" destId="{BD397A2E-3AB7-4095-B394-9A738801E61F}" srcOrd="1" destOrd="0" presId="urn:microsoft.com/office/officeart/2008/layout/HalfCircleOrganizationChart"/>
    <dgm:cxn modelId="{06943F84-47C7-4ECD-AC52-28FD6644C48C}" srcId="{20792F5E-F9FF-41C6-9898-6E5A431F9D5B}" destId="{4342656E-C65B-4466-9174-EA2DFEBDF42A}" srcOrd="1" destOrd="0" parTransId="{85075261-F557-4ACF-BC3C-D64859C3F11B}" sibTransId="{681A9810-C449-4446-B8F3-F7CF163990E3}"/>
    <dgm:cxn modelId="{827992E0-7EB2-4E0D-9C6A-7A54D995DB68}" type="presOf" srcId="{85075261-F557-4ACF-BC3C-D64859C3F11B}" destId="{B5EF38C3-8118-4F3A-9D28-02C209A7C859}" srcOrd="0" destOrd="0" presId="urn:microsoft.com/office/officeart/2008/layout/HalfCircleOrganizationChart"/>
    <dgm:cxn modelId="{C583FF12-E9C6-4B42-8FAD-54195D76C1BF}" type="presParOf" srcId="{9761138F-B5D2-42EC-A572-9BEE5E824135}" destId="{F0AAD527-0FE3-4864-AEBE-9A67DDC480E5}" srcOrd="0" destOrd="0" presId="urn:microsoft.com/office/officeart/2008/layout/HalfCircleOrganizationChart"/>
    <dgm:cxn modelId="{87259EA0-6074-41C7-A111-C16731BB39FC}" type="presParOf" srcId="{F0AAD527-0FE3-4864-AEBE-9A67DDC480E5}" destId="{1704702B-D5C4-45AA-BF67-B5DFDB368465}" srcOrd="0" destOrd="0" presId="urn:microsoft.com/office/officeart/2008/layout/HalfCircleOrganizationChart"/>
    <dgm:cxn modelId="{B4A7E59B-4995-40A2-AF2B-D7FE327925DA}" type="presParOf" srcId="{1704702B-D5C4-45AA-BF67-B5DFDB368465}" destId="{57AA5F35-2D0D-4291-B516-9F3B65800332}" srcOrd="0" destOrd="0" presId="urn:microsoft.com/office/officeart/2008/layout/HalfCircleOrganizationChart"/>
    <dgm:cxn modelId="{C05CECF9-57FE-4F06-B924-65EE453636FD}" type="presParOf" srcId="{1704702B-D5C4-45AA-BF67-B5DFDB368465}" destId="{EFF2503B-CF77-4265-A451-1119959E70E1}" srcOrd="1" destOrd="0" presId="urn:microsoft.com/office/officeart/2008/layout/HalfCircleOrganizationChart"/>
    <dgm:cxn modelId="{E3E782AD-3C48-4B91-928D-C3D343E08841}" type="presParOf" srcId="{1704702B-D5C4-45AA-BF67-B5DFDB368465}" destId="{4AB2E4F8-2F5B-492D-9E5E-EF09407ED84C}" srcOrd="2" destOrd="0" presId="urn:microsoft.com/office/officeart/2008/layout/HalfCircleOrganizationChart"/>
    <dgm:cxn modelId="{2D1EBA7B-8A23-4F0D-8949-6AC98D39C23D}" type="presParOf" srcId="{1704702B-D5C4-45AA-BF67-B5DFDB368465}" destId="{F1FFA724-AB0A-4D14-B656-89175B8DD013}" srcOrd="3" destOrd="0" presId="urn:microsoft.com/office/officeart/2008/layout/HalfCircleOrganizationChart"/>
    <dgm:cxn modelId="{B4FBB2C0-682D-45E3-8841-F9D1D0E668CA}" type="presParOf" srcId="{F0AAD527-0FE3-4864-AEBE-9A67DDC480E5}" destId="{3D7A4A7D-E7E3-4312-AB0B-8AC35E12EAE1}" srcOrd="1" destOrd="0" presId="urn:microsoft.com/office/officeart/2008/layout/HalfCircleOrganizationChart"/>
    <dgm:cxn modelId="{4BE8AAA5-FD21-48AC-A476-F0CB14D4F33B}" type="presParOf" srcId="{3D7A4A7D-E7E3-4312-AB0B-8AC35E12EAE1}" destId="{57016CB0-35F8-4B25-BC48-09224531429A}" srcOrd="0" destOrd="0" presId="urn:microsoft.com/office/officeart/2008/layout/HalfCircleOrganizationChart"/>
    <dgm:cxn modelId="{3F6C1A4B-2264-4A1E-93EA-A5F233137C16}" type="presParOf" srcId="{3D7A4A7D-E7E3-4312-AB0B-8AC35E12EAE1}" destId="{DC1C2BCF-C4E0-4586-836E-BC4BE59D4D39}" srcOrd="1" destOrd="0" presId="urn:microsoft.com/office/officeart/2008/layout/HalfCircleOrganizationChart"/>
    <dgm:cxn modelId="{7076E22C-7EBA-4B85-8B3B-519B836671CF}" type="presParOf" srcId="{DC1C2BCF-C4E0-4586-836E-BC4BE59D4D39}" destId="{B232DCBE-1831-4878-82F8-E9BDEAC6BCC7}" srcOrd="0" destOrd="0" presId="urn:microsoft.com/office/officeart/2008/layout/HalfCircleOrganizationChart"/>
    <dgm:cxn modelId="{09202B16-2B2C-4BDB-8731-0A8657E66A63}" type="presParOf" srcId="{B232DCBE-1831-4878-82F8-E9BDEAC6BCC7}" destId="{AA012B9B-7019-45E2-B130-3952AA8BEE5D}" srcOrd="0" destOrd="0" presId="urn:microsoft.com/office/officeart/2008/layout/HalfCircleOrganizationChart"/>
    <dgm:cxn modelId="{D90959F5-5732-403F-AC28-23595099BF04}" type="presParOf" srcId="{B232DCBE-1831-4878-82F8-E9BDEAC6BCC7}" destId="{B1B7AF00-78E1-4EC7-BA44-8B127CEE8FEC}" srcOrd="1" destOrd="0" presId="urn:microsoft.com/office/officeart/2008/layout/HalfCircleOrganizationChart"/>
    <dgm:cxn modelId="{6CE639B4-B7A9-45DB-94D2-78A7B67BB7F3}" type="presParOf" srcId="{B232DCBE-1831-4878-82F8-E9BDEAC6BCC7}" destId="{19EE490F-5721-46EF-9B80-88DE3F19AA9B}" srcOrd="2" destOrd="0" presId="urn:microsoft.com/office/officeart/2008/layout/HalfCircleOrganizationChart"/>
    <dgm:cxn modelId="{7AC1667C-C43B-472A-B3D8-C9DEA8B93914}" type="presParOf" srcId="{B232DCBE-1831-4878-82F8-E9BDEAC6BCC7}" destId="{7F8164C7-2F59-49EC-A5ED-0513664BADB6}" srcOrd="3" destOrd="0" presId="urn:microsoft.com/office/officeart/2008/layout/HalfCircleOrganizationChart"/>
    <dgm:cxn modelId="{EEA8EFDA-AD22-4559-AE32-3556F19173DB}" type="presParOf" srcId="{DC1C2BCF-C4E0-4586-836E-BC4BE59D4D39}" destId="{CA51B3E9-5806-41CF-95D4-2337D1FEF070}" srcOrd="1" destOrd="0" presId="urn:microsoft.com/office/officeart/2008/layout/HalfCircleOrganizationChart"/>
    <dgm:cxn modelId="{217E80DF-F095-4D2B-9271-01F5C67DD5B9}" type="presParOf" srcId="{DC1C2BCF-C4E0-4586-836E-BC4BE59D4D39}" destId="{F360055F-F602-4427-9E5A-434C4AAE4C83}" srcOrd="2" destOrd="0" presId="urn:microsoft.com/office/officeart/2008/layout/HalfCircleOrganizationChart"/>
    <dgm:cxn modelId="{C2ABA1B9-3479-4373-B546-59250FFB17F8}" type="presParOf" srcId="{3D7A4A7D-E7E3-4312-AB0B-8AC35E12EAE1}" destId="{B5EF38C3-8118-4F3A-9D28-02C209A7C859}" srcOrd="2" destOrd="0" presId="urn:microsoft.com/office/officeart/2008/layout/HalfCircleOrganizationChart"/>
    <dgm:cxn modelId="{D6F9A8C6-6359-4640-985C-F1C4ABF3644C}" type="presParOf" srcId="{3D7A4A7D-E7E3-4312-AB0B-8AC35E12EAE1}" destId="{077294D0-4C17-48FD-A905-5AABD3E2C4D9}" srcOrd="3" destOrd="0" presId="urn:microsoft.com/office/officeart/2008/layout/HalfCircleOrganizationChart"/>
    <dgm:cxn modelId="{5DCA33CD-B91B-4214-B858-900002ABA720}" type="presParOf" srcId="{077294D0-4C17-48FD-A905-5AABD3E2C4D9}" destId="{B72F3763-3ABB-4AE9-BF37-41C4B6903ADD}" srcOrd="0" destOrd="0" presId="urn:microsoft.com/office/officeart/2008/layout/HalfCircleOrganizationChart"/>
    <dgm:cxn modelId="{C3656A11-5F45-40D0-BDC2-59F0646BDD3A}" type="presParOf" srcId="{B72F3763-3ABB-4AE9-BF37-41C4B6903ADD}" destId="{B4D7E3A9-EEF5-4D3F-9589-C6F700831E21}" srcOrd="0" destOrd="0" presId="urn:microsoft.com/office/officeart/2008/layout/HalfCircleOrganizationChart"/>
    <dgm:cxn modelId="{AAFC9A5B-4565-4DAA-8EC4-EA2D1C5417B6}" type="presParOf" srcId="{B72F3763-3ABB-4AE9-BF37-41C4B6903ADD}" destId="{F1C402FB-2FD2-4140-BA07-0D5CA7950A60}" srcOrd="1" destOrd="0" presId="urn:microsoft.com/office/officeart/2008/layout/HalfCircleOrganizationChart"/>
    <dgm:cxn modelId="{AB8FCC02-790D-4159-89F8-9B8E8EA0E5CF}" type="presParOf" srcId="{B72F3763-3ABB-4AE9-BF37-41C4B6903ADD}" destId="{DB0ABB7A-9427-4CBF-9E23-60D4E16DE01C}" srcOrd="2" destOrd="0" presId="urn:microsoft.com/office/officeart/2008/layout/HalfCircleOrganizationChart"/>
    <dgm:cxn modelId="{66B51753-2171-4BCE-84B2-C6A7E252E9D3}" type="presParOf" srcId="{B72F3763-3ABB-4AE9-BF37-41C4B6903ADD}" destId="{BD397A2E-3AB7-4095-B394-9A738801E61F}" srcOrd="3" destOrd="0" presId="urn:microsoft.com/office/officeart/2008/layout/HalfCircleOrganizationChart"/>
    <dgm:cxn modelId="{23D5E802-9C20-4151-A0C8-9497B9CDCC9E}" type="presParOf" srcId="{077294D0-4C17-48FD-A905-5AABD3E2C4D9}" destId="{B3E129A1-3682-4294-B94F-85353DC1BBE3}" srcOrd="1" destOrd="0" presId="urn:microsoft.com/office/officeart/2008/layout/HalfCircleOrganizationChart"/>
    <dgm:cxn modelId="{95760E08-26A2-4AC1-BA55-91D09381C79E}" type="presParOf" srcId="{077294D0-4C17-48FD-A905-5AABD3E2C4D9}" destId="{24F98E82-3D42-414E-BE4B-4E7FAFF97E7E}" srcOrd="2" destOrd="0" presId="urn:microsoft.com/office/officeart/2008/layout/HalfCircleOrganizationChart"/>
    <dgm:cxn modelId="{E9F8DA2D-B395-412C-A233-48C3C2493A7D}" type="presParOf" srcId="{F0AAD527-0FE3-4864-AEBE-9A67DDC480E5}" destId="{870FCD47-4913-47C4-B9A5-2DE9B309305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xmlns="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0DE861-639D-4C94-B15A-66C3AECEB41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578BF8A2-290D-42E5-8BB1-C3847CE3A80E}">
      <dgm:prSet phldrT="[Text]" custT="1"/>
      <dgm:spPr/>
      <dgm:t>
        <a:bodyPr/>
        <a:lstStyle/>
        <a:p>
          <a:r>
            <a:rPr lang="en-CA" sz="3000" dirty="0" smtClean="0">
              <a:solidFill>
                <a:schemeClr val="accent4">
                  <a:lumMod val="75000"/>
                </a:schemeClr>
              </a:solidFill>
            </a:rPr>
            <a:t>Discrete</a:t>
          </a:r>
          <a:endParaRPr lang="en-CA" sz="3000" dirty="0">
            <a:solidFill>
              <a:schemeClr val="accent4">
                <a:lumMod val="75000"/>
              </a:schemeClr>
            </a:solidFill>
          </a:endParaRPr>
        </a:p>
      </dgm:t>
    </dgm:pt>
    <dgm:pt modelId="{F3D71B4C-082F-4498-86C2-E549D1A04F3E}" type="parTrans" cxnId="{E148BB2A-2A8A-4E37-AD6F-D594387ABA6C}">
      <dgm:prSet/>
      <dgm:spPr>
        <a:ln w="25400">
          <a:solidFill>
            <a:schemeClr val="accent5"/>
          </a:solidFill>
        </a:ln>
      </dgm:spPr>
      <dgm:t>
        <a:bodyPr/>
        <a:lstStyle/>
        <a:p>
          <a:endParaRPr lang="en-CA"/>
        </a:p>
      </dgm:t>
    </dgm:pt>
    <dgm:pt modelId="{53B799AF-3EBB-4245-9B93-6F79E5517984}" type="sibTrans" cxnId="{E148BB2A-2A8A-4E37-AD6F-D594387ABA6C}">
      <dgm:prSet/>
      <dgm:spPr/>
      <dgm:t>
        <a:bodyPr/>
        <a:lstStyle/>
        <a:p>
          <a:endParaRPr lang="en-CA"/>
        </a:p>
      </dgm:t>
    </dgm:pt>
    <dgm:pt modelId="{4342656E-C65B-4466-9174-EA2DFEBDF42A}">
      <dgm:prSet phldrT="[Text]" custT="1"/>
      <dgm:spPr/>
      <dgm:t>
        <a:bodyPr/>
        <a:lstStyle/>
        <a:p>
          <a:r>
            <a:rPr lang="en-CA" sz="3000" dirty="0" smtClean="0">
              <a:solidFill>
                <a:schemeClr val="accent4">
                  <a:lumMod val="75000"/>
                </a:schemeClr>
              </a:solidFill>
            </a:rPr>
            <a:t>Continuous</a:t>
          </a:r>
          <a:endParaRPr lang="en-CA" sz="3000" dirty="0">
            <a:solidFill>
              <a:schemeClr val="accent4">
                <a:lumMod val="75000"/>
              </a:schemeClr>
            </a:solidFill>
          </a:endParaRPr>
        </a:p>
      </dgm:t>
    </dgm:pt>
    <dgm:pt modelId="{85075261-F557-4ACF-BC3C-D64859C3F11B}" type="parTrans" cxnId="{06943F84-47C7-4ECD-AC52-28FD6644C48C}">
      <dgm:prSet/>
      <dgm:spPr>
        <a:ln w="25400">
          <a:solidFill>
            <a:schemeClr val="accent5"/>
          </a:solidFill>
        </a:ln>
      </dgm:spPr>
      <dgm:t>
        <a:bodyPr/>
        <a:lstStyle/>
        <a:p>
          <a:endParaRPr lang="en-CA"/>
        </a:p>
      </dgm:t>
    </dgm:pt>
    <dgm:pt modelId="{681A9810-C449-4446-B8F3-F7CF163990E3}" type="sibTrans" cxnId="{06943F84-47C7-4ECD-AC52-28FD6644C48C}">
      <dgm:prSet/>
      <dgm:spPr/>
      <dgm:t>
        <a:bodyPr/>
        <a:lstStyle/>
        <a:p>
          <a:endParaRPr lang="en-CA"/>
        </a:p>
      </dgm:t>
    </dgm:pt>
    <dgm:pt modelId="{20792F5E-F9FF-41C6-9898-6E5A431F9D5B}">
      <dgm:prSet phldrT="[Text]" phldr="1"/>
      <dgm:spPr/>
      <dgm:t>
        <a:bodyPr/>
        <a:lstStyle/>
        <a:p>
          <a:endParaRPr lang="en-CA"/>
        </a:p>
      </dgm:t>
    </dgm:pt>
    <dgm:pt modelId="{84EAAAC2-D81E-4F0D-A9C8-661147854964}" type="sibTrans" cxnId="{E18EF7D8-B2CF-4404-8D0B-EAD531A8ED30}">
      <dgm:prSet/>
      <dgm:spPr/>
      <dgm:t>
        <a:bodyPr/>
        <a:lstStyle/>
        <a:p>
          <a:endParaRPr lang="en-CA"/>
        </a:p>
      </dgm:t>
    </dgm:pt>
    <dgm:pt modelId="{F2814E05-DC4B-4C21-820C-28432F4B13B7}" type="parTrans" cxnId="{E18EF7D8-B2CF-4404-8D0B-EAD531A8ED30}">
      <dgm:prSet/>
      <dgm:spPr/>
      <dgm:t>
        <a:bodyPr/>
        <a:lstStyle/>
        <a:p>
          <a:endParaRPr lang="en-CA"/>
        </a:p>
      </dgm:t>
    </dgm:pt>
    <dgm:pt modelId="{9761138F-B5D2-42EC-A572-9BEE5E824135}" type="pres">
      <dgm:prSet presAssocID="{9C0DE861-639D-4C94-B15A-66C3AECEB41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CA"/>
        </a:p>
      </dgm:t>
    </dgm:pt>
    <dgm:pt modelId="{F0AAD527-0FE3-4864-AEBE-9A67DDC480E5}" type="pres">
      <dgm:prSet presAssocID="{20792F5E-F9FF-41C6-9898-6E5A431F9D5B}" presName="hierRoot1" presStyleCnt="0">
        <dgm:presLayoutVars>
          <dgm:hierBranch val="init"/>
        </dgm:presLayoutVars>
      </dgm:prSet>
      <dgm:spPr/>
    </dgm:pt>
    <dgm:pt modelId="{1704702B-D5C4-45AA-BF67-B5DFDB368465}" type="pres">
      <dgm:prSet presAssocID="{20792F5E-F9FF-41C6-9898-6E5A431F9D5B}" presName="rootComposite1" presStyleCnt="0"/>
      <dgm:spPr/>
    </dgm:pt>
    <dgm:pt modelId="{57AA5F35-2D0D-4291-B516-9F3B65800332}" type="pres">
      <dgm:prSet presAssocID="{20792F5E-F9FF-41C6-9898-6E5A431F9D5B}" presName="rootText1" presStyleLbl="alignAcc1" presStyleIdx="0" presStyleCnt="0" custFlipVert="1" custScaleY="3887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EFF2503B-CF77-4265-A451-1119959E70E1}" type="pres">
      <dgm:prSet presAssocID="{20792F5E-F9FF-41C6-9898-6E5A431F9D5B}" presName="topArc1" presStyleLbl="parChTrans1D1" presStyleIdx="0" presStyleCnt="6"/>
      <dgm:spPr/>
    </dgm:pt>
    <dgm:pt modelId="{4AB2E4F8-2F5B-492D-9E5E-EF09407ED84C}" type="pres">
      <dgm:prSet presAssocID="{20792F5E-F9FF-41C6-9898-6E5A431F9D5B}" presName="bottomArc1" presStyleLbl="parChTrans1D1" presStyleIdx="1" presStyleCnt="6"/>
      <dgm:spPr/>
    </dgm:pt>
    <dgm:pt modelId="{F1FFA724-AB0A-4D14-B656-89175B8DD013}" type="pres">
      <dgm:prSet presAssocID="{20792F5E-F9FF-41C6-9898-6E5A431F9D5B}" presName="topConnNode1" presStyleLbl="node1" presStyleIdx="0" presStyleCnt="0"/>
      <dgm:spPr/>
      <dgm:t>
        <a:bodyPr/>
        <a:lstStyle/>
        <a:p>
          <a:endParaRPr lang="en-CA"/>
        </a:p>
      </dgm:t>
    </dgm:pt>
    <dgm:pt modelId="{3D7A4A7D-E7E3-4312-AB0B-8AC35E12EAE1}" type="pres">
      <dgm:prSet presAssocID="{20792F5E-F9FF-41C6-9898-6E5A431F9D5B}" presName="hierChild2" presStyleCnt="0"/>
      <dgm:spPr/>
    </dgm:pt>
    <dgm:pt modelId="{57016CB0-35F8-4B25-BC48-09224531429A}" type="pres">
      <dgm:prSet presAssocID="{F3D71B4C-082F-4498-86C2-E549D1A04F3E}" presName="Name28" presStyleLbl="parChTrans1D2" presStyleIdx="0" presStyleCnt="2"/>
      <dgm:spPr/>
      <dgm:t>
        <a:bodyPr/>
        <a:lstStyle/>
        <a:p>
          <a:endParaRPr lang="en-CA"/>
        </a:p>
      </dgm:t>
    </dgm:pt>
    <dgm:pt modelId="{DC1C2BCF-C4E0-4586-836E-BC4BE59D4D39}" type="pres">
      <dgm:prSet presAssocID="{578BF8A2-290D-42E5-8BB1-C3847CE3A80E}" presName="hierRoot2" presStyleCnt="0">
        <dgm:presLayoutVars>
          <dgm:hierBranch val="init"/>
        </dgm:presLayoutVars>
      </dgm:prSet>
      <dgm:spPr/>
    </dgm:pt>
    <dgm:pt modelId="{B232DCBE-1831-4878-82F8-E9BDEAC6BCC7}" type="pres">
      <dgm:prSet presAssocID="{578BF8A2-290D-42E5-8BB1-C3847CE3A80E}" presName="rootComposite2" presStyleCnt="0"/>
      <dgm:spPr/>
    </dgm:pt>
    <dgm:pt modelId="{AA012B9B-7019-45E2-B130-3952AA8BEE5D}" type="pres">
      <dgm:prSet presAssocID="{578BF8A2-290D-42E5-8BB1-C3847CE3A80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B1B7AF00-78E1-4EC7-BA44-8B127CEE8FEC}" type="pres">
      <dgm:prSet presAssocID="{578BF8A2-290D-42E5-8BB1-C3847CE3A80E}" presName="topArc2" presStyleLbl="parChTrans1D1" presStyleIdx="2" presStyleCnt="6"/>
      <dgm:spPr>
        <a:ln w="25400">
          <a:solidFill>
            <a:schemeClr val="accent5"/>
          </a:solidFill>
        </a:ln>
      </dgm:spPr>
    </dgm:pt>
    <dgm:pt modelId="{19EE490F-5721-46EF-9B80-88DE3F19AA9B}" type="pres">
      <dgm:prSet presAssocID="{578BF8A2-290D-42E5-8BB1-C3847CE3A80E}" presName="bottomArc2" presStyleLbl="parChTrans1D1" presStyleIdx="3" presStyleCnt="6"/>
      <dgm:spPr>
        <a:ln w="25400">
          <a:solidFill>
            <a:schemeClr val="accent5"/>
          </a:solidFill>
        </a:ln>
      </dgm:spPr>
      <dgm:t>
        <a:bodyPr/>
        <a:lstStyle/>
        <a:p>
          <a:endParaRPr lang="en-CA"/>
        </a:p>
      </dgm:t>
    </dgm:pt>
    <dgm:pt modelId="{7F8164C7-2F59-49EC-A5ED-0513664BADB6}" type="pres">
      <dgm:prSet presAssocID="{578BF8A2-290D-42E5-8BB1-C3847CE3A80E}" presName="topConnNode2" presStyleLbl="node2" presStyleIdx="0" presStyleCnt="0"/>
      <dgm:spPr/>
      <dgm:t>
        <a:bodyPr/>
        <a:lstStyle/>
        <a:p>
          <a:endParaRPr lang="en-CA"/>
        </a:p>
      </dgm:t>
    </dgm:pt>
    <dgm:pt modelId="{CA51B3E9-5806-41CF-95D4-2337D1FEF070}" type="pres">
      <dgm:prSet presAssocID="{578BF8A2-290D-42E5-8BB1-C3847CE3A80E}" presName="hierChild4" presStyleCnt="0"/>
      <dgm:spPr/>
    </dgm:pt>
    <dgm:pt modelId="{F360055F-F602-4427-9E5A-434C4AAE4C83}" type="pres">
      <dgm:prSet presAssocID="{578BF8A2-290D-42E5-8BB1-C3847CE3A80E}" presName="hierChild5" presStyleCnt="0"/>
      <dgm:spPr/>
    </dgm:pt>
    <dgm:pt modelId="{B5EF38C3-8118-4F3A-9D28-02C209A7C859}" type="pres">
      <dgm:prSet presAssocID="{85075261-F557-4ACF-BC3C-D64859C3F11B}" presName="Name28" presStyleLbl="parChTrans1D2" presStyleIdx="1" presStyleCnt="2"/>
      <dgm:spPr/>
      <dgm:t>
        <a:bodyPr/>
        <a:lstStyle/>
        <a:p>
          <a:endParaRPr lang="en-CA"/>
        </a:p>
      </dgm:t>
    </dgm:pt>
    <dgm:pt modelId="{077294D0-4C17-48FD-A905-5AABD3E2C4D9}" type="pres">
      <dgm:prSet presAssocID="{4342656E-C65B-4466-9174-EA2DFEBDF42A}" presName="hierRoot2" presStyleCnt="0">
        <dgm:presLayoutVars>
          <dgm:hierBranch val="init"/>
        </dgm:presLayoutVars>
      </dgm:prSet>
      <dgm:spPr/>
    </dgm:pt>
    <dgm:pt modelId="{B72F3763-3ABB-4AE9-BF37-41C4B6903ADD}" type="pres">
      <dgm:prSet presAssocID="{4342656E-C65B-4466-9174-EA2DFEBDF42A}" presName="rootComposite2" presStyleCnt="0"/>
      <dgm:spPr/>
    </dgm:pt>
    <dgm:pt modelId="{B4D7E3A9-EEF5-4D3F-9589-C6F700831E21}" type="pres">
      <dgm:prSet presAssocID="{4342656E-C65B-4466-9174-EA2DFEBDF42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CA"/>
        </a:p>
      </dgm:t>
    </dgm:pt>
    <dgm:pt modelId="{F1C402FB-2FD2-4140-BA07-0D5CA7950A60}" type="pres">
      <dgm:prSet presAssocID="{4342656E-C65B-4466-9174-EA2DFEBDF42A}" presName="topArc2" presStyleLbl="parChTrans1D1" presStyleIdx="4" presStyleCnt="6"/>
      <dgm:spPr>
        <a:ln w="25400">
          <a:solidFill>
            <a:schemeClr val="accent5"/>
          </a:solidFill>
        </a:ln>
      </dgm:spPr>
    </dgm:pt>
    <dgm:pt modelId="{DB0ABB7A-9427-4CBF-9E23-60D4E16DE01C}" type="pres">
      <dgm:prSet presAssocID="{4342656E-C65B-4466-9174-EA2DFEBDF42A}" presName="bottomArc2" presStyleLbl="parChTrans1D1" presStyleIdx="5" presStyleCnt="6"/>
      <dgm:spPr>
        <a:ln w="25400">
          <a:solidFill>
            <a:schemeClr val="accent5"/>
          </a:solidFill>
        </a:ln>
      </dgm:spPr>
    </dgm:pt>
    <dgm:pt modelId="{BD397A2E-3AB7-4095-B394-9A738801E61F}" type="pres">
      <dgm:prSet presAssocID="{4342656E-C65B-4466-9174-EA2DFEBDF42A}" presName="topConnNode2" presStyleLbl="node2" presStyleIdx="0" presStyleCnt="0"/>
      <dgm:spPr/>
      <dgm:t>
        <a:bodyPr/>
        <a:lstStyle/>
        <a:p>
          <a:endParaRPr lang="en-CA"/>
        </a:p>
      </dgm:t>
    </dgm:pt>
    <dgm:pt modelId="{B3E129A1-3682-4294-B94F-85353DC1BBE3}" type="pres">
      <dgm:prSet presAssocID="{4342656E-C65B-4466-9174-EA2DFEBDF42A}" presName="hierChild4" presStyleCnt="0"/>
      <dgm:spPr/>
    </dgm:pt>
    <dgm:pt modelId="{24F98E82-3D42-414E-BE4B-4E7FAFF97E7E}" type="pres">
      <dgm:prSet presAssocID="{4342656E-C65B-4466-9174-EA2DFEBDF42A}" presName="hierChild5" presStyleCnt="0"/>
      <dgm:spPr/>
    </dgm:pt>
    <dgm:pt modelId="{870FCD47-4913-47C4-B9A5-2DE9B3093058}" type="pres">
      <dgm:prSet presAssocID="{20792F5E-F9FF-41C6-9898-6E5A431F9D5B}" presName="hierChild3" presStyleCnt="0"/>
      <dgm:spPr/>
    </dgm:pt>
  </dgm:ptLst>
  <dgm:cxnLst>
    <dgm:cxn modelId="{E148BB2A-2A8A-4E37-AD6F-D594387ABA6C}" srcId="{20792F5E-F9FF-41C6-9898-6E5A431F9D5B}" destId="{578BF8A2-290D-42E5-8BB1-C3847CE3A80E}" srcOrd="0" destOrd="0" parTransId="{F3D71B4C-082F-4498-86C2-E549D1A04F3E}" sibTransId="{53B799AF-3EBB-4245-9B93-6F79E5517984}"/>
    <dgm:cxn modelId="{1B2AC2C5-9941-4C25-8687-B4A3F06312FF}" type="presOf" srcId="{20792F5E-F9FF-41C6-9898-6E5A431F9D5B}" destId="{F1FFA724-AB0A-4D14-B656-89175B8DD013}" srcOrd="1" destOrd="0" presId="urn:microsoft.com/office/officeart/2008/layout/HalfCircleOrganizationChart"/>
    <dgm:cxn modelId="{CAE99D4B-4E9E-45D2-BA60-C02A337ABB5A}" type="presOf" srcId="{4342656E-C65B-4466-9174-EA2DFEBDF42A}" destId="{B4D7E3A9-EEF5-4D3F-9589-C6F700831E21}" srcOrd="0" destOrd="0" presId="urn:microsoft.com/office/officeart/2008/layout/HalfCircleOrganizationChart"/>
    <dgm:cxn modelId="{8CC9BFF3-FF15-4A2F-8DD7-CE51489AA19F}" type="presOf" srcId="{578BF8A2-290D-42E5-8BB1-C3847CE3A80E}" destId="{7F8164C7-2F59-49EC-A5ED-0513664BADB6}" srcOrd="1" destOrd="0" presId="urn:microsoft.com/office/officeart/2008/layout/HalfCircleOrganizationChart"/>
    <dgm:cxn modelId="{D912D764-2E78-4828-B49F-0FDCFA6351C0}" type="presOf" srcId="{9C0DE861-639D-4C94-B15A-66C3AECEB412}" destId="{9761138F-B5D2-42EC-A572-9BEE5E824135}" srcOrd="0" destOrd="0" presId="urn:microsoft.com/office/officeart/2008/layout/HalfCircleOrganizationChart"/>
    <dgm:cxn modelId="{E2588AF5-657A-46A8-84CC-652ECC82FC01}" type="presOf" srcId="{4342656E-C65B-4466-9174-EA2DFEBDF42A}" destId="{BD397A2E-3AB7-4095-B394-9A738801E61F}" srcOrd="1" destOrd="0" presId="urn:microsoft.com/office/officeart/2008/layout/HalfCircleOrganizationChart"/>
    <dgm:cxn modelId="{252DE2AE-DFD0-4F18-8084-74D414AB075C}" type="presOf" srcId="{578BF8A2-290D-42E5-8BB1-C3847CE3A80E}" destId="{AA012B9B-7019-45E2-B130-3952AA8BEE5D}" srcOrd="0" destOrd="0" presId="urn:microsoft.com/office/officeart/2008/layout/HalfCircleOrganizationChart"/>
    <dgm:cxn modelId="{E18EF7D8-B2CF-4404-8D0B-EAD531A8ED30}" srcId="{9C0DE861-639D-4C94-B15A-66C3AECEB412}" destId="{20792F5E-F9FF-41C6-9898-6E5A431F9D5B}" srcOrd="0" destOrd="0" parTransId="{F2814E05-DC4B-4C21-820C-28432F4B13B7}" sibTransId="{84EAAAC2-D81E-4F0D-A9C8-661147854964}"/>
    <dgm:cxn modelId="{451E55A0-528B-4FB9-AE47-4D5B52D54CD1}" type="presOf" srcId="{F3D71B4C-082F-4498-86C2-E549D1A04F3E}" destId="{57016CB0-35F8-4B25-BC48-09224531429A}" srcOrd="0" destOrd="0" presId="urn:microsoft.com/office/officeart/2008/layout/HalfCircleOrganizationChart"/>
    <dgm:cxn modelId="{09C585B2-E699-46E7-BC4C-B9FFE6C997A2}" type="presOf" srcId="{20792F5E-F9FF-41C6-9898-6E5A431F9D5B}" destId="{57AA5F35-2D0D-4291-B516-9F3B65800332}" srcOrd="0" destOrd="0" presId="urn:microsoft.com/office/officeart/2008/layout/HalfCircleOrganizationChart"/>
    <dgm:cxn modelId="{41923B54-9615-4804-91C2-D7ECC1DBCD86}" type="presOf" srcId="{85075261-F557-4ACF-BC3C-D64859C3F11B}" destId="{B5EF38C3-8118-4F3A-9D28-02C209A7C859}" srcOrd="0" destOrd="0" presId="urn:microsoft.com/office/officeart/2008/layout/HalfCircleOrganizationChart"/>
    <dgm:cxn modelId="{06943F84-47C7-4ECD-AC52-28FD6644C48C}" srcId="{20792F5E-F9FF-41C6-9898-6E5A431F9D5B}" destId="{4342656E-C65B-4466-9174-EA2DFEBDF42A}" srcOrd="1" destOrd="0" parTransId="{85075261-F557-4ACF-BC3C-D64859C3F11B}" sibTransId="{681A9810-C449-4446-B8F3-F7CF163990E3}"/>
    <dgm:cxn modelId="{D7E49432-931A-4900-82E3-50476D901777}" type="presParOf" srcId="{9761138F-B5D2-42EC-A572-9BEE5E824135}" destId="{F0AAD527-0FE3-4864-AEBE-9A67DDC480E5}" srcOrd="0" destOrd="0" presId="urn:microsoft.com/office/officeart/2008/layout/HalfCircleOrganizationChart"/>
    <dgm:cxn modelId="{38858B88-44E4-4656-85C1-2C751F99EBE2}" type="presParOf" srcId="{F0AAD527-0FE3-4864-AEBE-9A67DDC480E5}" destId="{1704702B-D5C4-45AA-BF67-B5DFDB368465}" srcOrd="0" destOrd="0" presId="urn:microsoft.com/office/officeart/2008/layout/HalfCircleOrganizationChart"/>
    <dgm:cxn modelId="{F9A5C0F7-3FA2-46CF-A326-D8E096018217}" type="presParOf" srcId="{1704702B-D5C4-45AA-BF67-B5DFDB368465}" destId="{57AA5F35-2D0D-4291-B516-9F3B65800332}" srcOrd="0" destOrd="0" presId="urn:microsoft.com/office/officeart/2008/layout/HalfCircleOrganizationChart"/>
    <dgm:cxn modelId="{A0B8C3BB-311B-4433-B61C-109965C32EFC}" type="presParOf" srcId="{1704702B-D5C4-45AA-BF67-B5DFDB368465}" destId="{EFF2503B-CF77-4265-A451-1119959E70E1}" srcOrd="1" destOrd="0" presId="urn:microsoft.com/office/officeart/2008/layout/HalfCircleOrganizationChart"/>
    <dgm:cxn modelId="{9AA27099-F842-4518-8CB9-655DA1309658}" type="presParOf" srcId="{1704702B-D5C4-45AA-BF67-B5DFDB368465}" destId="{4AB2E4F8-2F5B-492D-9E5E-EF09407ED84C}" srcOrd="2" destOrd="0" presId="urn:microsoft.com/office/officeart/2008/layout/HalfCircleOrganizationChart"/>
    <dgm:cxn modelId="{EB90FD38-02A2-44D6-8E60-8206C678268A}" type="presParOf" srcId="{1704702B-D5C4-45AA-BF67-B5DFDB368465}" destId="{F1FFA724-AB0A-4D14-B656-89175B8DD013}" srcOrd="3" destOrd="0" presId="urn:microsoft.com/office/officeart/2008/layout/HalfCircleOrganizationChart"/>
    <dgm:cxn modelId="{77C83D30-78D4-43F6-8E11-44748061F546}" type="presParOf" srcId="{F0AAD527-0FE3-4864-AEBE-9A67DDC480E5}" destId="{3D7A4A7D-E7E3-4312-AB0B-8AC35E12EAE1}" srcOrd="1" destOrd="0" presId="urn:microsoft.com/office/officeart/2008/layout/HalfCircleOrganizationChart"/>
    <dgm:cxn modelId="{C65B5F66-6518-47A8-ABF2-11C250960122}" type="presParOf" srcId="{3D7A4A7D-E7E3-4312-AB0B-8AC35E12EAE1}" destId="{57016CB0-35F8-4B25-BC48-09224531429A}" srcOrd="0" destOrd="0" presId="urn:microsoft.com/office/officeart/2008/layout/HalfCircleOrganizationChart"/>
    <dgm:cxn modelId="{C8BA496E-0BA9-48B3-BFF2-8605A9AA687B}" type="presParOf" srcId="{3D7A4A7D-E7E3-4312-AB0B-8AC35E12EAE1}" destId="{DC1C2BCF-C4E0-4586-836E-BC4BE59D4D39}" srcOrd="1" destOrd="0" presId="urn:microsoft.com/office/officeart/2008/layout/HalfCircleOrganizationChart"/>
    <dgm:cxn modelId="{ECCBDF92-2839-44FB-B21F-247BD3DBA052}" type="presParOf" srcId="{DC1C2BCF-C4E0-4586-836E-BC4BE59D4D39}" destId="{B232DCBE-1831-4878-82F8-E9BDEAC6BCC7}" srcOrd="0" destOrd="0" presId="urn:microsoft.com/office/officeart/2008/layout/HalfCircleOrganizationChart"/>
    <dgm:cxn modelId="{8A1F79E2-3CF2-4F76-A68C-B164D8C07C2C}" type="presParOf" srcId="{B232DCBE-1831-4878-82F8-E9BDEAC6BCC7}" destId="{AA012B9B-7019-45E2-B130-3952AA8BEE5D}" srcOrd="0" destOrd="0" presId="urn:microsoft.com/office/officeart/2008/layout/HalfCircleOrganizationChart"/>
    <dgm:cxn modelId="{DF5DB5BB-2B42-4DC3-A459-373BE048D03C}" type="presParOf" srcId="{B232DCBE-1831-4878-82F8-E9BDEAC6BCC7}" destId="{B1B7AF00-78E1-4EC7-BA44-8B127CEE8FEC}" srcOrd="1" destOrd="0" presId="urn:microsoft.com/office/officeart/2008/layout/HalfCircleOrganizationChart"/>
    <dgm:cxn modelId="{E90EDFF4-88E1-41D7-B0A3-896913B5BEB0}" type="presParOf" srcId="{B232DCBE-1831-4878-82F8-E9BDEAC6BCC7}" destId="{19EE490F-5721-46EF-9B80-88DE3F19AA9B}" srcOrd="2" destOrd="0" presId="urn:microsoft.com/office/officeart/2008/layout/HalfCircleOrganizationChart"/>
    <dgm:cxn modelId="{43137629-8D60-438E-A6D5-253349C95D24}" type="presParOf" srcId="{B232DCBE-1831-4878-82F8-E9BDEAC6BCC7}" destId="{7F8164C7-2F59-49EC-A5ED-0513664BADB6}" srcOrd="3" destOrd="0" presId="urn:microsoft.com/office/officeart/2008/layout/HalfCircleOrganizationChart"/>
    <dgm:cxn modelId="{962F7213-35FF-4818-B589-A794B20F0DEE}" type="presParOf" srcId="{DC1C2BCF-C4E0-4586-836E-BC4BE59D4D39}" destId="{CA51B3E9-5806-41CF-95D4-2337D1FEF070}" srcOrd="1" destOrd="0" presId="urn:microsoft.com/office/officeart/2008/layout/HalfCircleOrganizationChart"/>
    <dgm:cxn modelId="{14A82666-9EE8-4EA3-B8CC-52581C651D32}" type="presParOf" srcId="{DC1C2BCF-C4E0-4586-836E-BC4BE59D4D39}" destId="{F360055F-F602-4427-9E5A-434C4AAE4C83}" srcOrd="2" destOrd="0" presId="urn:microsoft.com/office/officeart/2008/layout/HalfCircleOrganizationChart"/>
    <dgm:cxn modelId="{33452654-77D1-45D8-8766-60EE9FCCF58F}" type="presParOf" srcId="{3D7A4A7D-E7E3-4312-AB0B-8AC35E12EAE1}" destId="{B5EF38C3-8118-4F3A-9D28-02C209A7C859}" srcOrd="2" destOrd="0" presId="urn:microsoft.com/office/officeart/2008/layout/HalfCircleOrganizationChart"/>
    <dgm:cxn modelId="{88010AAC-9827-4037-B455-7D9DA91A31C3}" type="presParOf" srcId="{3D7A4A7D-E7E3-4312-AB0B-8AC35E12EAE1}" destId="{077294D0-4C17-48FD-A905-5AABD3E2C4D9}" srcOrd="3" destOrd="0" presId="urn:microsoft.com/office/officeart/2008/layout/HalfCircleOrganizationChart"/>
    <dgm:cxn modelId="{C17AFA8D-D831-4CF0-A611-C0B2010180EE}" type="presParOf" srcId="{077294D0-4C17-48FD-A905-5AABD3E2C4D9}" destId="{B72F3763-3ABB-4AE9-BF37-41C4B6903ADD}" srcOrd="0" destOrd="0" presId="urn:microsoft.com/office/officeart/2008/layout/HalfCircleOrganizationChart"/>
    <dgm:cxn modelId="{7A641BAA-70AB-48D4-87C3-72EDBF2F5F5B}" type="presParOf" srcId="{B72F3763-3ABB-4AE9-BF37-41C4B6903ADD}" destId="{B4D7E3A9-EEF5-4D3F-9589-C6F700831E21}" srcOrd="0" destOrd="0" presId="urn:microsoft.com/office/officeart/2008/layout/HalfCircleOrganizationChart"/>
    <dgm:cxn modelId="{3C5ADBEE-6B6F-4DC6-B0DA-E4103B955683}" type="presParOf" srcId="{B72F3763-3ABB-4AE9-BF37-41C4B6903ADD}" destId="{F1C402FB-2FD2-4140-BA07-0D5CA7950A60}" srcOrd="1" destOrd="0" presId="urn:microsoft.com/office/officeart/2008/layout/HalfCircleOrganizationChart"/>
    <dgm:cxn modelId="{7A73C8EC-77AC-4BAB-9123-32DDBE9F68F0}" type="presParOf" srcId="{B72F3763-3ABB-4AE9-BF37-41C4B6903ADD}" destId="{DB0ABB7A-9427-4CBF-9E23-60D4E16DE01C}" srcOrd="2" destOrd="0" presId="urn:microsoft.com/office/officeart/2008/layout/HalfCircleOrganizationChart"/>
    <dgm:cxn modelId="{C42D66E1-9040-46EA-98E3-463BCE27BD9D}" type="presParOf" srcId="{B72F3763-3ABB-4AE9-BF37-41C4B6903ADD}" destId="{BD397A2E-3AB7-4095-B394-9A738801E61F}" srcOrd="3" destOrd="0" presId="urn:microsoft.com/office/officeart/2008/layout/HalfCircleOrganizationChart"/>
    <dgm:cxn modelId="{D1B1E431-41CF-4ADE-9F92-FC2B3B53EA02}" type="presParOf" srcId="{077294D0-4C17-48FD-A905-5AABD3E2C4D9}" destId="{B3E129A1-3682-4294-B94F-85353DC1BBE3}" srcOrd="1" destOrd="0" presId="urn:microsoft.com/office/officeart/2008/layout/HalfCircleOrganizationChart"/>
    <dgm:cxn modelId="{8C95D1A6-8A65-4417-B440-1B315B5141AF}" type="presParOf" srcId="{077294D0-4C17-48FD-A905-5AABD3E2C4D9}" destId="{24F98E82-3D42-414E-BE4B-4E7FAFF97E7E}" srcOrd="2" destOrd="0" presId="urn:microsoft.com/office/officeart/2008/layout/HalfCircleOrganizationChart"/>
    <dgm:cxn modelId="{F9DFE1B1-DCF1-4916-A15E-3B7B5DA92CB4}" type="presParOf" srcId="{F0AAD527-0FE3-4864-AEBE-9A67DDC480E5}" destId="{870FCD47-4913-47C4-B9A5-2DE9B309305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xmlns="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E16AAA0-A275-4EDD-AB06-6C69CF18AF52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B64F21E8-07B0-4629-B056-133ED19409A4}">
      <dgm:prSet phldrT="[Text]"/>
      <dgm:spPr/>
      <dgm:t>
        <a:bodyPr/>
        <a:lstStyle/>
        <a:p>
          <a:r>
            <a:rPr lang="en-CA" dirty="0" smtClean="0"/>
            <a:t>Static</a:t>
          </a:r>
          <a:endParaRPr lang="en-CA" dirty="0"/>
        </a:p>
      </dgm:t>
    </dgm:pt>
    <dgm:pt modelId="{5F32AE0D-A543-4C30-BE09-94DBD996340D}" type="parTrans" cxnId="{C97CB5E9-541F-4F57-88D8-A9C0503294F3}">
      <dgm:prSet/>
      <dgm:spPr/>
      <dgm:t>
        <a:bodyPr/>
        <a:lstStyle/>
        <a:p>
          <a:endParaRPr lang="en-CA"/>
        </a:p>
      </dgm:t>
    </dgm:pt>
    <dgm:pt modelId="{E1E2C65A-56E4-4F4C-99CD-31AAF04953D2}" type="sibTrans" cxnId="{C97CB5E9-541F-4F57-88D8-A9C0503294F3}">
      <dgm:prSet/>
      <dgm:spPr/>
      <dgm:t>
        <a:bodyPr/>
        <a:lstStyle/>
        <a:p>
          <a:endParaRPr lang="en-CA"/>
        </a:p>
      </dgm:t>
    </dgm:pt>
    <dgm:pt modelId="{75DB370B-19C7-4906-9CF2-EB16E5FEB99A}">
      <dgm:prSet phldrT="[Text]"/>
      <dgm:spPr/>
      <dgm:t>
        <a:bodyPr/>
        <a:lstStyle/>
        <a:p>
          <a:r>
            <a:rPr lang="en-CA" dirty="0" smtClean="0">
              <a:solidFill>
                <a:schemeClr val="bg2">
                  <a:lumMod val="25000"/>
                </a:schemeClr>
              </a:solidFill>
            </a:rPr>
            <a:t>i.e. Monte Carlo Simulation – Represents a system </a:t>
          </a:r>
          <a:r>
            <a:rPr lang="en-CA" dirty="0" smtClean="0">
              <a:solidFill>
                <a:schemeClr val="accent2"/>
              </a:solidFill>
            </a:rPr>
            <a:t>at a particular point in time</a:t>
          </a:r>
          <a:endParaRPr lang="en-CA" dirty="0">
            <a:solidFill>
              <a:schemeClr val="accent2"/>
            </a:solidFill>
          </a:endParaRPr>
        </a:p>
      </dgm:t>
    </dgm:pt>
    <dgm:pt modelId="{02AC48C5-8BF5-4594-9F50-8BFEE61F2E49}" type="parTrans" cxnId="{669D7124-946C-4B4D-BF47-C34A3AD4D6C1}">
      <dgm:prSet/>
      <dgm:spPr/>
      <dgm:t>
        <a:bodyPr/>
        <a:lstStyle/>
        <a:p>
          <a:endParaRPr lang="en-CA"/>
        </a:p>
      </dgm:t>
    </dgm:pt>
    <dgm:pt modelId="{637C0717-34BF-4DAA-AF74-10657DC39A4F}" type="sibTrans" cxnId="{669D7124-946C-4B4D-BF47-C34A3AD4D6C1}">
      <dgm:prSet/>
      <dgm:spPr/>
      <dgm:t>
        <a:bodyPr/>
        <a:lstStyle/>
        <a:p>
          <a:endParaRPr lang="en-CA"/>
        </a:p>
      </dgm:t>
    </dgm:pt>
    <dgm:pt modelId="{FD14BF55-180F-4DBF-B071-53E4AB43FE0C}">
      <dgm:prSet phldrT="[Text]"/>
      <dgm:spPr/>
      <dgm:t>
        <a:bodyPr/>
        <a:lstStyle/>
        <a:p>
          <a:r>
            <a:rPr lang="en-CA" dirty="0" smtClean="0">
              <a:solidFill>
                <a:schemeClr val="bg2">
                  <a:lumMod val="25000"/>
                </a:schemeClr>
              </a:solidFill>
            </a:rPr>
            <a:t>Example: Simulation of a </a:t>
          </a:r>
          <a:r>
            <a:rPr lang="en-CA" dirty="0" smtClean="0">
              <a:solidFill>
                <a:schemeClr val="accent2"/>
              </a:solidFill>
            </a:rPr>
            <a:t>coin toss game</a:t>
          </a:r>
          <a:endParaRPr lang="en-CA" dirty="0">
            <a:solidFill>
              <a:schemeClr val="accent2"/>
            </a:solidFill>
          </a:endParaRPr>
        </a:p>
      </dgm:t>
    </dgm:pt>
    <dgm:pt modelId="{FC1D2425-0D34-4082-97F4-2F979F94DE45}" type="parTrans" cxnId="{8CEC0DA0-F7FA-4A54-AF32-A5F30E3AD7CF}">
      <dgm:prSet/>
      <dgm:spPr/>
      <dgm:t>
        <a:bodyPr/>
        <a:lstStyle/>
        <a:p>
          <a:endParaRPr lang="en-CA"/>
        </a:p>
      </dgm:t>
    </dgm:pt>
    <dgm:pt modelId="{36F51CFC-E322-415F-88EB-519FCC3FA325}" type="sibTrans" cxnId="{8CEC0DA0-F7FA-4A54-AF32-A5F30E3AD7CF}">
      <dgm:prSet/>
      <dgm:spPr/>
      <dgm:t>
        <a:bodyPr/>
        <a:lstStyle/>
        <a:p>
          <a:endParaRPr lang="en-CA"/>
        </a:p>
      </dgm:t>
    </dgm:pt>
    <dgm:pt modelId="{E69D937A-A967-48D9-A33F-86A4AAED78DF}">
      <dgm:prSet phldrT="[Text]"/>
      <dgm:spPr/>
      <dgm:t>
        <a:bodyPr/>
        <a:lstStyle/>
        <a:p>
          <a:r>
            <a:rPr lang="en-CA" dirty="0" smtClean="0"/>
            <a:t>Dynamic</a:t>
          </a:r>
          <a:endParaRPr lang="en-CA" dirty="0"/>
        </a:p>
      </dgm:t>
    </dgm:pt>
    <dgm:pt modelId="{5B26F242-A876-4E5A-81AF-66BCA07BDE19}" type="parTrans" cxnId="{A79770E4-6DA4-4D37-8B1D-B73ABF3A4944}">
      <dgm:prSet/>
      <dgm:spPr/>
      <dgm:t>
        <a:bodyPr/>
        <a:lstStyle/>
        <a:p>
          <a:endParaRPr lang="en-CA"/>
        </a:p>
      </dgm:t>
    </dgm:pt>
    <dgm:pt modelId="{2CE5E03B-BF4F-4879-8928-9EB1004E5ECC}" type="sibTrans" cxnId="{A79770E4-6DA4-4D37-8B1D-B73ABF3A4944}">
      <dgm:prSet/>
      <dgm:spPr/>
      <dgm:t>
        <a:bodyPr/>
        <a:lstStyle/>
        <a:p>
          <a:endParaRPr lang="en-CA"/>
        </a:p>
      </dgm:t>
    </dgm:pt>
    <dgm:pt modelId="{A846D4A7-0D53-4E54-A047-366E60C963FD}">
      <dgm:prSet phldrT="[Text]"/>
      <dgm:spPr/>
      <dgm:t>
        <a:bodyPr/>
        <a:lstStyle/>
        <a:p>
          <a:r>
            <a:rPr lang="en-CA" dirty="0" smtClean="0">
              <a:solidFill>
                <a:schemeClr val="bg2">
                  <a:lumMod val="25000"/>
                </a:schemeClr>
              </a:solidFill>
            </a:rPr>
            <a:t>Represents systems </a:t>
          </a:r>
          <a:r>
            <a:rPr lang="en-CA" dirty="0" smtClean="0">
              <a:solidFill>
                <a:schemeClr val="accent2"/>
              </a:solidFill>
            </a:rPr>
            <a:t>as they change over time</a:t>
          </a:r>
          <a:endParaRPr lang="en-CA" dirty="0">
            <a:solidFill>
              <a:schemeClr val="accent2"/>
            </a:solidFill>
          </a:endParaRPr>
        </a:p>
      </dgm:t>
    </dgm:pt>
    <dgm:pt modelId="{E50AA3D2-FDA6-48D9-968D-85599206F4DD}" type="parTrans" cxnId="{B14C4BC3-1EFC-4580-86B5-43F1A7B1BF39}">
      <dgm:prSet/>
      <dgm:spPr/>
      <dgm:t>
        <a:bodyPr/>
        <a:lstStyle/>
        <a:p>
          <a:endParaRPr lang="en-CA"/>
        </a:p>
      </dgm:t>
    </dgm:pt>
    <dgm:pt modelId="{221DEC58-15C1-4DB7-8B5E-07720355EB20}" type="sibTrans" cxnId="{B14C4BC3-1EFC-4580-86B5-43F1A7B1BF39}">
      <dgm:prSet/>
      <dgm:spPr/>
      <dgm:t>
        <a:bodyPr/>
        <a:lstStyle/>
        <a:p>
          <a:endParaRPr lang="en-CA"/>
        </a:p>
      </dgm:t>
    </dgm:pt>
    <dgm:pt modelId="{C4D504EE-8FB7-4C78-8FAA-083A891DA5A4}">
      <dgm:prSet phldrT="[Text]"/>
      <dgm:spPr/>
      <dgm:t>
        <a:bodyPr/>
        <a:lstStyle/>
        <a:p>
          <a:r>
            <a:rPr lang="en-CA" dirty="0" smtClean="0">
              <a:solidFill>
                <a:schemeClr val="bg2">
                  <a:lumMod val="25000"/>
                </a:schemeClr>
              </a:solidFill>
            </a:rPr>
            <a:t>Example: The simulation of a </a:t>
          </a:r>
          <a:r>
            <a:rPr lang="en-CA" dirty="0" smtClean="0">
              <a:solidFill>
                <a:schemeClr val="accent2"/>
              </a:solidFill>
            </a:rPr>
            <a:t>bank</a:t>
          </a:r>
          <a:r>
            <a:rPr lang="en-CA" dirty="0" smtClean="0"/>
            <a:t> </a:t>
          </a:r>
          <a:r>
            <a:rPr lang="en-CA" dirty="0" smtClean="0">
              <a:solidFill>
                <a:schemeClr val="bg2">
                  <a:lumMod val="25000"/>
                </a:schemeClr>
              </a:solidFill>
            </a:rPr>
            <a:t>from 9:00am – 4:00pm</a:t>
          </a:r>
          <a:endParaRPr lang="en-CA" dirty="0">
            <a:solidFill>
              <a:schemeClr val="bg2">
                <a:lumMod val="25000"/>
              </a:schemeClr>
            </a:solidFill>
          </a:endParaRPr>
        </a:p>
      </dgm:t>
    </dgm:pt>
    <dgm:pt modelId="{E4D3F0E5-B545-435C-B551-D48E51FB56F4}" type="parTrans" cxnId="{FD198D52-3014-4CC6-9490-DDF1C1833E38}">
      <dgm:prSet/>
      <dgm:spPr/>
      <dgm:t>
        <a:bodyPr/>
        <a:lstStyle/>
        <a:p>
          <a:endParaRPr lang="en-CA"/>
        </a:p>
      </dgm:t>
    </dgm:pt>
    <dgm:pt modelId="{663AF46D-79DA-48ED-86E3-1A6B5DB545E9}" type="sibTrans" cxnId="{FD198D52-3014-4CC6-9490-DDF1C1833E38}">
      <dgm:prSet/>
      <dgm:spPr/>
      <dgm:t>
        <a:bodyPr/>
        <a:lstStyle/>
        <a:p>
          <a:endParaRPr lang="en-CA"/>
        </a:p>
      </dgm:t>
    </dgm:pt>
    <dgm:pt modelId="{AD17D569-CE94-4DD5-8F86-26A5FE0BD5DA}" type="pres">
      <dgm:prSet presAssocID="{BE16AAA0-A275-4EDD-AB06-6C69CF18AF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C31326E-D3A6-44ED-A441-0C59B178F397}" type="pres">
      <dgm:prSet presAssocID="{B64F21E8-07B0-4629-B056-133ED19409A4}" presName="composite" presStyleCnt="0"/>
      <dgm:spPr/>
    </dgm:pt>
    <dgm:pt modelId="{F0DA6EAF-4A8C-4836-A2D0-01D3890DAF7F}" type="pres">
      <dgm:prSet presAssocID="{B64F21E8-07B0-4629-B056-133ED19409A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8F0B500-94F3-4019-9162-D762E6B5A67D}" type="pres">
      <dgm:prSet presAssocID="{B64F21E8-07B0-4629-B056-133ED19409A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7682747-09C0-4881-AE3A-BD2B692E332E}" type="pres">
      <dgm:prSet presAssocID="{E1E2C65A-56E4-4F4C-99CD-31AAF04953D2}" presName="space" presStyleCnt="0"/>
      <dgm:spPr/>
    </dgm:pt>
    <dgm:pt modelId="{30F9E304-45BF-44B8-8654-117B0D0B6204}" type="pres">
      <dgm:prSet presAssocID="{E69D937A-A967-48D9-A33F-86A4AAED78DF}" presName="composite" presStyleCnt="0"/>
      <dgm:spPr/>
    </dgm:pt>
    <dgm:pt modelId="{3D3D25B6-0169-4353-BA9A-92049240D97F}" type="pres">
      <dgm:prSet presAssocID="{E69D937A-A967-48D9-A33F-86A4AAED78D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56B074B-54F2-479E-81D4-4F1560F08A59}" type="pres">
      <dgm:prSet presAssocID="{E69D937A-A967-48D9-A33F-86A4AAED78D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0257FCB2-AA59-496B-9DA0-61AF3B666888}" type="presOf" srcId="{BE16AAA0-A275-4EDD-AB06-6C69CF18AF52}" destId="{AD17D569-CE94-4DD5-8F86-26A5FE0BD5DA}" srcOrd="0" destOrd="0" presId="urn:microsoft.com/office/officeart/2005/8/layout/hList1"/>
    <dgm:cxn modelId="{47F5B225-BFEE-4376-9429-EF4A31523B69}" type="presOf" srcId="{E69D937A-A967-48D9-A33F-86A4AAED78DF}" destId="{3D3D25B6-0169-4353-BA9A-92049240D97F}" srcOrd="0" destOrd="0" presId="urn:microsoft.com/office/officeart/2005/8/layout/hList1"/>
    <dgm:cxn modelId="{A058FE6C-9FF3-4DD8-8A51-D82F00F44F24}" type="presOf" srcId="{FD14BF55-180F-4DBF-B071-53E4AB43FE0C}" destId="{48F0B500-94F3-4019-9162-D762E6B5A67D}" srcOrd="0" destOrd="1" presId="urn:microsoft.com/office/officeart/2005/8/layout/hList1"/>
    <dgm:cxn modelId="{C97CB5E9-541F-4F57-88D8-A9C0503294F3}" srcId="{BE16AAA0-A275-4EDD-AB06-6C69CF18AF52}" destId="{B64F21E8-07B0-4629-B056-133ED19409A4}" srcOrd="0" destOrd="0" parTransId="{5F32AE0D-A543-4C30-BE09-94DBD996340D}" sibTransId="{E1E2C65A-56E4-4F4C-99CD-31AAF04953D2}"/>
    <dgm:cxn modelId="{8CEC0DA0-F7FA-4A54-AF32-A5F30E3AD7CF}" srcId="{B64F21E8-07B0-4629-B056-133ED19409A4}" destId="{FD14BF55-180F-4DBF-B071-53E4AB43FE0C}" srcOrd="1" destOrd="0" parTransId="{FC1D2425-0D34-4082-97F4-2F979F94DE45}" sibTransId="{36F51CFC-E322-415F-88EB-519FCC3FA325}"/>
    <dgm:cxn modelId="{5A51579C-BAE9-4D11-9EA0-F2E34169F5D3}" type="presOf" srcId="{A846D4A7-0D53-4E54-A047-366E60C963FD}" destId="{856B074B-54F2-479E-81D4-4F1560F08A59}" srcOrd="0" destOrd="0" presId="urn:microsoft.com/office/officeart/2005/8/layout/hList1"/>
    <dgm:cxn modelId="{669D7124-946C-4B4D-BF47-C34A3AD4D6C1}" srcId="{B64F21E8-07B0-4629-B056-133ED19409A4}" destId="{75DB370B-19C7-4906-9CF2-EB16E5FEB99A}" srcOrd="0" destOrd="0" parTransId="{02AC48C5-8BF5-4594-9F50-8BFEE61F2E49}" sibTransId="{637C0717-34BF-4DAA-AF74-10657DC39A4F}"/>
    <dgm:cxn modelId="{29DADFBA-2C2E-45EF-B688-D8B56C368210}" type="presOf" srcId="{C4D504EE-8FB7-4C78-8FAA-083A891DA5A4}" destId="{856B074B-54F2-479E-81D4-4F1560F08A59}" srcOrd="0" destOrd="1" presId="urn:microsoft.com/office/officeart/2005/8/layout/hList1"/>
    <dgm:cxn modelId="{A79770E4-6DA4-4D37-8B1D-B73ABF3A4944}" srcId="{BE16AAA0-A275-4EDD-AB06-6C69CF18AF52}" destId="{E69D937A-A967-48D9-A33F-86A4AAED78DF}" srcOrd="1" destOrd="0" parTransId="{5B26F242-A876-4E5A-81AF-66BCA07BDE19}" sibTransId="{2CE5E03B-BF4F-4879-8928-9EB1004E5ECC}"/>
    <dgm:cxn modelId="{DA6A385C-8AFF-4B60-8121-F84DA2EDF2DC}" type="presOf" srcId="{75DB370B-19C7-4906-9CF2-EB16E5FEB99A}" destId="{48F0B500-94F3-4019-9162-D762E6B5A67D}" srcOrd="0" destOrd="0" presId="urn:microsoft.com/office/officeart/2005/8/layout/hList1"/>
    <dgm:cxn modelId="{F37461AB-52BB-4352-9A5C-E784AF89F6F6}" type="presOf" srcId="{B64F21E8-07B0-4629-B056-133ED19409A4}" destId="{F0DA6EAF-4A8C-4836-A2D0-01D3890DAF7F}" srcOrd="0" destOrd="0" presId="urn:microsoft.com/office/officeart/2005/8/layout/hList1"/>
    <dgm:cxn modelId="{FD198D52-3014-4CC6-9490-DDF1C1833E38}" srcId="{E69D937A-A967-48D9-A33F-86A4AAED78DF}" destId="{C4D504EE-8FB7-4C78-8FAA-083A891DA5A4}" srcOrd="1" destOrd="0" parTransId="{E4D3F0E5-B545-435C-B551-D48E51FB56F4}" sibTransId="{663AF46D-79DA-48ED-86E3-1A6B5DB545E9}"/>
    <dgm:cxn modelId="{B14C4BC3-1EFC-4580-86B5-43F1A7B1BF39}" srcId="{E69D937A-A967-48D9-A33F-86A4AAED78DF}" destId="{A846D4A7-0D53-4E54-A047-366E60C963FD}" srcOrd="0" destOrd="0" parTransId="{E50AA3D2-FDA6-48D9-968D-85599206F4DD}" sibTransId="{221DEC58-15C1-4DB7-8B5E-07720355EB20}"/>
    <dgm:cxn modelId="{83EDC339-559B-445F-9DD0-E7CF3A32852E}" type="presParOf" srcId="{AD17D569-CE94-4DD5-8F86-26A5FE0BD5DA}" destId="{CC31326E-D3A6-44ED-A441-0C59B178F397}" srcOrd="0" destOrd="0" presId="urn:microsoft.com/office/officeart/2005/8/layout/hList1"/>
    <dgm:cxn modelId="{B9C5C077-E1C7-415E-A9DD-D6BA08F5A2EE}" type="presParOf" srcId="{CC31326E-D3A6-44ED-A441-0C59B178F397}" destId="{F0DA6EAF-4A8C-4836-A2D0-01D3890DAF7F}" srcOrd="0" destOrd="0" presId="urn:microsoft.com/office/officeart/2005/8/layout/hList1"/>
    <dgm:cxn modelId="{F627386E-2695-41AC-9857-5D1D25DD0E70}" type="presParOf" srcId="{CC31326E-D3A6-44ED-A441-0C59B178F397}" destId="{48F0B500-94F3-4019-9162-D762E6B5A67D}" srcOrd="1" destOrd="0" presId="urn:microsoft.com/office/officeart/2005/8/layout/hList1"/>
    <dgm:cxn modelId="{37EAE2F8-2254-440E-B262-679B524A81E6}" type="presParOf" srcId="{AD17D569-CE94-4DD5-8F86-26A5FE0BD5DA}" destId="{77682747-09C0-4881-AE3A-BD2B692E332E}" srcOrd="1" destOrd="0" presId="urn:microsoft.com/office/officeart/2005/8/layout/hList1"/>
    <dgm:cxn modelId="{64214881-3018-4E76-877B-5813B39F6BE9}" type="presParOf" srcId="{AD17D569-CE94-4DD5-8F86-26A5FE0BD5DA}" destId="{30F9E304-45BF-44B8-8654-117B0D0B6204}" srcOrd="2" destOrd="0" presId="urn:microsoft.com/office/officeart/2005/8/layout/hList1"/>
    <dgm:cxn modelId="{596A52D5-EC9E-4FC8-BB4A-B682370EA08A}" type="presParOf" srcId="{30F9E304-45BF-44B8-8654-117B0D0B6204}" destId="{3D3D25B6-0169-4353-BA9A-92049240D97F}" srcOrd="0" destOrd="0" presId="urn:microsoft.com/office/officeart/2005/8/layout/hList1"/>
    <dgm:cxn modelId="{D8D0271C-D104-47CD-B5EC-6D863D13C32A}" type="presParOf" srcId="{30F9E304-45BF-44B8-8654-117B0D0B6204}" destId="{856B074B-54F2-479E-81D4-4F1560F08A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E16AAA0-A275-4EDD-AB06-6C69CF18AF52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B64F21E8-07B0-4629-B056-133ED19409A4}">
      <dgm:prSet phldrT="[Text]"/>
      <dgm:spPr/>
      <dgm:t>
        <a:bodyPr/>
        <a:lstStyle/>
        <a:p>
          <a:r>
            <a:rPr lang="en-CA" dirty="0" smtClean="0"/>
            <a:t>Deterministic</a:t>
          </a:r>
          <a:endParaRPr lang="en-CA" dirty="0"/>
        </a:p>
      </dgm:t>
    </dgm:pt>
    <dgm:pt modelId="{5F32AE0D-A543-4C30-BE09-94DBD996340D}" type="parTrans" cxnId="{C97CB5E9-541F-4F57-88D8-A9C0503294F3}">
      <dgm:prSet/>
      <dgm:spPr/>
      <dgm:t>
        <a:bodyPr/>
        <a:lstStyle/>
        <a:p>
          <a:endParaRPr lang="en-CA"/>
        </a:p>
      </dgm:t>
    </dgm:pt>
    <dgm:pt modelId="{E1E2C65A-56E4-4F4C-99CD-31AAF04953D2}" type="sibTrans" cxnId="{C97CB5E9-541F-4F57-88D8-A9C0503294F3}">
      <dgm:prSet/>
      <dgm:spPr/>
      <dgm:t>
        <a:bodyPr/>
        <a:lstStyle/>
        <a:p>
          <a:endParaRPr lang="en-CA"/>
        </a:p>
      </dgm:t>
    </dgm:pt>
    <dgm:pt modelId="{75DB370B-19C7-4906-9CF2-EB16E5FEB99A}">
      <dgm:prSet phldrT="[Text]" custT="1"/>
      <dgm:spPr/>
      <dgm:t>
        <a:bodyPr/>
        <a:lstStyle/>
        <a:p>
          <a:r>
            <a:rPr lang="en-CA" sz="2800" dirty="0" smtClean="0">
              <a:solidFill>
                <a:schemeClr val="bg2">
                  <a:lumMod val="25000"/>
                </a:schemeClr>
              </a:solidFill>
            </a:rPr>
            <a:t>Contain </a:t>
          </a:r>
          <a:r>
            <a:rPr lang="en-CA" sz="2800" dirty="0" smtClean="0">
              <a:solidFill>
                <a:schemeClr val="accent2"/>
              </a:solidFill>
            </a:rPr>
            <a:t>no random variables</a:t>
          </a:r>
          <a:endParaRPr lang="en-CA" sz="2800" dirty="0">
            <a:solidFill>
              <a:schemeClr val="accent2"/>
            </a:solidFill>
          </a:endParaRPr>
        </a:p>
      </dgm:t>
    </dgm:pt>
    <dgm:pt modelId="{02AC48C5-8BF5-4594-9F50-8BFEE61F2E49}" type="parTrans" cxnId="{669D7124-946C-4B4D-BF47-C34A3AD4D6C1}">
      <dgm:prSet/>
      <dgm:spPr/>
      <dgm:t>
        <a:bodyPr/>
        <a:lstStyle/>
        <a:p>
          <a:endParaRPr lang="en-CA"/>
        </a:p>
      </dgm:t>
    </dgm:pt>
    <dgm:pt modelId="{637C0717-34BF-4DAA-AF74-10657DC39A4F}" type="sibTrans" cxnId="{669D7124-946C-4B4D-BF47-C34A3AD4D6C1}">
      <dgm:prSet/>
      <dgm:spPr/>
      <dgm:t>
        <a:bodyPr/>
        <a:lstStyle/>
        <a:p>
          <a:endParaRPr lang="en-CA"/>
        </a:p>
      </dgm:t>
    </dgm:pt>
    <dgm:pt modelId="{E69D937A-A967-48D9-A33F-86A4AAED78DF}">
      <dgm:prSet phldrT="[Text]"/>
      <dgm:spPr/>
      <dgm:t>
        <a:bodyPr/>
        <a:lstStyle/>
        <a:p>
          <a:r>
            <a:rPr lang="en-CA" dirty="0" smtClean="0"/>
            <a:t>Stochastic</a:t>
          </a:r>
          <a:endParaRPr lang="en-CA" dirty="0"/>
        </a:p>
      </dgm:t>
    </dgm:pt>
    <dgm:pt modelId="{5B26F242-A876-4E5A-81AF-66BCA07BDE19}" type="parTrans" cxnId="{A79770E4-6DA4-4D37-8B1D-B73ABF3A4944}">
      <dgm:prSet/>
      <dgm:spPr/>
      <dgm:t>
        <a:bodyPr/>
        <a:lstStyle/>
        <a:p>
          <a:endParaRPr lang="en-CA"/>
        </a:p>
      </dgm:t>
    </dgm:pt>
    <dgm:pt modelId="{2CE5E03B-BF4F-4879-8928-9EB1004E5ECC}" type="sibTrans" cxnId="{A79770E4-6DA4-4D37-8B1D-B73ABF3A4944}">
      <dgm:prSet/>
      <dgm:spPr/>
      <dgm:t>
        <a:bodyPr/>
        <a:lstStyle/>
        <a:p>
          <a:endParaRPr lang="en-CA"/>
        </a:p>
      </dgm:t>
    </dgm:pt>
    <dgm:pt modelId="{A846D4A7-0D53-4E54-A047-366E60C963FD}">
      <dgm:prSet phldrT="[Text]"/>
      <dgm:spPr/>
      <dgm:t>
        <a:bodyPr/>
        <a:lstStyle/>
        <a:p>
          <a:r>
            <a:rPr lang="en-CA" dirty="0" smtClean="0">
              <a:solidFill>
                <a:schemeClr val="bg2">
                  <a:lumMod val="25000"/>
                </a:schemeClr>
              </a:solidFill>
            </a:rPr>
            <a:t>Has </a:t>
          </a:r>
          <a:r>
            <a:rPr lang="en-CA" dirty="0" smtClean="0">
              <a:solidFill>
                <a:schemeClr val="accent2"/>
              </a:solidFill>
            </a:rPr>
            <a:t>one or more random variables</a:t>
          </a:r>
          <a:endParaRPr lang="en-CA" dirty="0">
            <a:solidFill>
              <a:schemeClr val="accent2"/>
            </a:solidFill>
          </a:endParaRPr>
        </a:p>
      </dgm:t>
    </dgm:pt>
    <dgm:pt modelId="{E50AA3D2-FDA6-48D9-968D-85599206F4DD}" type="parTrans" cxnId="{B14C4BC3-1EFC-4580-86B5-43F1A7B1BF39}">
      <dgm:prSet/>
      <dgm:spPr/>
      <dgm:t>
        <a:bodyPr/>
        <a:lstStyle/>
        <a:p>
          <a:endParaRPr lang="en-CA"/>
        </a:p>
      </dgm:t>
    </dgm:pt>
    <dgm:pt modelId="{221DEC58-15C1-4DB7-8B5E-07720355EB20}" type="sibTrans" cxnId="{B14C4BC3-1EFC-4580-86B5-43F1A7B1BF39}">
      <dgm:prSet/>
      <dgm:spPr/>
      <dgm:t>
        <a:bodyPr/>
        <a:lstStyle/>
        <a:p>
          <a:endParaRPr lang="en-CA"/>
        </a:p>
      </dgm:t>
    </dgm:pt>
    <dgm:pt modelId="{C4D504EE-8FB7-4C78-8FAA-083A891DA5A4}">
      <dgm:prSet phldrT="[Text]"/>
      <dgm:spPr/>
      <dgm:t>
        <a:bodyPr/>
        <a:lstStyle/>
        <a:p>
          <a:r>
            <a:rPr lang="en-CA" dirty="0" smtClean="0">
              <a:solidFill>
                <a:schemeClr val="bg2">
                  <a:lumMod val="25000"/>
                </a:schemeClr>
              </a:solidFill>
            </a:rPr>
            <a:t>Example: random arrivals at a bank. Output may be </a:t>
          </a:r>
          <a:r>
            <a:rPr lang="en-CA" dirty="0" smtClean="0">
              <a:solidFill>
                <a:srgbClr val="FF0000"/>
              </a:solidFill>
            </a:rPr>
            <a:t>average number of waiting customers, average waiting time.</a:t>
          </a:r>
          <a:r>
            <a:rPr lang="en-CA" dirty="0" smtClean="0">
              <a:solidFill>
                <a:schemeClr val="bg2">
                  <a:lumMod val="25000"/>
                </a:schemeClr>
              </a:solidFill>
            </a:rPr>
            <a:t> This output is only a </a:t>
          </a:r>
          <a:r>
            <a:rPr lang="en-CA" dirty="0" smtClean="0">
              <a:solidFill>
                <a:srgbClr val="FF0000"/>
              </a:solidFill>
            </a:rPr>
            <a:t>statistical estimate of the system</a:t>
          </a:r>
          <a:endParaRPr lang="en-CA" dirty="0">
            <a:solidFill>
              <a:srgbClr val="FF0000"/>
            </a:solidFill>
          </a:endParaRPr>
        </a:p>
      </dgm:t>
    </dgm:pt>
    <dgm:pt modelId="{E4D3F0E5-B545-435C-B551-D48E51FB56F4}" type="parTrans" cxnId="{FD198D52-3014-4CC6-9490-DDF1C1833E38}">
      <dgm:prSet/>
      <dgm:spPr/>
      <dgm:t>
        <a:bodyPr/>
        <a:lstStyle/>
        <a:p>
          <a:endParaRPr lang="en-CA"/>
        </a:p>
      </dgm:t>
    </dgm:pt>
    <dgm:pt modelId="{663AF46D-79DA-48ED-86E3-1A6B5DB545E9}" type="sibTrans" cxnId="{FD198D52-3014-4CC6-9490-DDF1C1833E38}">
      <dgm:prSet/>
      <dgm:spPr/>
      <dgm:t>
        <a:bodyPr/>
        <a:lstStyle/>
        <a:p>
          <a:endParaRPr lang="en-CA"/>
        </a:p>
      </dgm:t>
    </dgm:pt>
    <dgm:pt modelId="{6C1FC0FA-5537-429F-9DF6-44E7CD643CED}">
      <dgm:prSet phldrT="[Text]" custT="1"/>
      <dgm:spPr/>
      <dgm:t>
        <a:bodyPr/>
        <a:lstStyle/>
        <a:p>
          <a:r>
            <a:rPr lang="en-CA" sz="2800" dirty="0" smtClean="0">
              <a:solidFill>
                <a:schemeClr val="bg2">
                  <a:lumMod val="25000"/>
                </a:schemeClr>
              </a:solidFill>
            </a:rPr>
            <a:t>Example: Patients arriving at the dentist’s office </a:t>
          </a:r>
          <a:r>
            <a:rPr lang="en-CA" sz="2800" dirty="0" smtClean="0">
              <a:solidFill>
                <a:schemeClr val="accent2"/>
              </a:solidFill>
            </a:rPr>
            <a:t>exactly at their scheduled appointments</a:t>
          </a:r>
          <a:endParaRPr lang="en-CA" sz="2800" dirty="0">
            <a:solidFill>
              <a:schemeClr val="accent2"/>
            </a:solidFill>
          </a:endParaRPr>
        </a:p>
      </dgm:t>
    </dgm:pt>
    <dgm:pt modelId="{3DD33EDD-7099-4BEC-A20E-2905C05FC1F5}" type="parTrans" cxnId="{D8220624-9C53-4A3C-A08A-72174FB196CD}">
      <dgm:prSet/>
      <dgm:spPr/>
      <dgm:t>
        <a:bodyPr/>
        <a:lstStyle/>
        <a:p>
          <a:endParaRPr lang="en-CA"/>
        </a:p>
      </dgm:t>
    </dgm:pt>
    <dgm:pt modelId="{4A91679E-A207-496B-BF30-1C98791C8B0E}" type="sibTrans" cxnId="{D8220624-9C53-4A3C-A08A-72174FB196CD}">
      <dgm:prSet/>
      <dgm:spPr/>
      <dgm:t>
        <a:bodyPr/>
        <a:lstStyle/>
        <a:p>
          <a:endParaRPr lang="en-CA"/>
        </a:p>
      </dgm:t>
    </dgm:pt>
    <dgm:pt modelId="{71E8FB85-08A2-4CCD-975D-845618CF0197}">
      <dgm:prSet phldrT="[Text]" custT="1"/>
      <dgm:spPr/>
      <dgm:t>
        <a:bodyPr/>
        <a:lstStyle/>
        <a:p>
          <a:r>
            <a:rPr lang="en-CA" sz="2800" dirty="0" smtClean="0">
              <a:solidFill>
                <a:schemeClr val="bg2">
                  <a:lumMod val="25000"/>
                </a:schemeClr>
              </a:solidFill>
            </a:rPr>
            <a:t>Has a known set of inputs that will result in a unique set of outputs. It is possible to </a:t>
          </a:r>
          <a:r>
            <a:rPr lang="en-CA" sz="2800" dirty="0" smtClean="0">
              <a:solidFill>
                <a:srgbClr val="FF0000"/>
              </a:solidFill>
            </a:rPr>
            <a:t>predict what will happen</a:t>
          </a:r>
          <a:r>
            <a:rPr lang="en-CA" sz="2800" dirty="0" smtClean="0">
              <a:solidFill>
                <a:schemeClr val="bg2">
                  <a:lumMod val="25000"/>
                </a:schemeClr>
              </a:solidFill>
            </a:rPr>
            <a:t>.</a:t>
          </a:r>
          <a:endParaRPr lang="en-CA" sz="2800" dirty="0">
            <a:solidFill>
              <a:schemeClr val="bg2">
                <a:lumMod val="25000"/>
              </a:schemeClr>
            </a:solidFill>
          </a:endParaRPr>
        </a:p>
      </dgm:t>
    </dgm:pt>
    <dgm:pt modelId="{AFDBA338-3F3F-4D30-8BF2-65A97BAAB813}" type="parTrans" cxnId="{BE9A9743-02E0-475E-AC69-D1407F15DCFF}">
      <dgm:prSet/>
      <dgm:spPr/>
      <dgm:t>
        <a:bodyPr/>
        <a:lstStyle/>
        <a:p>
          <a:endParaRPr lang="en-CA"/>
        </a:p>
      </dgm:t>
    </dgm:pt>
    <dgm:pt modelId="{D476FD84-C8A9-405E-99F2-734A423A9CF4}" type="sibTrans" cxnId="{BE9A9743-02E0-475E-AC69-D1407F15DCFF}">
      <dgm:prSet/>
      <dgm:spPr/>
      <dgm:t>
        <a:bodyPr/>
        <a:lstStyle/>
        <a:p>
          <a:endParaRPr lang="en-CA"/>
        </a:p>
      </dgm:t>
    </dgm:pt>
    <dgm:pt modelId="{E8170E9B-8242-4A10-ABA4-306C59453357}">
      <dgm:prSet phldrT="[Text]"/>
      <dgm:spPr/>
      <dgm:t>
        <a:bodyPr/>
        <a:lstStyle/>
        <a:p>
          <a:r>
            <a:rPr lang="en-CA" dirty="0" smtClean="0">
              <a:solidFill>
                <a:schemeClr val="bg2">
                  <a:lumMod val="25000"/>
                </a:schemeClr>
              </a:solidFill>
            </a:rPr>
            <a:t>Random inputs lead to random outputs.  </a:t>
          </a:r>
          <a:r>
            <a:rPr lang="en-CA" dirty="0" smtClean="0">
              <a:solidFill>
                <a:srgbClr val="FF0000"/>
              </a:solidFill>
            </a:rPr>
            <a:t>The behaviour of a model cannot be entirely predicted.</a:t>
          </a:r>
          <a:endParaRPr lang="en-CA" dirty="0">
            <a:solidFill>
              <a:srgbClr val="FF0000"/>
            </a:solidFill>
          </a:endParaRPr>
        </a:p>
      </dgm:t>
    </dgm:pt>
    <dgm:pt modelId="{AC88073A-D513-49E8-B36D-C5AB4B4B5652}" type="parTrans" cxnId="{659ACECE-A296-419B-9353-90399470419A}">
      <dgm:prSet/>
      <dgm:spPr/>
      <dgm:t>
        <a:bodyPr/>
        <a:lstStyle/>
        <a:p>
          <a:endParaRPr lang="en-CA"/>
        </a:p>
      </dgm:t>
    </dgm:pt>
    <dgm:pt modelId="{4D9D6593-C353-4494-ABDC-FD63EC3A0061}" type="sibTrans" cxnId="{659ACECE-A296-419B-9353-90399470419A}">
      <dgm:prSet/>
      <dgm:spPr/>
      <dgm:t>
        <a:bodyPr/>
        <a:lstStyle/>
        <a:p>
          <a:endParaRPr lang="en-CA"/>
        </a:p>
      </dgm:t>
    </dgm:pt>
    <dgm:pt modelId="{7CCCE8FA-6006-4D3C-8D02-9694D6417872}">
      <dgm:prSet phldrT="[Text]"/>
      <dgm:spPr/>
      <dgm:t>
        <a:bodyPr/>
        <a:lstStyle/>
        <a:p>
          <a:r>
            <a:rPr lang="en-CA" dirty="0" smtClean="0">
              <a:solidFill>
                <a:schemeClr val="bg2">
                  <a:lumMod val="25000"/>
                </a:schemeClr>
              </a:solidFill>
            </a:rPr>
            <a:t>Random outputs </a:t>
          </a:r>
          <a:r>
            <a:rPr lang="en-CA" dirty="0" smtClean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rPr>
            <a:t>only </a:t>
          </a:r>
          <a:r>
            <a:rPr lang="en-CA" dirty="0" smtClean="0">
              <a:solidFill>
                <a:schemeClr val="accent2"/>
              </a:solidFill>
              <a:sym typeface="Wingdings" panose="05000000000000000000" pitchFamily="2" charset="2"/>
            </a:rPr>
            <a:t>estimates of the true characteristics</a:t>
          </a:r>
          <a:r>
            <a:rPr lang="en-CA" dirty="0" smtClean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rPr>
            <a:t> of the system</a:t>
          </a:r>
          <a:endParaRPr lang="en-CA" dirty="0">
            <a:solidFill>
              <a:schemeClr val="bg2">
                <a:lumMod val="25000"/>
              </a:schemeClr>
            </a:solidFill>
          </a:endParaRPr>
        </a:p>
      </dgm:t>
    </dgm:pt>
    <dgm:pt modelId="{0E1A2B91-0DB4-4C5D-90AE-0D7F515296C2}" type="parTrans" cxnId="{8A8F5C16-62D4-4DA9-BFE3-63F439DAEB98}">
      <dgm:prSet/>
      <dgm:spPr/>
      <dgm:t>
        <a:bodyPr/>
        <a:lstStyle/>
        <a:p>
          <a:endParaRPr lang="en-CA"/>
        </a:p>
      </dgm:t>
    </dgm:pt>
    <dgm:pt modelId="{B56D5067-9121-4BFF-B3A3-E2D9B08A00F4}" type="sibTrans" cxnId="{8A8F5C16-62D4-4DA9-BFE3-63F439DAEB98}">
      <dgm:prSet/>
      <dgm:spPr/>
      <dgm:t>
        <a:bodyPr/>
        <a:lstStyle/>
        <a:p>
          <a:endParaRPr lang="en-CA"/>
        </a:p>
      </dgm:t>
    </dgm:pt>
    <dgm:pt modelId="{AD17D569-CE94-4DD5-8F86-26A5FE0BD5DA}" type="pres">
      <dgm:prSet presAssocID="{BE16AAA0-A275-4EDD-AB06-6C69CF18AF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C31326E-D3A6-44ED-A441-0C59B178F397}" type="pres">
      <dgm:prSet presAssocID="{B64F21E8-07B0-4629-B056-133ED19409A4}" presName="composite" presStyleCnt="0"/>
      <dgm:spPr/>
    </dgm:pt>
    <dgm:pt modelId="{F0DA6EAF-4A8C-4836-A2D0-01D3890DAF7F}" type="pres">
      <dgm:prSet presAssocID="{B64F21E8-07B0-4629-B056-133ED19409A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8F0B500-94F3-4019-9162-D762E6B5A67D}" type="pres">
      <dgm:prSet presAssocID="{B64F21E8-07B0-4629-B056-133ED19409A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7682747-09C0-4881-AE3A-BD2B692E332E}" type="pres">
      <dgm:prSet presAssocID="{E1E2C65A-56E4-4F4C-99CD-31AAF04953D2}" presName="space" presStyleCnt="0"/>
      <dgm:spPr/>
    </dgm:pt>
    <dgm:pt modelId="{30F9E304-45BF-44B8-8654-117B0D0B6204}" type="pres">
      <dgm:prSet presAssocID="{E69D937A-A967-48D9-A33F-86A4AAED78DF}" presName="composite" presStyleCnt="0"/>
      <dgm:spPr/>
    </dgm:pt>
    <dgm:pt modelId="{3D3D25B6-0169-4353-BA9A-92049240D97F}" type="pres">
      <dgm:prSet presAssocID="{E69D937A-A967-48D9-A33F-86A4AAED78D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56B074B-54F2-479E-81D4-4F1560F08A59}" type="pres">
      <dgm:prSet presAssocID="{E69D937A-A967-48D9-A33F-86A4AAED78D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8220624-9C53-4A3C-A08A-72174FB196CD}" srcId="{B64F21E8-07B0-4629-B056-133ED19409A4}" destId="{6C1FC0FA-5537-429F-9DF6-44E7CD643CED}" srcOrd="2" destOrd="0" parTransId="{3DD33EDD-7099-4BEC-A20E-2905C05FC1F5}" sibTransId="{4A91679E-A207-496B-BF30-1C98791C8B0E}"/>
    <dgm:cxn modelId="{E771EC2F-A2F1-4CD3-A4E6-332A986908E3}" type="presOf" srcId="{7CCCE8FA-6006-4D3C-8D02-9694D6417872}" destId="{856B074B-54F2-479E-81D4-4F1560F08A59}" srcOrd="0" destOrd="2" presId="urn:microsoft.com/office/officeart/2005/8/layout/hList1"/>
    <dgm:cxn modelId="{C97CB5E9-541F-4F57-88D8-A9C0503294F3}" srcId="{BE16AAA0-A275-4EDD-AB06-6C69CF18AF52}" destId="{B64F21E8-07B0-4629-B056-133ED19409A4}" srcOrd="0" destOrd="0" parTransId="{5F32AE0D-A543-4C30-BE09-94DBD996340D}" sibTransId="{E1E2C65A-56E4-4F4C-99CD-31AAF04953D2}"/>
    <dgm:cxn modelId="{A9A577B3-4884-4637-9C85-0526AD8B84B2}" type="presOf" srcId="{A846D4A7-0D53-4E54-A047-366E60C963FD}" destId="{856B074B-54F2-479E-81D4-4F1560F08A59}" srcOrd="0" destOrd="0" presId="urn:microsoft.com/office/officeart/2005/8/layout/hList1"/>
    <dgm:cxn modelId="{F4F2B147-F87F-40E7-842F-16AC271EC0D5}" type="presOf" srcId="{BE16AAA0-A275-4EDD-AB06-6C69CF18AF52}" destId="{AD17D569-CE94-4DD5-8F86-26A5FE0BD5DA}" srcOrd="0" destOrd="0" presId="urn:microsoft.com/office/officeart/2005/8/layout/hList1"/>
    <dgm:cxn modelId="{C09FE59E-48F7-4F1A-8E0E-D8BFB2A9E4A6}" type="presOf" srcId="{B64F21E8-07B0-4629-B056-133ED19409A4}" destId="{F0DA6EAF-4A8C-4836-A2D0-01D3890DAF7F}" srcOrd="0" destOrd="0" presId="urn:microsoft.com/office/officeart/2005/8/layout/hList1"/>
    <dgm:cxn modelId="{A4268FEF-47A2-4B32-AAE0-18567F1A7943}" type="presOf" srcId="{C4D504EE-8FB7-4C78-8FAA-083A891DA5A4}" destId="{856B074B-54F2-479E-81D4-4F1560F08A59}" srcOrd="0" destOrd="3" presId="urn:microsoft.com/office/officeart/2005/8/layout/hList1"/>
    <dgm:cxn modelId="{669D7124-946C-4B4D-BF47-C34A3AD4D6C1}" srcId="{B64F21E8-07B0-4629-B056-133ED19409A4}" destId="{75DB370B-19C7-4906-9CF2-EB16E5FEB99A}" srcOrd="0" destOrd="0" parTransId="{02AC48C5-8BF5-4594-9F50-8BFEE61F2E49}" sibTransId="{637C0717-34BF-4DAA-AF74-10657DC39A4F}"/>
    <dgm:cxn modelId="{4A15461D-74CD-4B37-971A-649AE49BC133}" type="presOf" srcId="{6C1FC0FA-5537-429F-9DF6-44E7CD643CED}" destId="{48F0B500-94F3-4019-9162-D762E6B5A67D}" srcOrd="0" destOrd="2" presId="urn:microsoft.com/office/officeart/2005/8/layout/hList1"/>
    <dgm:cxn modelId="{42DBECAE-A683-44B0-82DF-29060B6274FC}" type="presOf" srcId="{E69D937A-A967-48D9-A33F-86A4AAED78DF}" destId="{3D3D25B6-0169-4353-BA9A-92049240D97F}" srcOrd="0" destOrd="0" presId="urn:microsoft.com/office/officeart/2005/8/layout/hList1"/>
    <dgm:cxn modelId="{B9E0A648-4B8B-4CE8-92F6-BF76F5C302AC}" type="presOf" srcId="{E8170E9B-8242-4A10-ABA4-306C59453357}" destId="{856B074B-54F2-479E-81D4-4F1560F08A59}" srcOrd="0" destOrd="1" presId="urn:microsoft.com/office/officeart/2005/8/layout/hList1"/>
    <dgm:cxn modelId="{A79770E4-6DA4-4D37-8B1D-B73ABF3A4944}" srcId="{BE16AAA0-A275-4EDD-AB06-6C69CF18AF52}" destId="{E69D937A-A967-48D9-A33F-86A4AAED78DF}" srcOrd="1" destOrd="0" parTransId="{5B26F242-A876-4E5A-81AF-66BCA07BDE19}" sibTransId="{2CE5E03B-BF4F-4879-8928-9EB1004E5ECC}"/>
    <dgm:cxn modelId="{659ACECE-A296-419B-9353-90399470419A}" srcId="{E69D937A-A967-48D9-A33F-86A4AAED78DF}" destId="{E8170E9B-8242-4A10-ABA4-306C59453357}" srcOrd="1" destOrd="0" parTransId="{AC88073A-D513-49E8-B36D-C5AB4B4B5652}" sibTransId="{4D9D6593-C353-4494-ABDC-FD63EC3A0061}"/>
    <dgm:cxn modelId="{FD198D52-3014-4CC6-9490-DDF1C1833E38}" srcId="{E69D937A-A967-48D9-A33F-86A4AAED78DF}" destId="{C4D504EE-8FB7-4C78-8FAA-083A891DA5A4}" srcOrd="3" destOrd="0" parTransId="{E4D3F0E5-B545-435C-B551-D48E51FB56F4}" sibTransId="{663AF46D-79DA-48ED-86E3-1A6B5DB545E9}"/>
    <dgm:cxn modelId="{B14C4BC3-1EFC-4580-86B5-43F1A7B1BF39}" srcId="{E69D937A-A967-48D9-A33F-86A4AAED78DF}" destId="{A846D4A7-0D53-4E54-A047-366E60C963FD}" srcOrd="0" destOrd="0" parTransId="{E50AA3D2-FDA6-48D9-968D-85599206F4DD}" sibTransId="{221DEC58-15C1-4DB7-8B5E-07720355EB20}"/>
    <dgm:cxn modelId="{4415F585-B05D-47A6-9787-B769A6F557DD}" type="presOf" srcId="{71E8FB85-08A2-4CCD-975D-845618CF0197}" destId="{48F0B500-94F3-4019-9162-D762E6B5A67D}" srcOrd="0" destOrd="1" presId="urn:microsoft.com/office/officeart/2005/8/layout/hList1"/>
    <dgm:cxn modelId="{7ACC688F-7213-499E-AD82-CE1939C7309C}" type="presOf" srcId="{75DB370B-19C7-4906-9CF2-EB16E5FEB99A}" destId="{48F0B500-94F3-4019-9162-D762E6B5A67D}" srcOrd="0" destOrd="0" presId="urn:microsoft.com/office/officeart/2005/8/layout/hList1"/>
    <dgm:cxn modelId="{8A8F5C16-62D4-4DA9-BFE3-63F439DAEB98}" srcId="{E69D937A-A967-48D9-A33F-86A4AAED78DF}" destId="{7CCCE8FA-6006-4D3C-8D02-9694D6417872}" srcOrd="2" destOrd="0" parTransId="{0E1A2B91-0DB4-4C5D-90AE-0D7F515296C2}" sibTransId="{B56D5067-9121-4BFF-B3A3-E2D9B08A00F4}"/>
    <dgm:cxn modelId="{BE9A9743-02E0-475E-AC69-D1407F15DCFF}" srcId="{B64F21E8-07B0-4629-B056-133ED19409A4}" destId="{71E8FB85-08A2-4CCD-975D-845618CF0197}" srcOrd="1" destOrd="0" parTransId="{AFDBA338-3F3F-4D30-8BF2-65A97BAAB813}" sibTransId="{D476FD84-C8A9-405E-99F2-734A423A9CF4}"/>
    <dgm:cxn modelId="{47F89311-E253-4BE7-B1EA-92C4CB2E2DAA}" type="presParOf" srcId="{AD17D569-CE94-4DD5-8F86-26A5FE0BD5DA}" destId="{CC31326E-D3A6-44ED-A441-0C59B178F397}" srcOrd="0" destOrd="0" presId="urn:microsoft.com/office/officeart/2005/8/layout/hList1"/>
    <dgm:cxn modelId="{98869FBE-D2CB-4019-BEE8-1ECB69DEFB6A}" type="presParOf" srcId="{CC31326E-D3A6-44ED-A441-0C59B178F397}" destId="{F0DA6EAF-4A8C-4836-A2D0-01D3890DAF7F}" srcOrd="0" destOrd="0" presId="urn:microsoft.com/office/officeart/2005/8/layout/hList1"/>
    <dgm:cxn modelId="{2C35ECE1-78E9-43A2-9B15-423B307DD7E8}" type="presParOf" srcId="{CC31326E-D3A6-44ED-A441-0C59B178F397}" destId="{48F0B500-94F3-4019-9162-D762E6B5A67D}" srcOrd="1" destOrd="0" presId="urn:microsoft.com/office/officeart/2005/8/layout/hList1"/>
    <dgm:cxn modelId="{61DB01AB-4690-4996-9D36-3D72F2078E26}" type="presParOf" srcId="{AD17D569-CE94-4DD5-8F86-26A5FE0BD5DA}" destId="{77682747-09C0-4881-AE3A-BD2B692E332E}" srcOrd="1" destOrd="0" presId="urn:microsoft.com/office/officeart/2005/8/layout/hList1"/>
    <dgm:cxn modelId="{64E5965B-B173-441D-9103-FFB8790FC393}" type="presParOf" srcId="{AD17D569-CE94-4DD5-8F86-26A5FE0BD5DA}" destId="{30F9E304-45BF-44B8-8654-117B0D0B6204}" srcOrd="2" destOrd="0" presId="urn:microsoft.com/office/officeart/2005/8/layout/hList1"/>
    <dgm:cxn modelId="{F981CEAA-DB92-4826-A0F7-1145ACC9F9B0}" type="presParOf" srcId="{30F9E304-45BF-44B8-8654-117B0D0B6204}" destId="{3D3D25B6-0169-4353-BA9A-92049240D97F}" srcOrd="0" destOrd="0" presId="urn:microsoft.com/office/officeart/2005/8/layout/hList1"/>
    <dgm:cxn modelId="{C29E9896-4DC9-499C-920A-6BCD3A439D38}" type="presParOf" srcId="{30F9E304-45BF-44B8-8654-117B0D0B6204}" destId="{856B074B-54F2-479E-81D4-4F1560F08A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16AAA0-A275-4EDD-AB06-6C69CF18AF52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B64F21E8-07B0-4629-B056-133ED19409A4}">
      <dgm:prSet phldrT="[Text]"/>
      <dgm:spPr/>
      <dgm:t>
        <a:bodyPr/>
        <a:lstStyle/>
        <a:p>
          <a:r>
            <a:rPr lang="en-CA" dirty="0" smtClean="0"/>
            <a:t>Continuous</a:t>
          </a:r>
          <a:endParaRPr lang="en-CA" dirty="0"/>
        </a:p>
      </dgm:t>
    </dgm:pt>
    <dgm:pt modelId="{5F32AE0D-A543-4C30-BE09-94DBD996340D}" type="parTrans" cxnId="{C97CB5E9-541F-4F57-88D8-A9C0503294F3}">
      <dgm:prSet/>
      <dgm:spPr/>
      <dgm:t>
        <a:bodyPr/>
        <a:lstStyle/>
        <a:p>
          <a:endParaRPr lang="en-CA"/>
        </a:p>
      </dgm:t>
    </dgm:pt>
    <dgm:pt modelId="{E1E2C65A-56E4-4F4C-99CD-31AAF04953D2}" type="sibTrans" cxnId="{C97CB5E9-541F-4F57-88D8-A9C0503294F3}">
      <dgm:prSet/>
      <dgm:spPr/>
      <dgm:t>
        <a:bodyPr/>
        <a:lstStyle/>
        <a:p>
          <a:endParaRPr lang="en-CA"/>
        </a:p>
      </dgm:t>
    </dgm:pt>
    <dgm:pt modelId="{75DB370B-19C7-4906-9CF2-EB16E5FEB99A}">
      <dgm:prSet phldrT="[Text]"/>
      <dgm:spPr/>
      <dgm:t>
        <a:bodyPr/>
        <a:lstStyle/>
        <a:p>
          <a:r>
            <a:rPr lang="en-US" altLang="en-US" b="1" dirty="0" smtClean="0">
              <a:solidFill>
                <a:schemeClr val="bg2">
                  <a:lumMod val="10000"/>
                </a:schemeClr>
              </a:solidFill>
            </a:rPr>
            <a:t>Continuous model</a:t>
          </a:r>
          <a:r>
            <a:rPr lang="en-US" altLang="en-US" dirty="0" smtClean="0"/>
            <a:t>: the state variables change in a continuous way, and not abruptly (</a:t>
          </a:r>
          <a:r>
            <a:rPr lang="ar-JO" altLang="en-US" dirty="0" smtClean="0"/>
            <a:t>فجائي</a:t>
          </a:r>
          <a:r>
            <a:rPr lang="en-US" altLang="en-US" dirty="0" smtClean="0"/>
            <a:t> </a:t>
          </a:r>
          <a:r>
            <a:rPr lang="ar-JO" altLang="en-US" dirty="0" smtClean="0"/>
            <a:t>(</a:t>
          </a:r>
          <a:r>
            <a:rPr lang="en-US" altLang="en-US" dirty="0" smtClean="0"/>
            <a:t>from one state to another (infinite number of states).</a:t>
          </a:r>
          <a:endParaRPr lang="en-CA" dirty="0">
            <a:solidFill>
              <a:schemeClr val="bg2">
                <a:lumMod val="25000"/>
              </a:schemeClr>
            </a:solidFill>
          </a:endParaRPr>
        </a:p>
      </dgm:t>
    </dgm:pt>
    <dgm:pt modelId="{02AC48C5-8BF5-4594-9F50-8BFEE61F2E49}" type="parTrans" cxnId="{669D7124-946C-4B4D-BF47-C34A3AD4D6C1}">
      <dgm:prSet/>
      <dgm:spPr/>
      <dgm:t>
        <a:bodyPr/>
        <a:lstStyle/>
        <a:p>
          <a:endParaRPr lang="en-CA"/>
        </a:p>
      </dgm:t>
    </dgm:pt>
    <dgm:pt modelId="{637C0717-34BF-4DAA-AF74-10657DC39A4F}" type="sibTrans" cxnId="{669D7124-946C-4B4D-BF47-C34A3AD4D6C1}">
      <dgm:prSet/>
      <dgm:spPr/>
      <dgm:t>
        <a:bodyPr/>
        <a:lstStyle/>
        <a:p>
          <a:endParaRPr lang="en-CA"/>
        </a:p>
      </dgm:t>
    </dgm:pt>
    <dgm:pt modelId="{E69D937A-A967-48D9-A33F-86A4AAED78DF}">
      <dgm:prSet phldrT="[Text]"/>
      <dgm:spPr/>
      <dgm:t>
        <a:bodyPr/>
        <a:lstStyle/>
        <a:p>
          <a:r>
            <a:rPr lang="en-US" dirty="0" smtClean="0"/>
            <a:t>Discrete</a:t>
          </a:r>
          <a:endParaRPr lang="en-CA" dirty="0"/>
        </a:p>
      </dgm:t>
    </dgm:pt>
    <dgm:pt modelId="{5B26F242-A876-4E5A-81AF-66BCA07BDE19}" type="parTrans" cxnId="{A79770E4-6DA4-4D37-8B1D-B73ABF3A4944}">
      <dgm:prSet/>
      <dgm:spPr/>
      <dgm:t>
        <a:bodyPr/>
        <a:lstStyle/>
        <a:p>
          <a:endParaRPr lang="en-CA"/>
        </a:p>
      </dgm:t>
    </dgm:pt>
    <dgm:pt modelId="{2CE5E03B-BF4F-4879-8928-9EB1004E5ECC}" type="sibTrans" cxnId="{A79770E4-6DA4-4D37-8B1D-B73ABF3A4944}">
      <dgm:prSet/>
      <dgm:spPr/>
      <dgm:t>
        <a:bodyPr/>
        <a:lstStyle/>
        <a:p>
          <a:endParaRPr lang="en-CA"/>
        </a:p>
      </dgm:t>
    </dgm:pt>
    <dgm:pt modelId="{A846D4A7-0D53-4E54-A047-366E60C963FD}">
      <dgm:prSet phldrT="[Text]"/>
      <dgm:spPr/>
      <dgm:t>
        <a:bodyPr/>
        <a:lstStyle/>
        <a:p>
          <a:endParaRPr lang="en-CA" dirty="0">
            <a:solidFill>
              <a:schemeClr val="bg2">
                <a:lumMod val="25000"/>
              </a:schemeClr>
            </a:solidFill>
          </a:endParaRPr>
        </a:p>
      </dgm:t>
    </dgm:pt>
    <dgm:pt modelId="{E50AA3D2-FDA6-48D9-968D-85599206F4DD}" type="parTrans" cxnId="{B14C4BC3-1EFC-4580-86B5-43F1A7B1BF39}">
      <dgm:prSet/>
      <dgm:spPr/>
      <dgm:t>
        <a:bodyPr/>
        <a:lstStyle/>
        <a:p>
          <a:endParaRPr lang="en-CA"/>
        </a:p>
      </dgm:t>
    </dgm:pt>
    <dgm:pt modelId="{221DEC58-15C1-4DB7-8B5E-07720355EB20}" type="sibTrans" cxnId="{B14C4BC3-1EFC-4580-86B5-43F1A7B1BF39}">
      <dgm:prSet/>
      <dgm:spPr/>
      <dgm:t>
        <a:bodyPr/>
        <a:lstStyle/>
        <a:p>
          <a:endParaRPr lang="en-CA"/>
        </a:p>
      </dgm:t>
    </dgm:pt>
    <dgm:pt modelId="{C0880080-446C-4662-AEC4-3D4B8379F08B}">
      <dgm:prSet/>
      <dgm:spPr/>
      <dgm:t>
        <a:bodyPr/>
        <a:lstStyle/>
        <a:p>
          <a:r>
            <a:rPr lang="en-US" altLang="en-US" b="1" smtClean="0"/>
            <a:t>Discrete model</a:t>
          </a:r>
          <a:r>
            <a:rPr lang="en-US" altLang="en-US" smtClean="0"/>
            <a:t>: the state variables change only at a countable number of points in time. These points in time are the ones at which the event occurs/change in state.</a:t>
          </a:r>
          <a:endParaRPr lang="en-US" altLang="en-US" dirty="0" smtClean="0"/>
        </a:p>
      </dgm:t>
    </dgm:pt>
    <dgm:pt modelId="{2ACC5C7B-E969-4DD5-B4F8-9F694E5BBC2F}" type="parTrans" cxnId="{B9AA0476-F96B-46D9-816D-3BD2789B9FEC}">
      <dgm:prSet/>
      <dgm:spPr/>
      <dgm:t>
        <a:bodyPr/>
        <a:lstStyle/>
        <a:p>
          <a:endParaRPr lang="en-US"/>
        </a:p>
      </dgm:t>
    </dgm:pt>
    <dgm:pt modelId="{8D8559E3-B48B-4A27-8C70-1FE08E6DE51B}" type="sibTrans" cxnId="{B9AA0476-F96B-46D9-816D-3BD2789B9FEC}">
      <dgm:prSet/>
      <dgm:spPr/>
      <dgm:t>
        <a:bodyPr/>
        <a:lstStyle/>
        <a:p>
          <a:endParaRPr lang="en-US"/>
        </a:p>
      </dgm:t>
    </dgm:pt>
    <dgm:pt modelId="{AD17D569-CE94-4DD5-8F86-26A5FE0BD5DA}" type="pres">
      <dgm:prSet presAssocID="{BE16AAA0-A275-4EDD-AB06-6C69CF18AF5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CC31326E-D3A6-44ED-A441-0C59B178F397}" type="pres">
      <dgm:prSet presAssocID="{B64F21E8-07B0-4629-B056-133ED19409A4}" presName="composite" presStyleCnt="0"/>
      <dgm:spPr/>
    </dgm:pt>
    <dgm:pt modelId="{F0DA6EAF-4A8C-4836-A2D0-01D3890DAF7F}" type="pres">
      <dgm:prSet presAssocID="{B64F21E8-07B0-4629-B056-133ED19409A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8F0B500-94F3-4019-9162-D762E6B5A67D}" type="pres">
      <dgm:prSet presAssocID="{B64F21E8-07B0-4629-B056-133ED19409A4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77682747-09C0-4881-AE3A-BD2B692E332E}" type="pres">
      <dgm:prSet presAssocID="{E1E2C65A-56E4-4F4C-99CD-31AAF04953D2}" presName="space" presStyleCnt="0"/>
      <dgm:spPr/>
    </dgm:pt>
    <dgm:pt modelId="{30F9E304-45BF-44B8-8654-117B0D0B6204}" type="pres">
      <dgm:prSet presAssocID="{E69D937A-A967-48D9-A33F-86A4AAED78DF}" presName="composite" presStyleCnt="0"/>
      <dgm:spPr/>
    </dgm:pt>
    <dgm:pt modelId="{3D3D25B6-0169-4353-BA9A-92049240D97F}" type="pres">
      <dgm:prSet presAssocID="{E69D937A-A967-48D9-A33F-86A4AAED78D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56B074B-54F2-479E-81D4-4F1560F08A59}" type="pres">
      <dgm:prSet presAssocID="{E69D937A-A967-48D9-A33F-86A4AAED78D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C97CB5E9-541F-4F57-88D8-A9C0503294F3}" srcId="{BE16AAA0-A275-4EDD-AB06-6C69CF18AF52}" destId="{B64F21E8-07B0-4629-B056-133ED19409A4}" srcOrd="0" destOrd="0" parTransId="{5F32AE0D-A543-4C30-BE09-94DBD996340D}" sibTransId="{E1E2C65A-56E4-4F4C-99CD-31AAF04953D2}"/>
    <dgm:cxn modelId="{AFBFF925-D8E7-405B-B128-17629BE47480}" type="presOf" srcId="{75DB370B-19C7-4906-9CF2-EB16E5FEB99A}" destId="{48F0B500-94F3-4019-9162-D762E6B5A67D}" srcOrd="0" destOrd="0" presId="urn:microsoft.com/office/officeart/2005/8/layout/hList1"/>
    <dgm:cxn modelId="{B9AA0476-F96B-46D9-816D-3BD2789B9FEC}" srcId="{E69D937A-A967-48D9-A33F-86A4AAED78DF}" destId="{C0880080-446C-4662-AEC4-3D4B8379F08B}" srcOrd="1" destOrd="0" parTransId="{2ACC5C7B-E969-4DD5-B4F8-9F694E5BBC2F}" sibTransId="{8D8559E3-B48B-4A27-8C70-1FE08E6DE51B}"/>
    <dgm:cxn modelId="{EE1731C7-7161-4149-B5BB-72F44369B7AD}" type="presOf" srcId="{B64F21E8-07B0-4629-B056-133ED19409A4}" destId="{F0DA6EAF-4A8C-4836-A2D0-01D3890DAF7F}" srcOrd="0" destOrd="0" presId="urn:microsoft.com/office/officeart/2005/8/layout/hList1"/>
    <dgm:cxn modelId="{3BD21323-ADA0-4DBF-886A-0F4D0648E3C4}" type="presOf" srcId="{A846D4A7-0D53-4E54-A047-366E60C963FD}" destId="{856B074B-54F2-479E-81D4-4F1560F08A59}" srcOrd="0" destOrd="0" presId="urn:microsoft.com/office/officeart/2005/8/layout/hList1"/>
    <dgm:cxn modelId="{669D7124-946C-4B4D-BF47-C34A3AD4D6C1}" srcId="{B64F21E8-07B0-4629-B056-133ED19409A4}" destId="{75DB370B-19C7-4906-9CF2-EB16E5FEB99A}" srcOrd="0" destOrd="0" parTransId="{02AC48C5-8BF5-4594-9F50-8BFEE61F2E49}" sibTransId="{637C0717-34BF-4DAA-AF74-10657DC39A4F}"/>
    <dgm:cxn modelId="{6196A9E4-12B9-465E-B801-A78BEA78B275}" type="presOf" srcId="{BE16AAA0-A275-4EDD-AB06-6C69CF18AF52}" destId="{AD17D569-CE94-4DD5-8F86-26A5FE0BD5DA}" srcOrd="0" destOrd="0" presId="urn:microsoft.com/office/officeart/2005/8/layout/hList1"/>
    <dgm:cxn modelId="{A79770E4-6DA4-4D37-8B1D-B73ABF3A4944}" srcId="{BE16AAA0-A275-4EDD-AB06-6C69CF18AF52}" destId="{E69D937A-A967-48D9-A33F-86A4AAED78DF}" srcOrd="1" destOrd="0" parTransId="{5B26F242-A876-4E5A-81AF-66BCA07BDE19}" sibTransId="{2CE5E03B-BF4F-4879-8928-9EB1004E5ECC}"/>
    <dgm:cxn modelId="{E7368BA6-3A71-4AE6-A0AF-93F0A4B7BDDC}" type="presOf" srcId="{E69D937A-A967-48D9-A33F-86A4AAED78DF}" destId="{3D3D25B6-0169-4353-BA9A-92049240D97F}" srcOrd="0" destOrd="0" presId="urn:microsoft.com/office/officeart/2005/8/layout/hList1"/>
    <dgm:cxn modelId="{B14C4BC3-1EFC-4580-86B5-43F1A7B1BF39}" srcId="{E69D937A-A967-48D9-A33F-86A4AAED78DF}" destId="{A846D4A7-0D53-4E54-A047-366E60C963FD}" srcOrd="0" destOrd="0" parTransId="{E50AA3D2-FDA6-48D9-968D-85599206F4DD}" sibTransId="{221DEC58-15C1-4DB7-8B5E-07720355EB20}"/>
    <dgm:cxn modelId="{1C3C9757-60A2-446E-BB4A-DE2EC2EFD01E}" type="presOf" srcId="{C0880080-446C-4662-AEC4-3D4B8379F08B}" destId="{856B074B-54F2-479E-81D4-4F1560F08A59}" srcOrd="0" destOrd="1" presId="urn:microsoft.com/office/officeart/2005/8/layout/hList1"/>
    <dgm:cxn modelId="{5F0C0E86-B20E-4265-9EEF-C6B33B881F22}" type="presParOf" srcId="{AD17D569-CE94-4DD5-8F86-26A5FE0BD5DA}" destId="{CC31326E-D3A6-44ED-A441-0C59B178F397}" srcOrd="0" destOrd="0" presId="urn:microsoft.com/office/officeart/2005/8/layout/hList1"/>
    <dgm:cxn modelId="{90A19170-A6E3-469B-BBA3-7D74528F49DE}" type="presParOf" srcId="{CC31326E-D3A6-44ED-A441-0C59B178F397}" destId="{F0DA6EAF-4A8C-4836-A2D0-01D3890DAF7F}" srcOrd="0" destOrd="0" presId="urn:microsoft.com/office/officeart/2005/8/layout/hList1"/>
    <dgm:cxn modelId="{59B74E8F-CCC8-406D-8BE7-5D59DE0557B4}" type="presParOf" srcId="{CC31326E-D3A6-44ED-A441-0C59B178F397}" destId="{48F0B500-94F3-4019-9162-D762E6B5A67D}" srcOrd="1" destOrd="0" presId="urn:microsoft.com/office/officeart/2005/8/layout/hList1"/>
    <dgm:cxn modelId="{E0114B8B-E313-4551-9C5C-7078A90CD9DF}" type="presParOf" srcId="{AD17D569-CE94-4DD5-8F86-26A5FE0BD5DA}" destId="{77682747-09C0-4881-AE3A-BD2B692E332E}" srcOrd="1" destOrd="0" presId="urn:microsoft.com/office/officeart/2005/8/layout/hList1"/>
    <dgm:cxn modelId="{458DD748-BCA6-4E01-8F53-1CEC8A173EDB}" type="presParOf" srcId="{AD17D569-CE94-4DD5-8F86-26A5FE0BD5DA}" destId="{30F9E304-45BF-44B8-8654-117B0D0B6204}" srcOrd="2" destOrd="0" presId="urn:microsoft.com/office/officeart/2005/8/layout/hList1"/>
    <dgm:cxn modelId="{F184E27F-FFF1-40D4-9298-83D750BB3CCC}" type="presParOf" srcId="{30F9E304-45BF-44B8-8654-117B0D0B6204}" destId="{3D3D25B6-0169-4353-BA9A-92049240D97F}" srcOrd="0" destOrd="0" presId="urn:microsoft.com/office/officeart/2005/8/layout/hList1"/>
    <dgm:cxn modelId="{BFD39C2D-79BC-4CAC-8C87-BE9AB1299938}" type="presParOf" srcId="{30F9E304-45BF-44B8-8654-117B0D0B6204}" destId="{856B074B-54F2-479E-81D4-4F1560F08A5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8ABD9D1-C400-480C-91F8-898B19F83CBE}" type="doc">
      <dgm:prSet loTypeId="urn:microsoft.com/office/officeart/2005/8/layout/chevron2" loCatId="list" qsTypeId="urn:microsoft.com/office/officeart/2005/8/quickstyle/simple1" qsCatId="simple" csTypeId="urn:microsoft.com/office/officeart/2005/8/colors/colorful1#2" csCatId="colorful" phldr="1"/>
      <dgm:spPr/>
      <dgm:t>
        <a:bodyPr/>
        <a:lstStyle/>
        <a:p>
          <a:endParaRPr lang="en-CA"/>
        </a:p>
      </dgm:t>
    </dgm:pt>
    <dgm:pt modelId="{CB3FFE2E-6D4F-4932-A892-3706F1BA5610}">
      <dgm:prSet phldrT="[Text]"/>
      <dgm:spPr/>
      <dgm:t>
        <a:bodyPr/>
        <a:lstStyle/>
        <a:p>
          <a:r>
            <a:rPr lang="en-CA" dirty="0" smtClean="0"/>
            <a:t>Phase I</a:t>
          </a:r>
          <a:endParaRPr lang="en-CA" dirty="0"/>
        </a:p>
      </dgm:t>
    </dgm:pt>
    <dgm:pt modelId="{38032250-B53F-4206-A38E-ACC7438AB41D}" type="parTrans" cxnId="{599F4D97-98A1-4766-BDC9-B903DC1FF911}">
      <dgm:prSet/>
      <dgm:spPr/>
      <dgm:t>
        <a:bodyPr/>
        <a:lstStyle/>
        <a:p>
          <a:endParaRPr lang="en-CA"/>
        </a:p>
      </dgm:t>
    </dgm:pt>
    <dgm:pt modelId="{8AB76768-3B0E-44C4-A346-A389879EFEE0}" type="sibTrans" cxnId="{599F4D97-98A1-4766-BDC9-B903DC1FF911}">
      <dgm:prSet/>
      <dgm:spPr/>
      <dgm:t>
        <a:bodyPr/>
        <a:lstStyle/>
        <a:p>
          <a:endParaRPr lang="en-CA"/>
        </a:p>
      </dgm:t>
    </dgm:pt>
    <dgm:pt modelId="{0E7B26B1-2004-4AF5-96DC-FA283660AD0A}">
      <dgm:prSet phldrT="[Text]" custT="1"/>
      <dgm:spPr/>
      <dgm:t>
        <a:bodyPr/>
        <a:lstStyle/>
        <a:p>
          <a:r>
            <a:rPr lang="en-CA" sz="1600" dirty="0" smtClean="0">
              <a:solidFill>
                <a:schemeClr val="accent5"/>
              </a:solidFill>
            </a:rPr>
            <a:t>Problem formulation</a:t>
          </a:r>
          <a:r>
            <a:rPr lang="en-CA" sz="1600" dirty="0" smtClean="0">
              <a:solidFill>
                <a:schemeClr val="bg2">
                  <a:lumMod val="25000"/>
                </a:schemeClr>
              </a:solidFill>
            </a:rPr>
            <a:t>: statement of the problem</a:t>
          </a:r>
          <a:endParaRPr lang="en-CA" sz="1600" dirty="0">
            <a:solidFill>
              <a:schemeClr val="bg2">
                <a:lumMod val="25000"/>
              </a:schemeClr>
            </a:solidFill>
          </a:endParaRPr>
        </a:p>
      </dgm:t>
    </dgm:pt>
    <dgm:pt modelId="{68D04CE2-A1D8-40B3-A349-980B60014815}" type="parTrans" cxnId="{DE9CBCD0-E4B4-4730-9C23-73E90EC88C2A}">
      <dgm:prSet/>
      <dgm:spPr/>
      <dgm:t>
        <a:bodyPr/>
        <a:lstStyle/>
        <a:p>
          <a:endParaRPr lang="en-CA"/>
        </a:p>
      </dgm:t>
    </dgm:pt>
    <dgm:pt modelId="{E9E8CC31-ED2A-4F83-91D5-A2CB66EE0148}" type="sibTrans" cxnId="{DE9CBCD0-E4B4-4730-9C23-73E90EC88C2A}">
      <dgm:prSet/>
      <dgm:spPr/>
      <dgm:t>
        <a:bodyPr/>
        <a:lstStyle/>
        <a:p>
          <a:endParaRPr lang="en-CA"/>
        </a:p>
      </dgm:t>
    </dgm:pt>
    <dgm:pt modelId="{3F2C2BF0-4EA9-418B-AE63-2FC16820AE6B}">
      <dgm:prSet phldrT="[Text]" custT="1"/>
      <dgm:spPr/>
      <dgm:t>
        <a:bodyPr/>
        <a:lstStyle/>
        <a:p>
          <a:r>
            <a:rPr lang="en-CA" sz="1600" dirty="0" smtClean="0">
              <a:solidFill>
                <a:schemeClr val="accent5"/>
              </a:solidFill>
            </a:rPr>
            <a:t>Setting of objectives and overall design</a:t>
          </a:r>
          <a:r>
            <a:rPr lang="en-CA" sz="1600" dirty="0" smtClean="0">
              <a:solidFill>
                <a:schemeClr val="bg2">
                  <a:lumMod val="25000"/>
                </a:schemeClr>
              </a:solidFill>
            </a:rPr>
            <a:t>: questions to be answered by the simulation</a:t>
          </a:r>
          <a:endParaRPr lang="en-CA" sz="1600" dirty="0">
            <a:solidFill>
              <a:schemeClr val="bg2">
                <a:lumMod val="25000"/>
              </a:schemeClr>
            </a:solidFill>
          </a:endParaRPr>
        </a:p>
      </dgm:t>
    </dgm:pt>
    <dgm:pt modelId="{51F1ADA5-E005-4EF5-B6A2-4E4531CD534B}" type="parTrans" cxnId="{576CC417-38E6-4745-95D8-5C0AC784FD26}">
      <dgm:prSet/>
      <dgm:spPr/>
      <dgm:t>
        <a:bodyPr/>
        <a:lstStyle/>
        <a:p>
          <a:endParaRPr lang="en-CA"/>
        </a:p>
      </dgm:t>
    </dgm:pt>
    <dgm:pt modelId="{953A6A13-2E60-41DD-B09E-2B79E3FB0CE0}" type="sibTrans" cxnId="{576CC417-38E6-4745-95D8-5C0AC784FD26}">
      <dgm:prSet/>
      <dgm:spPr/>
      <dgm:t>
        <a:bodyPr/>
        <a:lstStyle/>
        <a:p>
          <a:endParaRPr lang="en-CA"/>
        </a:p>
      </dgm:t>
    </dgm:pt>
    <dgm:pt modelId="{F382590C-DD44-4EC8-A280-32057AD2BC54}">
      <dgm:prSet phldrT="[Text]"/>
      <dgm:spPr/>
      <dgm:t>
        <a:bodyPr/>
        <a:lstStyle/>
        <a:p>
          <a:r>
            <a:rPr lang="en-CA" dirty="0" smtClean="0"/>
            <a:t>Phase III</a:t>
          </a:r>
          <a:endParaRPr lang="en-CA" dirty="0"/>
        </a:p>
      </dgm:t>
    </dgm:pt>
    <dgm:pt modelId="{A15124D8-F5BF-4534-B05A-5D57B777B132}" type="parTrans" cxnId="{DA2B2F04-E78B-4AF4-8B64-2FC1C8886EB9}">
      <dgm:prSet/>
      <dgm:spPr/>
      <dgm:t>
        <a:bodyPr/>
        <a:lstStyle/>
        <a:p>
          <a:endParaRPr lang="en-CA"/>
        </a:p>
      </dgm:t>
    </dgm:pt>
    <dgm:pt modelId="{F8225F25-1D14-4E44-B271-82959A624F5C}" type="sibTrans" cxnId="{DA2B2F04-E78B-4AF4-8B64-2FC1C8886EB9}">
      <dgm:prSet/>
      <dgm:spPr/>
      <dgm:t>
        <a:bodyPr/>
        <a:lstStyle/>
        <a:p>
          <a:endParaRPr lang="en-CA"/>
        </a:p>
      </dgm:t>
    </dgm:pt>
    <dgm:pt modelId="{D2D13032-98AF-4C07-8293-52B84CD9DD18}">
      <dgm:prSet phldrT="[Text]" custT="1"/>
      <dgm:spPr/>
      <dgm:t>
        <a:bodyPr/>
        <a:lstStyle/>
        <a:p>
          <a:r>
            <a:rPr lang="en-CA" sz="1600" dirty="0" smtClean="0">
              <a:solidFill>
                <a:schemeClr val="accent2"/>
              </a:solidFill>
            </a:rPr>
            <a:t>Experimental design</a:t>
          </a:r>
          <a:r>
            <a:rPr lang="en-CA" sz="1600" dirty="0" smtClean="0">
              <a:solidFill>
                <a:schemeClr val="bg2">
                  <a:lumMod val="25000"/>
                </a:schemeClr>
              </a:solidFill>
            </a:rPr>
            <a:t>: which alternatives (designs) to simulate</a:t>
          </a:r>
          <a:endParaRPr lang="en-CA" sz="1600" dirty="0">
            <a:solidFill>
              <a:schemeClr val="bg2">
                <a:lumMod val="25000"/>
              </a:schemeClr>
            </a:solidFill>
          </a:endParaRPr>
        </a:p>
      </dgm:t>
    </dgm:pt>
    <dgm:pt modelId="{5DD8E4EE-9F8E-4D8A-B0FD-E1E21F8BFC86}" type="parTrans" cxnId="{42A85056-F64E-47E5-BB39-0C1925E80B92}">
      <dgm:prSet/>
      <dgm:spPr/>
      <dgm:t>
        <a:bodyPr/>
        <a:lstStyle/>
        <a:p>
          <a:endParaRPr lang="en-CA"/>
        </a:p>
      </dgm:t>
    </dgm:pt>
    <dgm:pt modelId="{A3995795-E1F4-493E-9B5C-F5805C539824}" type="sibTrans" cxnId="{42A85056-F64E-47E5-BB39-0C1925E80B92}">
      <dgm:prSet/>
      <dgm:spPr/>
      <dgm:t>
        <a:bodyPr/>
        <a:lstStyle/>
        <a:p>
          <a:endParaRPr lang="en-CA"/>
        </a:p>
      </dgm:t>
    </dgm:pt>
    <dgm:pt modelId="{E84071B1-D715-47FA-A63B-0736192BC5EE}">
      <dgm:prSet phldrT="[Text]" custT="1"/>
      <dgm:spPr/>
      <dgm:t>
        <a:bodyPr/>
        <a:lstStyle/>
        <a:p>
          <a:r>
            <a:rPr lang="en-CA" sz="1600" dirty="0" smtClean="0">
              <a:solidFill>
                <a:schemeClr val="accent2"/>
              </a:solidFill>
            </a:rPr>
            <a:t>Production runs and analysis</a:t>
          </a:r>
          <a:r>
            <a:rPr lang="en-CA" sz="1600" dirty="0" smtClean="0">
              <a:solidFill>
                <a:schemeClr val="bg2">
                  <a:lumMod val="25000"/>
                </a:schemeClr>
              </a:solidFill>
            </a:rPr>
            <a:t>: to estimate </a:t>
          </a:r>
          <a:r>
            <a:rPr lang="en-CA" sz="1600" dirty="0" smtClean="0">
              <a:solidFill>
                <a:srgbClr val="FF0000"/>
              </a:solidFill>
            </a:rPr>
            <a:t>measures of performance </a:t>
          </a:r>
          <a:r>
            <a:rPr lang="en-CA" sz="1600" dirty="0" smtClean="0">
              <a:solidFill>
                <a:schemeClr val="bg2">
                  <a:lumMod val="25000"/>
                </a:schemeClr>
              </a:solidFill>
            </a:rPr>
            <a:t>for the system designs that have been simulated. Measures of performance may depend </a:t>
          </a:r>
          <a:r>
            <a:rPr lang="en-CA" sz="1600" dirty="0" smtClean="0">
              <a:solidFill>
                <a:srgbClr val="FF0000"/>
              </a:solidFill>
            </a:rPr>
            <a:t>on statistical analysis</a:t>
          </a:r>
          <a:r>
            <a:rPr lang="en-CA" sz="1600" dirty="0" smtClean="0">
              <a:solidFill>
                <a:schemeClr val="bg2">
                  <a:lumMod val="25000"/>
                </a:schemeClr>
              </a:solidFill>
            </a:rPr>
            <a:t>, e.g.: </a:t>
          </a:r>
          <a:r>
            <a:rPr lang="en-CA" sz="1600" dirty="0" smtClean="0">
              <a:solidFill>
                <a:srgbClr val="FF0000"/>
              </a:solidFill>
            </a:rPr>
            <a:t>average, probability, frequency, etc.</a:t>
          </a:r>
          <a:endParaRPr lang="en-CA" sz="1600" dirty="0">
            <a:solidFill>
              <a:srgbClr val="FF0000"/>
            </a:solidFill>
          </a:endParaRPr>
        </a:p>
      </dgm:t>
    </dgm:pt>
    <dgm:pt modelId="{5D8E25C3-6435-4081-ADAF-037E5359D402}" type="parTrans" cxnId="{BA81D2E5-05F8-43B5-A0C7-079213A6E9CF}">
      <dgm:prSet/>
      <dgm:spPr/>
      <dgm:t>
        <a:bodyPr/>
        <a:lstStyle/>
        <a:p>
          <a:endParaRPr lang="en-CA"/>
        </a:p>
      </dgm:t>
    </dgm:pt>
    <dgm:pt modelId="{4E5897CB-3818-463B-B777-AFF572A10971}" type="sibTrans" cxnId="{BA81D2E5-05F8-43B5-A0C7-079213A6E9CF}">
      <dgm:prSet/>
      <dgm:spPr/>
      <dgm:t>
        <a:bodyPr/>
        <a:lstStyle/>
        <a:p>
          <a:endParaRPr lang="en-CA"/>
        </a:p>
      </dgm:t>
    </dgm:pt>
    <dgm:pt modelId="{71DCBA66-AF66-4824-98DE-75B2C192DD3D}">
      <dgm:prSet phldrT="[Text]"/>
      <dgm:spPr/>
      <dgm:t>
        <a:bodyPr/>
        <a:lstStyle/>
        <a:p>
          <a:r>
            <a:rPr lang="en-CA" dirty="0" smtClean="0"/>
            <a:t>Phase IV</a:t>
          </a:r>
          <a:endParaRPr lang="en-CA" dirty="0"/>
        </a:p>
      </dgm:t>
    </dgm:pt>
    <dgm:pt modelId="{7A53A3C7-C7FF-452C-964E-8F3360830D6E}" type="parTrans" cxnId="{3BC54F81-2E40-4C83-AC99-764B2276DB3E}">
      <dgm:prSet/>
      <dgm:spPr/>
      <dgm:t>
        <a:bodyPr/>
        <a:lstStyle/>
        <a:p>
          <a:endParaRPr lang="en-CA"/>
        </a:p>
      </dgm:t>
    </dgm:pt>
    <dgm:pt modelId="{1660C5D2-763E-4FC1-8035-BB8AF7944A4E}" type="sibTrans" cxnId="{3BC54F81-2E40-4C83-AC99-764B2276DB3E}">
      <dgm:prSet/>
      <dgm:spPr/>
      <dgm:t>
        <a:bodyPr/>
        <a:lstStyle/>
        <a:p>
          <a:endParaRPr lang="en-CA"/>
        </a:p>
      </dgm:t>
    </dgm:pt>
    <dgm:pt modelId="{8CD0FAE1-5AA6-4AEB-9450-9DA4B9BAC306}">
      <dgm:prSet phldrT="[Text]" custT="1"/>
      <dgm:spPr/>
      <dgm:t>
        <a:bodyPr/>
        <a:lstStyle/>
        <a:p>
          <a:r>
            <a:rPr lang="en-CA" sz="1600" dirty="0" smtClean="0">
              <a:solidFill>
                <a:schemeClr val="accent4">
                  <a:lumMod val="50000"/>
                </a:schemeClr>
              </a:solidFill>
            </a:rPr>
            <a:t>Documentation</a:t>
          </a:r>
          <a:endParaRPr lang="en-CA" sz="1600" dirty="0">
            <a:solidFill>
              <a:schemeClr val="accent4">
                <a:lumMod val="50000"/>
              </a:schemeClr>
            </a:solidFill>
          </a:endParaRPr>
        </a:p>
      </dgm:t>
    </dgm:pt>
    <dgm:pt modelId="{B51721BA-11C0-4695-88D7-8328D85CCB6D}" type="parTrans" cxnId="{4D25B52A-E3F9-44E2-9B3F-4EAB8A082869}">
      <dgm:prSet/>
      <dgm:spPr/>
      <dgm:t>
        <a:bodyPr/>
        <a:lstStyle/>
        <a:p>
          <a:endParaRPr lang="en-CA"/>
        </a:p>
      </dgm:t>
    </dgm:pt>
    <dgm:pt modelId="{20527A71-543B-4CD8-A949-9C59A5ACC23B}" type="sibTrans" cxnId="{4D25B52A-E3F9-44E2-9B3F-4EAB8A082869}">
      <dgm:prSet/>
      <dgm:spPr/>
      <dgm:t>
        <a:bodyPr/>
        <a:lstStyle/>
        <a:p>
          <a:endParaRPr lang="en-CA"/>
        </a:p>
      </dgm:t>
    </dgm:pt>
    <dgm:pt modelId="{33DC338E-2B68-407A-94F1-F21AC5311FC6}">
      <dgm:prSet phldrT="[Text]" custT="1"/>
      <dgm:spPr/>
      <dgm:t>
        <a:bodyPr/>
        <a:lstStyle/>
        <a:p>
          <a:r>
            <a:rPr lang="en-CA" sz="1600" dirty="0" smtClean="0">
              <a:solidFill>
                <a:schemeClr val="accent4">
                  <a:lumMod val="50000"/>
                </a:schemeClr>
              </a:solidFill>
            </a:rPr>
            <a:t>Implementation</a:t>
          </a:r>
          <a:endParaRPr lang="en-CA" sz="1600" dirty="0">
            <a:solidFill>
              <a:schemeClr val="accent4">
                <a:lumMod val="50000"/>
              </a:schemeClr>
            </a:solidFill>
          </a:endParaRPr>
        </a:p>
      </dgm:t>
    </dgm:pt>
    <dgm:pt modelId="{A6837587-F917-4193-A9CB-951C52B8C93A}" type="parTrans" cxnId="{BCD87B73-E4AA-4C55-985D-AB9D06C8048E}">
      <dgm:prSet/>
      <dgm:spPr/>
      <dgm:t>
        <a:bodyPr/>
        <a:lstStyle/>
        <a:p>
          <a:endParaRPr lang="en-CA"/>
        </a:p>
      </dgm:t>
    </dgm:pt>
    <dgm:pt modelId="{86DA3295-577E-47AF-AC32-C2EB24D88A0C}" type="sibTrans" cxnId="{BCD87B73-E4AA-4C55-985D-AB9D06C8048E}">
      <dgm:prSet/>
      <dgm:spPr/>
      <dgm:t>
        <a:bodyPr/>
        <a:lstStyle/>
        <a:p>
          <a:endParaRPr lang="en-CA"/>
        </a:p>
      </dgm:t>
    </dgm:pt>
    <dgm:pt modelId="{D4F3E9C4-EA5A-478C-9C24-FBF4191F2629}">
      <dgm:prSet/>
      <dgm:spPr/>
      <dgm:t>
        <a:bodyPr/>
        <a:lstStyle/>
        <a:p>
          <a:r>
            <a:rPr lang="en-CA" dirty="0" smtClean="0"/>
            <a:t>Phase II</a:t>
          </a:r>
          <a:endParaRPr lang="en-CA" dirty="0"/>
        </a:p>
      </dgm:t>
    </dgm:pt>
    <dgm:pt modelId="{EE3B5D19-5528-4C43-B019-61290F235FA7}" type="parTrans" cxnId="{3DFCF24E-1D38-4484-8416-29218CE5CC75}">
      <dgm:prSet/>
      <dgm:spPr/>
      <dgm:t>
        <a:bodyPr/>
        <a:lstStyle/>
        <a:p>
          <a:endParaRPr lang="en-CA"/>
        </a:p>
      </dgm:t>
    </dgm:pt>
    <dgm:pt modelId="{FACF9465-8B79-4819-9ED0-82D3751CF78B}" type="sibTrans" cxnId="{3DFCF24E-1D38-4484-8416-29218CE5CC75}">
      <dgm:prSet/>
      <dgm:spPr/>
      <dgm:t>
        <a:bodyPr/>
        <a:lstStyle/>
        <a:p>
          <a:endParaRPr lang="en-CA"/>
        </a:p>
      </dgm:t>
    </dgm:pt>
    <dgm:pt modelId="{FABD109A-104B-4BC7-B4F8-4984CF655EE1}">
      <dgm:prSet custT="1"/>
      <dgm:spPr/>
      <dgm:t>
        <a:bodyPr/>
        <a:lstStyle/>
        <a:p>
          <a:r>
            <a:rPr lang="en-CA" sz="1600" dirty="0" smtClean="0">
              <a:solidFill>
                <a:schemeClr val="accent6"/>
              </a:solidFill>
            </a:rPr>
            <a:t>Model conceptualization</a:t>
          </a:r>
          <a:r>
            <a:rPr lang="en-CA" sz="1600" dirty="0" smtClean="0">
              <a:solidFill>
                <a:schemeClr val="bg2">
                  <a:lumMod val="25000"/>
                </a:schemeClr>
              </a:solidFill>
            </a:rPr>
            <a:t>: abstract the essential features of the problem, select and modify basic assumptions that characterize the system, start with a simple model, describe the model</a:t>
          </a:r>
          <a:endParaRPr lang="en-CA" sz="1600" dirty="0">
            <a:solidFill>
              <a:schemeClr val="bg2">
                <a:lumMod val="25000"/>
              </a:schemeClr>
            </a:solidFill>
          </a:endParaRPr>
        </a:p>
      </dgm:t>
    </dgm:pt>
    <dgm:pt modelId="{A22BA482-0E70-46F5-85EA-E4413B4BB460}" type="parTrans" cxnId="{D0C7C6A4-346A-4ED7-B4F6-1E0C3121234D}">
      <dgm:prSet/>
      <dgm:spPr/>
      <dgm:t>
        <a:bodyPr/>
        <a:lstStyle/>
        <a:p>
          <a:endParaRPr lang="en-CA"/>
        </a:p>
      </dgm:t>
    </dgm:pt>
    <dgm:pt modelId="{A9AB143A-570F-492F-A296-69235A446971}" type="sibTrans" cxnId="{D0C7C6A4-346A-4ED7-B4F6-1E0C3121234D}">
      <dgm:prSet/>
      <dgm:spPr/>
      <dgm:t>
        <a:bodyPr/>
        <a:lstStyle/>
        <a:p>
          <a:endParaRPr lang="en-CA"/>
        </a:p>
      </dgm:t>
    </dgm:pt>
    <dgm:pt modelId="{8384636E-66BA-4786-A8EE-6E916A100CCB}">
      <dgm:prSet custT="1"/>
      <dgm:spPr/>
      <dgm:t>
        <a:bodyPr/>
        <a:lstStyle/>
        <a:p>
          <a:r>
            <a:rPr lang="en-CA" sz="1600" dirty="0" smtClean="0">
              <a:solidFill>
                <a:schemeClr val="accent6"/>
              </a:solidFill>
            </a:rPr>
            <a:t>Data collection</a:t>
          </a:r>
          <a:r>
            <a:rPr lang="en-CA" sz="1600" dirty="0" smtClean="0">
              <a:solidFill>
                <a:schemeClr val="bg2">
                  <a:lumMod val="25000"/>
                </a:schemeClr>
              </a:solidFill>
            </a:rPr>
            <a:t>: start early because it may take a lot of time</a:t>
          </a:r>
          <a:endParaRPr lang="en-CA" sz="1600" dirty="0">
            <a:solidFill>
              <a:schemeClr val="bg2">
                <a:lumMod val="25000"/>
              </a:schemeClr>
            </a:solidFill>
          </a:endParaRPr>
        </a:p>
      </dgm:t>
    </dgm:pt>
    <dgm:pt modelId="{558D9CA4-9852-4202-80A2-9DFF7E37AAA1}" type="parTrans" cxnId="{A1318189-E659-4E99-917F-B282F662CAC1}">
      <dgm:prSet/>
      <dgm:spPr/>
      <dgm:t>
        <a:bodyPr/>
        <a:lstStyle/>
        <a:p>
          <a:endParaRPr lang="en-CA"/>
        </a:p>
      </dgm:t>
    </dgm:pt>
    <dgm:pt modelId="{87BB3B75-55B1-444D-A799-891FA2192252}" type="sibTrans" cxnId="{A1318189-E659-4E99-917F-B282F662CAC1}">
      <dgm:prSet/>
      <dgm:spPr/>
      <dgm:t>
        <a:bodyPr/>
        <a:lstStyle/>
        <a:p>
          <a:endParaRPr lang="en-CA"/>
        </a:p>
      </dgm:t>
    </dgm:pt>
    <dgm:pt modelId="{1AB1FE96-93F3-4088-B139-1567E326CB10}">
      <dgm:prSet custT="1"/>
      <dgm:spPr/>
      <dgm:t>
        <a:bodyPr/>
        <a:lstStyle/>
        <a:p>
          <a:r>
            <a:rPr lang="en-CA" sz="1600" dirty="0" smtClean="0">
              <a:solidFill>
                <a:schemeClr val="accent6"/>
              </a:solidFill>
            </a:rPr>
            <a:t>Model translation</a:t>
          </a:r>
          <a:r>
            <a:rPr lang="en-CA" sz="1600" dirty="0" smtClean="0">
              <a:solidFill>
                <a:schemeClr val="bg2">
                  <a:lumMod val="25000"/>
                </a:schemeClr>
              </a:solidFill>
            </a:rPr>
            <a:t>: programming</a:t>
          </a:r>
          <a:endParaRPr lang="en-CA" sz="1600" dirty="0">
            <a:solidFill>
              <a:schemeClr val="bg2">
                <a:lumMod val="25000"/>
              </a:schemeClr>
            </a:solidFill>
          </a:endParaRPr>
        </a:p>
      </dgm:t>
    </dgm:pt>
    <dgm:pt modelId="{9210EDB9-CB51-40AA-AA15-46D4B7C8D71D}" type="parTrans" cxnId="{50D445C9-761C-449E-B4FA-29757A416A6E}">
      <dgm:prSet/>
      <dgm:spPr/>
      <dgm:t>
        <a:bodyPr/>
        <a:lstStyle/>
        <a:p>
          <a:endParaRPr lang="en-CA"/>
        </a:p>
      </dgm:t>
    </dgm:pt>
    <dgm:pt modelId="{B9BF5BEC-A0BD-4211-9723-D3B7C33F3E37}" type="sibTrans" cxnId="{50D445C9-761C-449E-B4FA-29757A416A6E}">
      <dgm:prSet/>
      <dgm:spPr/>
      <dgm:t>
        <a:bodyPr/>
        <a:lstStyle/>
        <a:p>
          <a:endParaRPr lang="en-CA"/>
        </a:p>
      </dgm:t>
    </dgm:pt>
    <dgm:pt modelId="{165A5F7F-01D8-40B8-AA65-F31B5A84099D}">
      <dgm:prSet custT="1"/>
      <dgm:spPr/>
      <dgm:t>
        <a:bodyPr/>
        <a:lstStyle/>
        <a:p>
          <a:r>
            <a:rPr lang="en-CA" sz="1600" dirty="0" smtClean="0">
              <a:solidFill>
                <a:schemeClr val="accent6"/>
              </a:solidFill>
            </a:rPr>
            <a:t>Verification</a:t>
          </a:r>
          <a:r>
            <a:rPr lang="en-CA" sz="1600" dirty="0" smtClean="0">
              <a:solidFill>
                <a:schemeClr val="bg2">
                  <a:lumMod val="25000"/>
                </a:schemeClr>
              </a:solidFill>
            </a:rPr>
            <a:t>: is the computer program functioning properly</a:t>
          </a:r>
          <a:endParaRPr lang="en-CA" sz="1600" dirty="0">
            <a:solidFill>
              <a:schemeClr val="bg2">
                <a:lumMod val="25000"/>
              </a:schemeClr>
            </a:solidFill>
          </a:endParaRPr>
        </a:p>
      </dgm:t>
    </dgm:pt>
    <dgm:pt modelId="{65CFBCDF-FF11-40F4-8983-C8C953EB7227}" type="parTrans" cxnId="{7A000C3D-8FD3-4933-B580-A8528626E7D9}">
      <dgm:prSet/>
      <dgm:spPr/>
      <dgm:t>
        <a:bodyPr/>
        <a:lstStyle/>
        <a:p>
          <a:endParaRPr lang="en-CA"/>
        </a:p>
      </dgm:t>
    </dgm:pt>
    <dgm:pt modelId="{04877482-5C9F-438E-B900-383B14BAC70F}" type="sibTrans" cxnId="{7A000C3D-8FD3-4933-B580-A8528626E7D9}">
      <dgm:prSet/>
      <dgm:spPr/>
      <dgm:t>
        <a:bodyPr/>
        <a:lstStyle/>
        <a:p>
          <a:endParaRPr lang="en-CA"/>
        </a:p>
      </dgm:t>
    </dgm:pt>
    <dgm:pt modelId="{9D6E7128-954F-4A0C-9AEC-3EA33D4A536F}">
      <dgm:prSet custT="1"/>
      <dgm:spPr/>
      <dgm:t>
        <a:bodyPr/>
        <a:lstStyle/>
        <a:p>
          <a:r>
            <a:rPr lang="en-CA" sz="1600" dirty="0" smtClean="0">
              <a:solidFill>
                <a:schemeClr val="accent6"/>
              </a:solidFill>
            </a:rPr>
            <a:t>Validation</a:t>
          </a:r>
          <a:r>
            <a:rPr lang="en-CA" sz="1600" dirty="0" smtClean="0">
              <a:solidFill>
                <a:schemeClr val="bg2">
                  <a:lumMod val="25000"/>
                </a:schemeClr>
              </a:solidFill>
            </a:rPr>
            <a:t>: does the model accurately represent the system</a:t>
          </a:r>
          <a:endParaRPr lang="en-CA" sz="1600" dirty="0">
            <a:solidFill>
              <a:schemeClr val="bg2">
                <a:lumMod val="25000"/>
              </a:schemeClr>
            </a:solidFill>
          </a:endParaRPr>
        </a:p>
      </dgm:t>
    </dgm:pt>
    <dgm:pt modelId="{A425750F-6355-4DD2-BABA-563ADE1E1B6E}" type="parTrans" cxnId="{025AA40C-4ED9-427E-876D-81C47DF027EF}">
      <dgm:prSet/>
      <dgm:spPr/>
      <dgm:t>
        <a:bodyPr/>
        <a:lstStyle/>
        <a:p>
          <a:endParaRPr lang="en-CA"/>
        </a:p>
      </dgm:t>
    </dgm:pt>
    <dgm:pt modelId="{409C9987-7434-4430-89EE-110D21C86EC4}" type="sibTrans" cxnId="{025AA40C-4ED9-427E-876D-81C47DF027EF}">
      <dgm:prSet/>
      <dgm:spPr/>
      <dgm:t>
        <a:bodyPr/>
        <a:lstStyle/>
        <a:p>
          <a:endParaRPr lang="en-CA"/>
        </a:p>
      </dgm:t>
    </dgm:pt>
    <dgm:pt modelId="{8093FCC5-952F-40A1-B693-D1C62527BCFE}">
      <dgm:prSet phldrT="[Text]" custT="1"/>
      <dgm:spPr/>
      <dgm:t>
        <a:bodyPr/>
        <a:lstStyle/>
        <a:p>
          <a:r>
            <a:rPr lang="en-CA" sz="1600" dirty="0" smtClean="0">
              <a:solidFill>
                <a:schemeClr val="accent2"/>
              </a:solidFill>
            </a:rPr>
            <a:t>More runs</a:t>
          </a:r>
          <a:r>
            <a:rPr lang="en-CA" sz="1600" dirty="0" smtClean="0">
              <a:solidFill>
                <a:schemeClr val="bg2">
                  <a:lumMod val="25000"/>
                </a:schemeClr>
              </a:solidFill>
            </a:rPr>
            <a:t>? a sufficient number is needed to guarantee statistical accuracy</a:t>
          </a:r>
          <a:endParaRPr lang="en-CA" sz="1600" dirty="0">
            <a:solidFill>
              <a:schemeClr val="bg2">
                <a:lumMod val="25000"/>
              </a:schemeClr>
            </a:solidFill>
          </a:endParaRPr>
        </a:p>
      </dgm:t>
    </dgm:pt>
    <dgm:pt modelId="{87DC7135-1D96-4DCB-AEE2-55B8E8E836F0}" type="parTrans" cxnId="{4FCD787A-4A0B-4F44-994F-AEB8E112A46D}">
      <dgm:prSet/>
      <dgm:spPr/>
      <dgm:t>
        <a:bodyPr/>
        <a:lstStyle/>
        <a:p>
          <a:endParaRPr lang="en-CA"/>
        </a:p>
      </dgm:t>
    </dgm:pt>
    <dgm:pt modelId="{393CE197-1ECF-4070-8993-CDC6B00A9D1D}" type="sibTrans" cxnId="{4FCD787A-4A0B-4F44-994F-AEB8E112A46D}">
      <dgm:prSet/>
      <dgm:spPr/>
      <dgm:t>
        <a:bodyPr/>
        <a:lstStyle/>
        <a:p>
          <a:endParaRPr lang="en-CA"/>
        </a:p>
      </dgm:t>
    </dgm:pt>
    <dgm:pt modelId="{57F4B3D6-D8FE-4EEB-ABBF-59FA95BDE2F0}" type="pres">
      <dgm:prSet presAssocID="{C8ABD9D1-C400-480C-91F8-898B19F83CB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A6FDED2-4B50-45D5-BFAC-471A28C71C0C}" type="pres">
      <dgm:prSet presAssocID="{CB3FFE2E-6D4F-4932-A892-3706F1BA5610}" presName="composite" presStyleCnt="0"/>
      <dgm:spPr/>
    </dgm:pt>
    <dgm:pt modelId="{923E896F-FFCE-4BDA-8F52-1FE5E473D3D1}" type="pres">
      <dgm:prSet presAssocID="{CB3FFE2E-6D4F-4932-A892-3706F1BA561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A50E926-546E-4BF6-9E48-26685C90B062}" type="pres">
      <dgm:prSet presAssocID="{CB3FFE2E-6D4F-4932-A892-3706F1BA561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532EE7D-2435-4C1A-AA4E-9BB1756E0E0C}" type="pres">
      <dgm:prSet presAssocID="{8AB76768-3B0E-44C4-A346-A389879EFEE0}" presName="sp" presStyleCnt="0"/>
      <dgm:spPr/>
    </dgm:pt>
    <dgm:pt modelId="{EA4ABDC4-01E7-4F90-85C3-2848F4FAF000}" type="pres">
      <dgm:prSet presAssocID="{D4F3E9C4-EA5A-478C-9C24-FBF4191F2629}" presName="composite" presStyleCnt="0"/>
      <dgm:spPr/>
    </dgm:pt>
    <dgm:pt modelId="{CA7819C2-DE35-4298-930A-B93B0386B3C3}" type="pres">
      <dgm:prSet presAssocID="{D4F3E9C4-EA5A-478C-9C24-FBF4191F2629}" presName="parentText" presStyleLbl="alignNode1" presStyleIdx="1" presStyleCnt="4" custScaleY="128930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D223D2A-4B2A-441A-B80E-E0AE4E8E2221}" type="pres">
      <dgm:prSet presAssocID="{D4F3E9C4-EA5A-478C-9C24-FBF4191F2629}" presName="descendantText" presStyleLbl="alignAcc1" presStyleIdx="1" presStyleCnt="4" custScaleY="215029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1F4436CE-B0C7-494A-B79E-960F1837D8B1}" type="pres">
      <dgm:prSet presAssocID="{FACF9465-8B79-4819-9ED0-82D3751CF78B}" presName="sp" presStyleCnt="0"/>
      <dgm:spPr/>
    </dgm:pt>
    <dgm:pt modelId="{7354F0B4-5E34-4C9C-B8F7-E6CA1ABFF566}" type="pres">
      <dgm:prSet presAssocID="{F382590C-DD44-4EC8-A280-32057AD2BC54}" presName="composite" presStyleCnt="0"/>
      <dgm:spPr/>
    </dgm:pt>
    <dgm:pt modelId="{CA1C8EDB-E5D0-4729-9247-226E14CD4915}" type="pres">
      <dgm:prSet presAssocID="{F382590C-DD44-4EC8-A280-32057AD2BC54}" presName="parentText" presStyleLbl="alignNode1" presStyleIdx="2" presStyleCnt="4" custScaleY="131672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D3AA257-3BD9-4ABB-B3D4-9FD61BD66A96}" type="pres">
      <dgm:prSet presAssocID="{F382590C-DD44-4EC8-A280-32057AD2BC54}" presName="descendantText" presStyleLbl="alignAcc1" presStyleIdx="2" presStyleCnt="4" custScaleY="195693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36CCF93-0D4A-4E58-A11D-F630814B1764}" type="pres">
      <dgm:prSet presAssocID="{F8225F25-1D14-4E44-B271-82959A624F5C}" presName="sp" presStyleCnt="0"/>
      <dgm:spPr/>
    </dgm:pt>
    <dgm:pt modelId="{895AB819-D17C-4EE8-BDF3-56E03D24CE80}" type="pres">
      <dgm:prSet presAssocID="{71DCBA66-AF66-4824-98DE-75B2C192DD3D}" presName="composite" presStyleCnt="0"/>
      <dgm:spPr/>
    </dgm:pt>
    <dgm:pt modelId="{B80B5B5C-FE25-43A4-BFA6-119D828F4DCB}" type="pres">
      <dgm:prSet presAssocID="{71DCBA66-AF66-4824-98DE-75B2C192DD3D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E68FB426-0288-4D75-A4B5-3B4BF5007FAA}" type="pres">
      <dgm:prSet presAssocID="{71DCBA66-AF66-4824-98DE-75B2C192DD3D}" presName="descendantText" presStyleLbl="alignAcc1" presStyleIdx="3" presStyleCnt="4" custScaleY="87643" custLinFactNeighborY="0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3DFCF24E-1D38-4484-8416-29218CE5CC75}" srcId="{C8ABD9D1-C400-480C-91F8-898B19F83CBE}" destId="{D4F3E9C4-EA5A-478C-9C24-FBF4191F2629}" srcOrd="1" destOrd="0" parTransId="{EE3B5D19-5528-4C43-B019-61290F235FA7}" sibTransId="{FACF9465-8B79-4819-9ED0-82D3751CF78B}"/>
    <dgm:cxn modelId="{AFB268F6-9CF1-45CE-B257-83FCD90C9126}" type="presOf" srcId="{D2D13032-98AF-4C07-8293-52B84CD9DD18}" destId="{FD3AA257-3BD9-4ABB-B3D4-9FD61BD66A96}" srcOrd="0" destOrd="0" presId="urn:microsoft.com/office/officeart/2005/8/layout/chevron2"/>
    <dgm:cxn modelId="{BC138775-5AB2-4EA3-910F-A20391ACF239}" type="presOf" srcId="{8384636E-66BA-4786-A8EE-6E916A100CCB}" destId="{ED223D2A-4B2A-441A-B80E-E0AE4E8E2221}" srcOrd="0" destOrd="1" presId="urn:microsoft.com/office/officeart/2005/8/layout/chevron2"/>
    <dgm:cxn modelId="{AA3D505E-CC18-450E-8140-E260EB50813D}" type="presOf" srcId="{1AB1FE96-93F3-4088-B139-1567E326CB10}" destId="{ED223D2A-4B2A-441A-B80E-E0AE4E8E2221}" srcOrd="0" destOrd="2" presId="urn:microsoft.com/office/officeart/2005/8/layout/chevron2"/>
    <dgm:cxn modelId="{AC91260B-AFF9-49B0-B0F4-7FB78BEB3A9F}" type="presOf" srcId="{E84071B1-D715-47FA-A63B-0736192BC5EE}" destId="{FD3AA257-3BD9-4ABB-B3D4-9FD61BD66A96}" srcOrd="0" destOrd="1" presId="urn:microsoft.com/office/officeart/2005/8/layout/chevron2"/>
    <dgm:cxn modelId="{025AA40C-4ED9-427E-876D-81C47DF027EF}" srcId="{D4F3E9C4-EA5A-478C-9C24-FBF4191F2629}" destId="{9D6E7128-954F-4A0C-9AEC-3EA33D4A536F}" srcOrd="4" destOrd="0" parTransId="{A425750F-6355-4DD2-BABA-563ADE1E1B6E}" sibTransId="{409C9987-7434-4430-89EE-110D21C86EC4}"/>
    <dgm:cxn modelId="{654BD435-728D-4916-BFDB-A5F908003C6A}" type="presOf" srcId="{71DCBA66-AF66-4824-98DE-75B2C192DD3D}" destId="{B80B5B5C-FE25-43A4-BFA6-119D828F4DCB}" srcOrd="0" destOrd="0" presId="urn:microsoft.com/office/officeart/2005/8/layout/chevron2"/>
    <dgm:cxn modelId="{A6951A67-0C30-48B8-9CEB-B6B16E32EC7C}" type="presOf" srcId="{8CD0FAE1-5AA6-4AEB-9450-9DA4B9BAC306}" destId="{E68FB426-0288-4D75-A4B5-3B4BF5007FAA}" srcOrd="0" destOrd="0" presId="urn:microsoft.com/office/officeart/2005/8/layout/chevron2"/>
    <dgm:cxn modelId="{8CA34F53-328C-45DC-A6C0-0BEB16F42923}" type="presOf" srcId="{C8ABD9D1-C400-480C-91F8-898B19F83CBE}" destId="{57F4B3D6-D8FE-4EEB-ABBF-59FA95BDE2F0}" srcOrd="0" destOrd="0" presId="urn:microsoft.com/office/officeart/2005/8/layout/chevron2"/>
    <dgm:cxn modelId="{8F074B9A-1B4A-4C98-A2C2-D412ECAAE1E6}" type="presOf" srcId="{9D6E7128-954F-4A0C-9AEC-3EA33D4A536F}" destId="{ED223D2A-4B2A-441A-B80E-E0AE4E8E2221}" srcOrd="0" destOrd="4" presId="urn:microsoft.com/office/officeart/2005/8/layout/chevron2"/>
    <dgm:cxn modelId="{BBC21667-CFFE-49FA-85F8-6936EC6F4CFE}" type="presOf" srcId="{0E7B26B1-2004-4AF5-96DC-FA283660AD0A}" destId="{DA50E926-546E-4BF6-9E48-26685C90B062}" srcOrd="0" destOrd="0" presId="urn:microsoft.com/office/officeart/2005/8/layout/chevron2"/>
    <dgm:cxn modelId="{8054B5D6-CDE0-4EEC-84AB-C61574EAC838}" type="presOf" srcId="{33DC338E-2B68-407A-94F1-F21AC5311FC6}" destId="{E68FB426-0288-4D75-A4B5-3B4BF5007FAA}" srcOrd="0" destOrd="1" presId="urn:microsoft.com/office/officeart/2005/8/layout/chevron2"/>
    <dgm:cxn modelId="{599F4D97-98A1-4766-BDC9-B903DC1FF911}" srcId="{C8ABD9D1-C400-480C-91F8-898B19F83CBE}" destId="{CB3FFE2E-6D4F-4932-A892-3706F1BA5610}" srcOrd="0" destOrd="0" parTransId="{38032250-B53F-4206-A38E-ACC7438AB41D}" sibTransId="{8AB76768-3B0E-44C4-A346-A389879EFEE0}"/>
    <dgm:cxn modelId="{4FCD787A-4A0B-4F44-994F-AEB8E112A46D}" srcId="{F382590C-DD44-4EC8-A280-32057AD2BC54}" destId="{8093FCC5-952F-40A1-B693-D1C62527BCFE}" srcOrd="2" destOrd="0" parTransId="{87DC7135-1D96-4DCB-AEE2-55B8E8E836F0}" sibTransId="{393CE197-1ECF-4070-8993-CDC6B00A9D1D}"/>
    <dgm:cxn modelId="{D0C7C6A4-346A-4ED7-B4F6-1E0C3121234D}" srcId="{D4F3E9C4-EA5A-478C-9C24-FBF4191F2629}" destId="{FABD109A-104B-4BC7-B4F8-4984CF655EE1}" srcOrd="0" destOrd="0" parTransId="{A22BA482-0E70-46F5-85EA-E4413B4BB460}" sibTransId="{A9AB143A-570F-492F-A296-69235A446971}"/>
    <dgm:cxn modelId="{7A000C3D-8FD3-4933-B580-A8528626E7D9}" srcId="{D4F3E9C4-EA5A-478C-9C24-FBF4191F2629}" destId="{165A5F7F-01D8-40B8-AA65-F31B5A84099D}" srcOrd="3" destOrd="0" parTransId="{65CFBCDF-FF11-40F4-8983-C8C953EB7227}" sibTransId="{04877482-5C9F-438E-B900-383B14BAC70F}"/>
    <dgm:cxn modelId="{53B49042-6526-4240-A7E0-EBE8AFC79422}" type="presOf" srcId="{F382590C-DD44-4EC8-A280-32057AD2BC54}" destId="{CA1C8EDB-E5D0-4729-9247-226E14CD4915}" srcOrd="0" destOrd="0" presId="urn:microsoft.com/office/officeart/2005/8/layout/chevron2"/>
    <dgm:cxn modelId="{50D445C9-761C-449E-B4FA-29757A416A6E}" srcId="{D4F3E9C4-EA5A-478C-9C24-FBF4191F2629}" destId="{1AB1FE96-93F3-4088-B139-1567E326CB10}" srcOrd="2" destOrd="0" parTransId="{9210EDB9-CB51-40AA-AA15-46D4B7C8D71D}" sibTransId="{B9BF5BEC-A0BD-4211-9723-D3B7C33F3E37}"/>
    <dgm:cxn modelId="{3BC54F81-2E40-4C83-AC99-764B2276DB3E}" srcId="{C8ABD9D1-C400-480C-91F8-898B19F83CBE}" destId="{71DCBA66-AF66-4824-98DE-75B2C192DD3D}" srcOrd="3" destOrd="0" parTransId="{7A53A3C7-C7FF-452C-964E-8F3360830D6E}" sibTransId="{1660C5D2-763E-4FC1-8035-BB8AF7944A4E}"/>
    <dgm:cxn modelId="{BCD87B73-E4AA-4C55-985D-AB9D06C8048E}" srcId="{71DCBA66-AF66-4824-98DE-75B2C192DD3D}" destId="{33DC338E-2B68-407A-94F1-F21AC5311FC6}" srcOrd="1" destOrd="0" parTransId="{A6837587-F917-4193-A9CB-951C52B8C93A}" sibTransId="{86DA3295-577E-47AF-AC32-C2EB24D88A0C}"/>
    <dgm:cxn modelId="{9C142BE4-7020-4194-B88C-5F427A7F2068}" type="presOf" srcId="{8093FCC5-952F-40A1-B693-D1C62527BCFE}" destId="{FD3AA257-3BD9-4ABB-B3D4-9FD61BD66A96}" srcOrd="0" destOrd="2" presId="urn:microsoft.com/office/officeart/2005/8/layout/chevron2"/>
    <dgm:cxn modelId="{6741949B-B90B-40ED-A154-B152E9C94069}" type="presOf" srcId="{CB3FFE2E-6D4F-4932-A892-3706F1BA5610}" destId="{923E896F-FFCE-4BDA-8F52-1FE5E473D3D1}" srcOrd="0" destOrd="0" presId="urn:microsoft.com/office/officeart/2005/8/layout/chevron2"/>
    <dgm:cxn modelId="{DE9CBCD0-E4B4-4730-9C23-73E90EC88C2A}" srcId="{CB3FFE2E-6D4F-4932-A892-3706F1BA5610}" destId="{0E7B26B1-2004-4AF5-96DC-FA283660AD0A}" srcOrd="0" destOrd="0" parTransId="{68D04CE2-A1D8-40B3-A349-980B60014815}" sibTransId="{E9E8CC31-ED2A-4F83-91D5-A2CB66EE0148}"/>
    <dgm:cxn modelId="{4D25B52A-E3F9-44E2-9B3F-4EAB8A082869}" srcId="{71DCBA66-AF66-4824-98DE-75B2C192DD3D}" destId="{8CD0FAE1-5AA6-4AEB-9450-9DA4B9BAC306}" srcOrd="0" destOrd="0" parTransId="{B51721BA-11C0-4695-88D7-8328D85CCB6D}" sibTransId="{20527A71-543B-4CD8-A949-9C59A5ACC23B}"/>
    <dgm:cxn modelId="{A129DD4A-AD78-4EC1-9B79-D593B95AB6EA}" type="presOf" srcId="{3F2C2BF0-4EA9-418B-AE63-2FC16820AE6B}" destId="{DA50E926-546E-4BF6-9E48-26685C90B062}" srcOrd="0" destOrd="1" presId="urn:microsoft.com/office/officeart/2005/8/layout/chevron2"/>
    <dgm:cxn modelId="{576CC417-38E6-4745-95D8-5C0AC784FD26}" srcId="{CB3FFE2E-6D4F-4932-A892-3706F1BA5610}" destId="{3F2C2BF0-4EA9-418B-AE63-2FC16820AE6B}" srcOrd="1" destOrd="0" parTransId="{51F1ADA5-E005-4EF5-B6A2-4E4531CD534B}" sibTransId="{953A6A13-2E60-41DD-B09E-2B79E3FB0CE0}"/>
    <dgm:cxn modelId="{4564B4A2-450C-4D8B-AF61-9EBA60C10B2F}" type="presOf" srcId="{FABD109A-104B-4BC7-B4F8-4984CF655EE1}" destId="{ED223D2A-4B2A-441A-B80E-E0AE4E8E2221}" srcOrd="0" destOrd="0" presId="urn:microsoft.com/office/officeart/2005/8/layout/chevron2"/>
    <dgm:cxn modelId="{42A85056-F64E-47E5-BB39-0C1925E80B92}" srcId="{F382590C-DD44-4EC8-A280-32057AD2BC54}" destId="{D2D13032-98AF-4C07-8293-52B84CD9DD18}" srcOrd="0" destOrd="0" parTransId="{5DD8E4EE-9F8E-4D8A-B0FD-E1E21F8BFC86}" sibTransId="{A3995795-E1F4-493E-9B5C-F5805C539824}"/>
    <dgm:cxn modelId="{71C3B5C2-AFBE-4DF0-93FD-3E7884B6204A}" type="presOf" srcId="{165A5F7F-01D8-40B8-AA65-F31B5A84099D}" destId="{ED223D2A-4B2A-441A-B80E-E0AE4E8E2221}" srcOrd="0" destOrd="3" presId="urn:microsoft.com/office/officeart/2005/8/layout/chevron2"/>
    <dgm:cxn modelId="{501CE7F4-5998-4BED-A47D-94BA0D35F906}" type="presOf" srcId="{D4F3E9C4-EA5A-478C-9C24-FBF4191F2629}" destId="{CA7819C2-DE35-4298-930A-B93B0386B3C3}" srcOrd="0" destOrd="0" presId="urn:microsoft.com/office/officeart/2005/8/layout/chevron2"/>
    <dgm:cxn modelId="{A1318189-E659-4E99-917F-B282F662CAC1}" srcId="{D4F3E9C4-EA5A-478C-9C24-FBF4191F2629}" destId="{8384636E-66BA-4786-A8EE-6E916A100CCB}" srcOrd="1" destOrd="0" parTransId="{558D9CA4-9852-4202-80A2-9DFF7E37AAA1}" sibTransId="{87BB3B75-55B1-444D-A799-891FA2192252}"/>
    <dgm:cxn modelId="{DA2B2F04-E78B-4AF4-8B64-2FC1C8886EB9}" srcId="{C8ABD9D1-C400-480C-91F8-898B19F83CBE}" destId="{F382590C-DD44-4EC8-A280-32057AD2BC54}" srcOrd="2" destOrd="0" parTransId="{A15124D8-F5BF-4534-B05A-5D57B777B132}" sibTransId="{F8225F25-1D14-4E44-B271-82959A624F5C}"/>
    <dgm:cxn modelId="{BA81D2E5-05F8-43B5-A0C7-079213A6E9CF}" srcId="{F382590C-DD44-4EC8-A280-32057AD2BC54}" destId="{E84071B1-D715-47FA-A63B-0736192BC5EE}" srcOrd="1" destOrd="0" parTransId="{5D8E25C3-6435-4081-ADAF-037E5359D402}" sibTransId="{4E5897CB-3818-463B-B777-AFF572A10971}"/>
    <dgm:cxn modelId="{19D8EAD6-BC72-4EB5-9937-37E8FCD1FFB6}" type="presParOf" srcId="{57F4B3D6-D8FE-4EEB-ABBF-59FA95BDE2F0}" destId="{7A6FDED2-4B50-45D5-BFAC-471A28C71C0C}" srcOrd="0" destOrd="0" presId="urn:microsoft.com/office/officeart/2005/8/layout/chevron2"/>
    <dgm:cxn modelId="{507DE823-BF99-4CE3-9B73-9E8F3513433B}" type="presParOf" srcId="{7A6FDED2-4B50-45D5-BFAC-471A28C71C0C}" destId="{923E896F-FFCE-4BDA-8F52-1FE5E473D3D1}" srcOrd="0" destOrd="0" presId="urn:microsoft.com/office/officeart/2005/8/layout/chevron2"/>
    <dgm:cxn modelId="{CCEF42B5-CBD0-4163-B7D3-B717C1380570}" type="presParOf" srcId="{7A6FDED2-4B50-45D5-BFAC-471A28C71C0C}" destId="{DA50E926-546E-4BF6-9E48-26685C90B062}" srcOrd="1" destOrd="0" presId="urn:microsoft.com/office/officeart/2005/8/layout/chevron2"/>
    <dgm:cxn modelId="{28906CDF-3DA9-480E-91AD-01CD97154D42}" type="presParOf" srcId="{57F4B3D6-D8FE-4EEB-ABBF-59FA95BDE2F0}" destId="{E532EE7D-2435-4C1A-AA4E-9BB1756E0E0C}" srcOrd="1" destOrd="0" presId="urn:microsoft.com/office/officeart/2005/8/layout/chevron2"/>
    <dgm:cxn modelId="{51635E95-DD1C-4527-A744-2952DCE3CA3D}" type="presParOf" srcId="{57F4B3D6-D8FE-4EEB-ABBF-59FA95BDE2F0}" destId="{EA4ABDC4-01E7-4F90-85C3-2848F4FAF000}" srcOrd="2" destOrd="0" presId="urn:microsoft.com/office/officeart/2005/8/layout/chevron2"/>
    <dgm:cxn modelId="{3675666E-DF04-4A5B-A708-154DDBC285F9}" type="presParOf" srcId="{EA4ABDC4-01E7-4F90-85C3-2848F4FAF000}" destId="{CA7819C2-DE35-4298-930A-B93B0386B3C3}" srcOrd="0" destOrd="0" presId="urn:microsoft.com/office/officeart/2005/8/layout/chevron2"/>
    <dgm:cxn modelId="{2FE2529F-C97A-4CF0-9E3D-93A751200474}" type="presParOf" srcId="{EA4ABDC4-01E7-4F90-85C3-2848F4FAF000}" destId="{ED223D2A-4B2A-441A-B80E-E0AE4E8E2221}" srcOrd="1" destOrd="0" presId="urn:microsoft.com/office/officeart/2005/8/layout/chevron2"/>
    <dgm:cxn modelId="{58F7F03F-91A7-4BD9-A4E6-A2E3CA383246}" type="presParOf" srcId="{57F4B3D6-D8FE-4EEB-ABBF-59FA95BDE2F0}" destId="{1F4436CE-B0C7-494A-B79E-960F1837D8B1}" srcOrd="3" destOrd="0" presId="urn:microsoft.com/office/officeart/2005/8/layout/chevron2"/>
    <dgm:cxn modelId="{C5E1010C-A6EB-4C9F-8BC6-F0A0DC8415D5}" type="presParOf" srcId="{57F4B3D6-D8FE-4EEB-ABBF-59FA95BDE2F0}" destId="{7354F0B4-5E34-4C9C-B8F7-E6CA1ABFF566}" srcOrd="4" destOrd="0" presId="urn:microsoft.com/office/officeart/2005/8/layout/chevron2"/>
    <dgm:cxn modelId="{5A6EE8C2-B948-49D7-847B-197A1953B897}" type="presParOf" srcId="{7354F0B4-5E34-4C9C-B8F7-E6CA1ABFF566}" destId="{CA1C8EDB-E5D0-4729-9247-226E14CD4915}" srcOrd="0" destOrd="0" presId="urn:microsoft.com/office/officeart/2005/8/layout/chevron2"/>
    <dgm:cxn modelId="{7ED4FA1D-B170-4557-8245-9C469D303A07}" type="presParOf" srcId="{7354F0B4-5E34-4C9C-B8F7-E6CA1ABFF566}" destId="{FD3AA257-3BD9-4ABB-B3D4-9FD61BD66A96}" srcOrd="1" destOrd="0" presId="urn:microsoft.com/office/officeart/2005/8/layout/chevron2"/>
    <dgm:cxn modelId="{8F6BFF6C-705C-45A9-A137-1D4907AE79D3}" type="presParOf" srcId="{57F4B3D6-D8FE-4EEB-ABBF-59FA95BDE2F0}" destId="{A36CCF93-0D4A-4E58-A11D-F630814B1764}" srcOrd="5" destOrd="0" presId="urn:microsoft.com/office/officeart/2005/8/layout/chevron2"/>
    <dgm:cxn modelId="{6DE0F9B8-ADE2-4A64-83A5-7AEC7AC665D1}" type="presParOf" srcId="{57F4B3D6-D8FE-4EEB-ABBF-59FA95BDE2F0}" destId="{895AB819-D17C-4EE8-BDF3-56E03D24CE80}" srcOrd="6" destOrd="0" presId="urn:microsoft.com/office/officeart/2005/8/layout/chevron2"/>
    <dgm:cxn modelId="{0BF90222-C9FE-4BCC-9B82-1F7C2726266D}" type="presParOf" srcId="{895AB819-D17C-4EE8-BDF3-56E03D24CE80}" destId="{B80B5B5C-FE25-43A4-BFA6-119D828F4DCB}" srcOrd="0" destOrd="0" presId="urn:microsoft.com/office/officeart/2005/8/layout/chevron2"/>
    <dgm:cxn modelId="{683B5897-4E76-4476-B326-E055650B7CA2}" type="presParOf" srcId="{895AB819-D17C-4EE8-BDF3-56E03D24CE80}" destId="{E68FB426-0288-4D75-A4B5-3B4BF5007FA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B158381-C363-47B8-95E5-49AE137FCE18}">
      <dsp:nvSpPr>
        <dsp:cNvPr id="0" name=""/>
        <dsp:cNvSpPr/>
      </dsp:nvSpPr>
      <dsp:spPr>
        <a:xfrm>
          <a:off x="3516366" y="679915"/>
          <a:ext cx="4539834" cy="4539834"/>
        </a:xfrm>
        <a:prstGeom prst="blockArc">
          <a:avLst>
            <a:gd name="adj1" fmla="val 11880000"/>
            <a:gd name="adj2" fmla="val 16200000"/>
            <a:gd name="adj3" fmla="val 464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3BA0D-0591-4F58-AE24-3780C3E6BAF1}">
      <dsp:nvSpPr>
        <dsp:cNvPr id="0" name=""/>
        <dsp:cNvSpPr/>
      </dsp:nvSpPr>
      <dsp:spPr>
        <a:xfrm>
          <a:off x="3516366" y="679915"/>
          <a:ext cx="4539834" cy="4539834"/>
        </a:xfrm>
        <a:prstGeom prst="blockArc">
          <a:avLst>
            <a:gd name="adj1" fmla="val 7560000"/>
            <a:gd name="adj2" fmla="val 11880000"/>
            <a:gd name="adj3" fmla="val 464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38766-47AB-43E9-A6F9-184F0E10C38E}">
      <dsp:nvSpPr>
        <dsp:cNvPr id="0" name=""/>
        <dsp:cNvSpPr/>
      </dsp:nvSpPr>
      <dsp:spPr>
        <a:xfrm>
          <a:off x="3516366" y="679915"/>
          <a:ext cx="4539834" cy="4539834"/>
        </a:xfrm>
        <a:prstGeom prst="blockArc">
          <a:avLst>
            <a:gd name="adj1" fmla="val 3240000"/>
            <a:gd name="adj2" fmla="val 7560000"/>
            <a:gd name="adj3" fmla="val 464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63902-C077-4CCC-B9C0-0350A88AF9C2}">
      <dsp:nvSpPr>
        <dsp:cNvPr id="0" name=""/>
        <dsp:cNvSpPr/>
      </dsp:nvSpPr>
      <dsp:spPr>
        <a:xfrm>
          <a:off x="3516366" y="679915"/>
          <a:ext cx="4539834" cy="4539834"/>
        </a:xfrm>
        <a:prstGeom prst="blockArc">
          <a:avLst>
            <a:gd name="adj1" fmla="val 20520000"/>
            <a:gd name="adj2" fmla="val 3240000"/>
            <a:gd name="adj3" fmla="val 464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E690F-A817-41A6-A47A-88B97066E22A}">
      <dsp:nvSpPr>
        <dsp:cNvPr id="0" name=""/>
        <dsp:cNvSpPr/>
      </dsp:nvSpPr>
      <dsp:spPr>
        <a:xfrm>
          <a:off x="3516366" y="679915"/>
          <a:ext cx="4539834" cy="4539834"/>
        </a:xfrm>
        <a:prstGeom prst="blockArc">
          <a:avLst>
            <a:gd name="adj1" fmla="val 16200000"/>
            <a:gd name="adj2" fmla="val 20520000"/>
            <a:gd name="adj3" fmla="val 464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D9703-9C5B-457B-B665-2B957B4E4100}">
      <dsp:nvSpPr>
        <dsp:cNvPr id="0" name=""/>
        <dsp:cNvSpPr/>
      </dsp:nvSpPr>
      <dsp:spPr>
        <a:xfrm>
          <a:off x="4740910" y="2660693"/>
          <a:ext cx="2090746" cy="578279"/>
        </a:xfrm>
        <a:prstGeom prst="ellipse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2400" kern="1200" dirty="0"/>
        </a:p>
      </dsp:txBody>
      <dsp:txXfrm>
        <a:off x="4740910" y="2660693"/>
        <a:ext cx="2090746" cy="578279"/>
      </dsp:txXfrm>
    </dsp:sp>
    <dsp:sp modelId="{9AA18662-9D8C-4664-B321-5D22FE9E6CD4}">
      <dsp:nvSpPr>
        <dsp:cNvPr id="0" name=""/>
        <dsp:cNvSpPr/>
      </dsp:nvSpPr>
      <dsp:spPr>
        <a:xfrm>
          <a:off x="5054522" y="841"/>
          <a:ext cx="1463522" cy="146352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Entity</a:t>
          </a:r>
        </a:p>
      </dsp:txBody>
      <dsp:txXfrm>
        <a:off x="5054522" y="841"/>
        <a:ext cx="1463522" cy="1463522"/>
      </dsp:txXfrm>
    </dsp:sp>
    <dsp:sp modelId="{6DF284A4-585E-4B5B-84CB-AD25C3C58B0E}">
      <dsp:nvSpPr>
        <dsp:cNvPr id="0" name=""/>
        <dsp:cNvSpPr/>
      </dsp:nvSpPr>
      <dsp:spPr>
        <a:xfrm>
          <a:off x="7163233" y="1532909"/>
          <a:ext cx="1463522" cy="146352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Attribute</a:t>
          </a:r>
          <a:endParaRPr lang="en-CA" sz="2100" kern="1200" dirty="0"/>
        </a:p>
      </dsp:txBody>
      <dsp:txXfrm>
        <a:off x="7163233" y="1532909"/>
        <a:ext cx="1463522" cy="1463522"/>
      </dsp:txXfrm>
    </dsp:sp>
    <dsp:sp modelId="{00D76121-5988-4307-9E06-0633820877A1}">
      <dsp:nvSpPr>
        <dsp:cNvPr id="0" name=""/>
        <dsp:cNvSpPr/>
      </dsp:nvSpPr>
      <dsp:spPr>
        <a:xfrm>
          <a:off x="6357777" y="4011848"/>
          <a:ext cx="1463522" cy="146352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State</a:t>
          </a:r>
          <a:endParaRPr lang="en-CA" sz="2100" kern="1200" dirty="0"/>
        </a:p>
      </dsp:txBody>
      <dsp:txXfrm>
        <a:off x="6357777" y="4011848"/>
        <a:ext cx="1463522" cy="1463522"/>
      </dsp:txXfrm>
    </dsp:sp>
    <dsp:sp modelId="{6ED398BA-2763-4B01-ACB4-F40D4352F469}">
      <dsp:nvSpPr>
        <dsp:cNvPr id="0" name=""/>
        <dsp:cNvSpPr/>
      </dsp:nvSpPr>
      <dsp:spPr>
        <a:xfrm>
          <a:off x="3751266" y="4011848"/>
          <a:ext cx="1463522" cy="146352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Activity</a:t>
          </a:r>
          <a:endParaRPr lang="en-CA" sz="2100" kern="1200" dirty="0"/>
        </a:p>
      </dsp:txBody>
      <dsp:txXfrm>
        <a:off x="3751266" y="4011848"/>
        <a:ext cx="1463522" cy="1463522"/>
      </dsp:txXfrm>
    </dsp:sp>
    <dsp:sp modelId="{3361F866-02C1-45AB-8C07-8E785747E36A}">
      <dsp:nvSpPr>
        <dsp:cNvPr id="0" name=""/>
        <dsp:cNvSpPr/>
      </dsp:nvSpPr>
      <dsp:spPr>
        <a:xfrm>
          <a:off x="2945810" y="1532909"/>
          <a:ext cx="1463522" cy="146352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100" kern="1200" dirty="0" smtClean="0"/>
            <a:t>Event</a:t>
          </a:r>
          <a:endParaRPr lang="en-CA" sz="2100" kern="1200" dirty="0"/>
        </a:p>
      </dsp:txBody>
      <dsp:txXfrm>
        <a:off x="2945810" y="1532909"/>
        <a:ext cx="1463522" cy="146352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5EF38C3-8118-4F3A-9D28-02C209A7C859}">
      <dsp:nvSpPr>
        <dsp:cNvPr id="0" name=""/>
        <dsp:cNvSpPr/>
      </dsp:nvSpPr>
      <dsp:spPr>
        <a:xfrm>
          <a:off x="4064000" y="457415"/>
          <a:ext cx="1277081" cy="443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642"/>
              </a:lnTo>
              <a:lnTo>
                <a:pt x="1277081" y="221642"/>
              </a:lnTo>
              <a:lnTo>
                <a:pt x="1277081" y="443284"/>
              </a:lnTo>
            </a:path>
          </a:pathLst>
        </a:cu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16CB0-35F8-4B25-BC48-09224531429A}">
      <dsp:nvSpPr>
        <dsp:cNvPr id="0" name=""/>
        <dsp:cNvSpPr/>
      </dsp:nvSpPr>
      <dsp:spPr>
        <a:xfrm>
          <a:off x="2786918" y="457415"/>
          <a:ext cx="1277081" cy="443284"/>
        </a:xfrm>
        <a:custGeom>
          <a:avLst/>
          <a:gdLst/>
          <a:ahLst/>
          <a:cxnLst/>
          <a:rect l="0" t="0" r="0" b="0"/>
          <a:pathLst>
            <a:path>
              <a:moveTo>
                <a:pt x="1277081" y="0"/>
              </a:moveTo>
              <a:lnTo>
                <a:pt x="1277081" y="221642"/>
              </a:lnTo>
              <a:lnTo>
                <a:pt x="0" y="221642"/>
              </a:lnTo>
              <a:lnTo>
                <a:pt x="0" y="443284"/>
              </a:lnTo>
            </a:path>
          </a:pathLst>
        </a:cu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2503B-CF77-4265-A451-1119959E70E1}">
      <dsp:nvSpPr>
        <dsp:cNvPr id="0" name=""/>
        <dsp:cNvSpPr/>
      </dsp:nvSpPr>
      <dsp:spPr>
        <a:xfrm flipV="1">
          <a:off x="3536280" y="416390"/>
          <a:ext cx="1055439" cy="4102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2E4F8-2F5B-492D-9E5E-EF09407ED84C}">
      <dsp:nvSpPr>
        <dsp:cNvPr id="0" name=""/>
        <dsp:cNvSpPr/>
      </dsp:nvSpPr>
      <dsp:spPr>
        <a:xfrm flipV="1">
          <a:off x="3536280" y="416390"/>
          <a:ext cx="1055439" cy="4102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A5F35-2D0D-4291-B516-9F3B65800332}">
      <dsp:nvSpPr>
        <dsp:cNvPr id="0" name=""/>
        <dsp:cNvSpPr/>
      </dsp:nvSpPr>
      <dsp:spPr>
        <a:xfrm flipV="1">
          <a:off x="3008560" y="423774"/>
          <a:ext cx="2110878" cy="262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 flipV="1">
        <a:off x="3008560" y="423774"/>
        <a:ext cx="2110878" cy="26255"/>
      </dsp:txXfrm>
    </dsp:sp>
    <dsp:sp modelId="{B1B7AF00-78E1-4EC7-BA44-8B127CEE8FEC}">
      <dsp:nvSpPr>
        <dsp:cNvPr id="0" name=""/>
        <dsp:cNvSpPr/>
      </dsp:nvSpPr>
      <dsp:spPr>
        <a:xfrm>
          <a:off x="2259198" y="900700"/>
          <a:ext cx="1055439" cy="10554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E490F-5721-46EF-9B80-88DE3F19AA9B}">
      <dsp:nvSpPr>
        <dsp:cNvPr id="0" name=""/>
        <dsp:cNvSpPr/>
      </dsp:nvSpPr>
      <dsp:spPr>
        <a:xfrm>
          <a:off x="2259198" y="900700"/>
          <a:ext cx="1055439" cy="10554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12B9B-7019-45E2-B130-3952AA8BEE5D}">
      <dsp:nvSpPr>
        <dsp:cNvPr id="0" name=""/>
        <dsp:cNvSpPr/>
      </dsp:nvSpPr>
      <dsp:spPr>
        <a:xfrm>
          <a:off x="1731478" y="1090679"/>
          <a:ext cx="2110878" cy="67548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000" kern="1200" dirty="0" smtClean="0">
              <a:solidFill>
                <a:schemeClr val="accent6">
                  <a:lumMod val="75000"/>
                </a:schemeClr>
              </a:solidFill>
            </a:rPr>
            <a:t>Static</a:t>
          </a:r>
          <a:endParaRPr lang="en-CA" sz="30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1731478" y="1090679"/>
        <a:ext cx="2110878" cy="675481"/>
      </dsp:txXfrm>
    </dsp:sp>
    <dsp:sp modelId="{F1C402FB-2FD2-4140-BA07-0D5CA7950A60}">
      <dsp:nvSpPr>
        <dsp:cNvPr id="0" name=""/>
        <dsp:cNvSpPr/>
      </dsp:nvSpPr>
      <dsp:spPr>
        <a:xfrm>
          <a:off x="4813362" y="900700"/>
          <a:ext cx="1055439" cy="10554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ABB7A-9427-4CBF-9E23-60D4E16DE01C}">
      <dsp:nvSpPr>
        <dsp:cNvPr id="0" name=""/>
        <dsp:cNvSpPr/>
      </dsp:nvSpPr>
      <dsp:spPr>
        <a:xfrm>
          <a:off x="4813362" y="900700"/>
          <a:ext cx="1055439" cy="10554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E3A9-EEF5-4D3F-9589-C6F700831E21}">
      <dsp:nvSpPr>
        <dsp:cNvPr id="0" name=""/>
        <dsp:cNvSpPr/>
      </dsp:nvSpPr>
      <dsp:spPr>
        <a:xfrm>
          <a:off x="4285642" y="1090679"/>
          <a:ext cx="2110878" cy="67548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000" kern="1200" dirty="0" smtClean="0">
              <a:solidFill>
                <a:schemeClr val="accent6">
                  <a:lumMod val="75000"/>
                </a:schemeClr>
              </a:solidFill>
            </a:rPr>
            <a:t>Dynamic</a:t>
          </a:r>
          <a:endParaRPr lang="en-CA" sz="3000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4285642" y="1090679"/>
        <a:ext cx="2110878" cy="67548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5EF38C3-8118-4F3A-9D28-02C209A7C859}">
      <dsp:nvSpPr>
        <dsp:cNvPr id="0" name=""/>
        <dsp:cNvSpPr/>
      </dsp:nvSpPr>
      <dsp:spPr>
        <a:xfrm>
          <a:off x="4064000" y="457415"/>
          <a:ext cx="1277081" cy="443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642"/>
              </a:lnTo>
              <a:lnTo>
                <a:pt x="1277081" y="221642"/>
              </a:lnTo>
              <a:lnTo>
                <a:pt x="1277081" y="443284"/>
              </a:lnTo>
            </a:path>
          </a:pathLst>
        </a:cu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16CB0-35F8-4B25-BC48-09224531429A}">
      <dsp:nvSpPr>
        <dsp:cNvPr id="0" name=""/>
        <dsp:cNvSpPr/>
      </dsp:nvSpPr>
      <dsp:spPr>
        <a:xfrm>
          <a:off x="2786918" y="457415"/>
          <a:ext cx="1277081" cy="443284"/>
        </a:xfrm>
        <a:custGeom>
          <a:avLst/>
          <a:gdLst/>
          <a:ahLst/>
          <a:cxnLst/>
          <a:rect l="0" t="0" r="0" b="0"/>
          <a:pathLst>
            <a:path>
              <a:moveTo>
                <a:pt x="1277081" y="0"/>
              </a:moveTo>
              <a:lnTo>
                <a:pt x="1277081" y="221642"/>
              </a:lnTo>
              <a:lnTo>
                <a:pt x="0" y="221642"/>
              </a:lnTo>
              <a:lnTo>
                <a:pt x="0" y="443284"/>
              </a:lnTo>
            </a:path>
          </a:pathLst>
        </a:cu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2503B-CF77-4265-A451-1119959E70E1}">
      <dsp:nvSpPr>
        <dsp:cNvPr id="0" name=""/>
        <dsp:cNvSpPr/>
      </dsp:nvSpPr>
      <dsp:spPr>
        <a:xfrm flipV="1">
          <a:off x="3536280" y="416390"/>
          <a:ext cx="1055439" cy="4102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2E4F8-2F5B-492D-9E5E-EF09407ED84C}">
      <dsp:nvSpPr>
        <dsp:cNvPr id="0" name=""/>
        <dsp:cNvSpPr/>
      </dsp:nvSpPr>
      <dsp:spPr>
        <a:xfrm flipV="1">
          <a:off x="3536280" y="416390"/>
          <a:ext cx="1055439" cy="4102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A5F35-2D0D-4291-B516-9F3B65800332}">
      <dsp:nvSpPr>
        <dsp:cNvPr id="0" name=""/>
        <dsp:cNvSpPr/>
      </dsp:nvSpPr>
      <dsp:spPr>
        <a:xfrm flipV="1">
          <a:off x="3008560" y="423774"/>
          <a:ext cx="2110878" cy="262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 flipV="1">
        <a:off x="3008560" y="423774"/>
        <a:ext cx="2110878" cy="26255"/>
      </dsp:txXfrm>
    </dsp:sp>
    <dsp:sp modelId="{B1B7AF00-78E1-4EC7-BA44-8B127CEE8FEC}">
      <dsp:nvSpPr>
        <dsp:cNvPr id="0" name=""/>
        <dsp:cNvSpPr/>
      </dsp:nvSpPr>
      <dsp:spPr>
        <a:xfrm>
          <a:off x="2259198" y="900700"/>
          <a:ext cx="1055439" cy="10554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E490F-5721-46EF-9B80-88DE3F19AA9B}">
      <dsp:nvSpPr>
        <dsp:cNvPr id="0" name=""/>
        <dsp:cNvSpPr/>
      </dsp:nvSpPr>
      <dsp:spPr>
        <a:xfrm>
          <a:off x="2259198" y="900700"/>
          <a:ext cx="1055439" cy="10554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12B9B-7019-45E2-B130-3952AA8BEE5D}">
      <dsp:nvSpPr>
        <dsp:cNvPr id="0" name=""/>
        <dsp:cNvSpPr/>
      </dsp:nvSpPr>
      <dsp:spPr>
        <a:xfrm>
          <a:off x="1731478" y="1090679"/>
          <a:ext cx="2110878" cy="67548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000" kern="1200" dirty="0" smtClean="0">
              <a:solidFill>
                <a:schemeClr val="accent2"/>
              </a:solidFill>
            </a:rPr>
            <a:t>Deterministic</a:t>
          </a:r>
          <a:endParaRPr lang="en-CA" sz="3000" kern="1200" dirty="0">
            <a:solidFill>
              <a:schemeClr val="accent2"/>
            </a:solidFill>
          </a:endParaRPr>
        </a:p>
      </dsp:txBody>
      <dsp:txXfrm>
        <a:off x="1731478" y="1090679"/>
        <a:ext cx="2110878" cy="675481"/>
      </dsp:txXfrm>
    </dsp:sp>
    <dsp:sp modelId="{F1C402FB-2FD2-4140-BA07-0D5CA7950A60}">
      <dsp:nvSpPr>
        <dsp:cNvPr id="0" name=""/>
        <dsp:cNvSpPr/>
      </dsp:nvSpPr>
      <dsp:spPr>
        <a:xfrm>
          <a:off x="4813362" y="900700"/>
          <a:ext cx="1055439" cy="10554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ABB7A-9427-4CBF-9E23-60D4E16DE01C}">
      <dsp:nvSpPr>
        <dsp:cNvPr id="0" name=""/>
        <dsp:cNvSpPr/>
      </dsp:nvSpPr>
      <dsp:spPr>
        <a:xfrm>
          <a:off x="4813362" y="900700"/>
          <a:ext cx="1055439" cy="10554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E3A9-EEF5-4D3F-9589-C6F700831E21}">
      <dsp:nvSpPr>
        <dsp:cNvPr id="0" name=""/>
        <dsp:cNvSpPr/>
      </dsp:nvSpPr>
      <dsp:spPr>
        <a:xfrm>
          <a:off x="4285642" y="1090679"/>
          <a:ext cx="2110878" cy="67548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000" kern="1200" dirty="0" smtClean="0">
              <a:solidFill>
                <a:schemeClr val="accent2"/>
              </a:solidFill>
            </a:rPr>
            <a:t>Stochastic</a:t>
          </a:r>
          <a:endParaRPr lang="en-CA" sz="3000" kern="1200" dirty="0">
            <a:solidFill>
              <a:schemeClr val="accent2"/>
            </a:solidFill>
          </a:endParaRPr>
        </a:p>
      </dsp:txBody>
      <dsp:txXfrm>
        <a:off x="4285642" y="1090679"/>
        <a:ext cx="2110878" cy="675481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5EF38C3-8118-4F3A-9D28-02C209A7C859}">
      <dsp:nvSpPr>
        <dsp:cNvPr id="0" name=""/>
        <dsp:cNvSpPr/>
      </dsp:nvSpPr>
      <dsp:spPr>
        <a:xfrm>
          <a:off x="4064000" y="457415"/>
          <a:ext cx="1277081" cy="443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642"/>
              </a:lnTo>
              <a:lnTo>
                <a:pt x="1277081" y="221642"/>
              </a:lnTo>
              <a:lnTo>
                <a:pt x="1277081" y="443284"/>
              </a:lnTo>
            </a:path>
          </a:pathLst>
        </a:cu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16CB0-35F8-4B25-BC48-09224531429A}">
      <dsp:nvSpPr>
        <dsp:cNvPr id="0" name=""/>
        <dsp:cNvSpPr/>
      </dsp:nvSpPr>
      <dsp:spPr>
        <a:xfrm>
          <a:off x="2786918" y="457415"/>
          <a:ext cx="1277081" cy="443284"/>
        </a:xfrm>
        <a:custGeom>
          <a:avLst/>
          <a:gdLst/>
          <a:ahLst/>
          <a:cxnLst/>
          <a:rect l="0" t="0" r="0" b="0"/>
          <a:pathLst>
            <a:path>
              <a:moveTo>
                <a:pt x="1277081" y="0"/>
              </a:moveTo>
              <a:lnTo>
                <a:pt x="1277081" y="221642"/>
              </a:lnTo>
              <a:lnTo>
                <a:pt x="0" y="221642"/>
              </a:lnTo>
              <a:lnTo>
                <a:pt x="0" y="443284"/>
              </a:lnTo>
            </a:path>
          </a:pathLst>
        </a:cu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F2503B-CF77-4265-A451-1119959E70E1}">
      <dsp:nvSpPr>
        <dsp:cNvPr id="0" name=""/>
        <dsp:cNvSpPr/>
      </dsp:nvSpPr>
      <dsp:spPr>
        <a:xfrm flipV="1">
          <a:off x="3536280" y="416390"/>
          <a:ext cx="1055439" cy="4102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2E4F8-2F5B-492D-9E5E-EF09407ED84C}">
      <dsp:nvSpPr>
        <dsp:cNvPr id="0" name=""/>
        <dsp:cNvSpPr/>
      </dsp:nvSpPr>
      <dsp:spPr>
        <a:xfrm flipV="1">
          <a:off x="3536280" y="416390"/>
          <a:ext cx="1055439" cy="4102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AA5F35-2D0D-4291-B516-9F3B65800332}">
      <dsp:nvSpPr>
        <dsp:cNvPr id="0" name=""/>
        <dsp:cNvSpPr/>
      </dsp:nvSpPr>
      <dsp:spPr>
        <a:xfrm flipV="1">
          <a:off x="3008560" y="423774"/>
          <a:ext cx="2110878" cy="2625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CA" sz="500" kern="1200"/>
        </a:p>
      </dsp:txBody>
      <dsp:txXfrm flipV="1">
        <a:off x="3008560" y="423774"/>
        <a:ext cx="2110878" cy="26255"/>
      </dsp:txXfrm>
    </dsp:sp>
    <dsp:sp modelId="{B1B7AF00-78E1-4EC7-BA44-8B127CEE8FEC}">
      <dsp:nvSpPr>
        <dsp:cNvPr id="0" name=""/>
        <dsp:cNvSpPr/>
      </dsp:nvSpPr>
      <dsp:spPr>
        <a:xfrm>
          <a:off x="2259198" y="900700"/>
          <a:ext cx="1055439" cy="10554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EE490F-5721-46EF-9B80-88DE3F19AA9B}">
      <dsp:nvSpPr>
        <dsp:cNvPr id="0" name=""/>
        <dsp:cNvSpPr/>
      </dsp:nvSpPr>
      <dsp:spPr>
        <a:xfrm>
          <a:off x="2259198" y="900700"/>
          <a:ext cx="1055439" cy="10554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12B9B-7019-45E2-B130-3952AA8BEE5D}">
      <dsp:nvSpPr>
        <dsp:cNvPr id="0" name=""/>
        <dsp:cNvSpPr/>
      </dsp:nvSpPr>
      <dsp:spPr>
        <a:xfrm>
          <a:off x="1731478" y="1090679"/>
          <a:ext cx="2110878" cy="67548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000" kern="1200" dirty="0" smtClean="0">
              <a:solidFill>
                <a:schemeClr val="accent4">
                  <a:lumMod val="75000"/>
                </a:schemeClr>
              </a:solidFill>
            </a:rPr>
            <a:t>Discrete</a:t>
          </a:r>
          <a:endParaRPr lang="en-CA" sz="30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1731478" y="1090679"/>
        <a:ext cx="2110878" cy="675481"/>
      </dsp:txXfrm>
    </dsp:sp>
    <dsp:sp modelId="{F1C402FB-2FD2-4140-BA07-0D5CA7950A60}">
      <dsp:nvSpPr>
        <dsp:cNvPr id="0" name=""/>
        <dsp:cNvSpPr/>
      </dsp:nvSpPr>
      <dsp:spPr>
        <a:xfrm>
          <a:off x="4813362" y="900700"/>
          <a:ext cx="1055439" cy="105543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ABB7A-9427-4CBF-9E23-60D4E16DE01C}">
      <dsp:nvSpPr>
        <dsp:cNvPr id="0" name=""/>
        <dsp:cNvSpPr/>
      </dsp:nvSpPr>
      <dsp:spPr>
        <a:xfrm>
          <a:off x="4813362" y="900700"/>
          <a:ext cx="1055439" cy="105543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D7E3A9-EEF5-4D3F-9589-C6F700831E21}">
      <dsp:nvSpPr>
        <dsp:cNvPr id="0" name=""/>
        <dsp:cNvSpPr/>
      </dsp:nvSpPr>
      <dsp:spPr>
        <a:xfrm>
          <a:off x="4285642" y="1090679"/>
          <a:ext cx="2110878" cy="67548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000" kern="1200" dirty="0" smtClean="0">
              <a:solidFill>
                <a:schemeClr val="accent4">
                  <a:lumMod val="75000"/>
                </a:schemeClr>
              </a:solidFill>
            </a:rPr>
            <a:t>Continuous</a:t>
          </a:r>
          <a:endParaRPr lang="en-CA" sz="3000" kern="1200" dirty="0">
            <a:solidFill>
              <a:schemeClr val="accent4">
                <a:lumMod val="75000"/>
              </a:schemeClr>
            </a:solidFill>
          </a:endParaRPr>
        </a:p>
      </dsp:txBody>
      <dsp:txXfrm>
        <a:off x="4285642" y="1090679"/>
        <a:ext cx="2110878" cy="675481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0DA6EAF-4A8C-4836-A2D0-01D3890DAF7F}">
      <dsp:nvSpPr>
        <dsp:cNvPr id="0" name=""/>
        <dsp:cNvSpPr/>
      </dsp:nvSpPr>
      <dsp:spPr>
        <a:xfrm>
          <a:off x="53" y="225837"/>
          <a:ext cx="5128191" cy="1008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500" kern="1200" dirty="0" smtClean="0"/>
            <a:t>Static</a:t>
          </a:r>
          <a:endParaRPr lang="en-CA" sz="3500" kern="1200" dirty="0"/>
        </a:p>
      </dsp:txBody>
      <dsp:txXfrm>
        <a:off x="53" y="225837"/>
        <a:ext cx="5128191" cy="1008000"/>
      </dsp:txXfrm>
    </dsp:sp>
    <dsp:sp modelId="{48F0B500-94F3-4019-9162-D762E6B5A67D}">
      <dsp:nvSpPr>
        <dsp:cNvPr id="0" name=""/>
        <dsp:cNvSpPr/>
      </dsp:nvSpPr>
      <dsp:spPr>
        <a:xfrm>
          <a:off x="53" y="1233837"/>
          <a:ext cx="5128191" cy="355477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3500" kern="1200" dirty="0" smtClean="0">
              <a:solidFill>
                <a:schemeClr val="bg2">
                  <a:lumMod val="25000"/>
                </a:schemeClr>
              </a:solidFill>
            </a:rPr>
            <a:t>i.e. Monte Carlo Simulation – Represents a system </a:t>
          </a:r>
          <a:r>
            <a:rPr lang="en-CA" sz="3500" kern="1200" dirty="0" smtClean="0">
              <a:solidFill>
                <a:schemeClr val="accent2"/>
              </a:solidFill>
            </a:rPr>
            <a:t>at a particular point in time</a:t>
          </a:r>
          <a:endParaRPr lang="en-CA" sz="3500" kern="1200" dirty="0">
            <a:solidFill>
              <a:schemeClr val="accent2"/>
            </a:solidFill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3500" kern="1200" dirty="0" smtClean="0">
              <a:solidFill>
                <a:schemeClr val="bg2">
                  <a:lumMod val="25000"/>
                </a:schemeClr>
              </a:solidFill>
            </a:rPr>
            <a:t>Example: Simulation of a </a:t>
          </a:r>
          <a:r>
            <a:rPr lang="en-CA" sz="3500" kern="1200" dirty="0" smtClean="0">
              <a:solidFill>
                <a:schemeClr val="accent2"/>
              </a:solidFill>
            </a:rPr>
            <a:t>coin toss game</a:t>
          </a:r>
          <a:endParaRPr lang="en-CA" sz="3500" kern="1200" dirty="0">
            <a:solidFill>
              <a:schemeClr val="accent2"/>
            </a:solidFill>
          </a:endParaRPr>
        </a:p>
      </dsp:txBody>
      <dsp:txXfrm>
        <a:off x="53" y="1233837"/>
        <a:ext cx="5128191" cy="3554775"/>
      </dsp:txXfrm>
    </dsp:sp>
    <dsp:sp modelId="{3D3D25B6-0169-4353-BA9A-92049240D97F}">
      <dsp:nvSpPr>
        <dsp:cNvPr id="0" name=""/>
        <dsp:cNvSpPr/>
      </dsp:nvSpPr>
      <dsp:spPr>
        <a:xfrm>
          <a:off x="5846192" y="225837"/>
          <a:ext cx="5128191" cy="1008000"/>
        </a:xfrm>
        <a:prstGeom prst="rect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500" kern="1200" dirty="0" smtClean="0"/>
            <a:t>Dynamic</a:t>
          </a:r>
          <a:endParaRPr lang="en-CA" sz="3500" kern="1200" dirty="0"/>
        </a:p>
      </dsp:txBody>
      <dsp:txXfrm>
        <a:off x="5846192" y="225837"/>
        <a:ext cx="5128191" cy="1008000"/>
      </dsp:txXfrm>
    </dsp:sp>
    <dsp:sp modelId="{856B074B-54F2-479E-81D4-4F1560F08A59}">
      <dsp:nvSpPr>
        <dsp:cNvPr id="0" name=""/>
        <dsp:cNvSpPr/>
      </dsp:nvSpPr>
      <dsp:spPr>
        <a:xfrm>
          <a:off x="5846192" y="1233837"/>
          <a:ext cx="5128191" cy="3554775"/>
        </a:xfrm>
        <a:prstGeom prst="rect">
          <a:avLst/>
        </a:prstGeom>
        <a:solidFill>
          <a:schemeClr val="accent5">
            <a:tint val="40000"/>
            <a:alpha val="90000"/>
            <a:hueOff val="-7391754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4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3500" kern="1200" dirty="0" smtClean="0">
              <a:solidFill>
                <a:schemeClr val="bg2">
                  <a:lumMod val="25000"/>
                </a:schemeClr>
              </a:solidFill>
            </a:rPr>
            <a:t>Represents systems </a:t>
          </a:r>
          <a:r>
            <a:rPr lang="en-CA" sz="3500" kern="1200" dirty="0" smtClean="0">
              <a:solidFill>
                <a:schemeClr val="accent2"/>
              </a:solidFill>
            </a:rPr>
            <a:t>as they change over time</a:t>
          </a:r>
          <a:endParaRPr lang="en-CA" sz="3500" kern="1200" dirty="0">
            <a:solidFill>
              <a:schemeClr val="accent2"/>
            </a:solidFill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3500" kern="1200" dirty="0" smtClean="0">
              <a:solidFill>
                <a:schemeClr val="bg2">
                  <a:lumMod val="25000"/>
                </a:schemeClr>
              </a:solidFill>
            </a:rPr>
            <a:t>Example: The simulation of a </a:t>
          </a:r>
          <a:r>
            <a:rPr lang="en-CA" sz="3500" kern="1200" dirty="0" smtClean="0">
              <a:solidFill>
                <a:schemeClr val="accent2"/>
              </a:solidFill>
            </a:rPr>
            <a:t>bank</a:t>
          </a:r>
          <a:r>
            <a:rPr lang="en-CA" sz="3500" kern="1200" dirty="0" smtClean="0"/>
            <a:t> </a:t>
          </a:r>
          <a:r>
            <a:rPr lang="en-CA" sz="3500" kern="1200" dirty="0" smtClean="0">
              <a:solidFill>
                <a:schemeClr val="bg2">
                  <a:lumMod val="25000"/>
                </a:schemeClr>
              </a:solidFill>
            </a:rPr>
            <a:t>from 9:00am – 4:00pm</a:t>
          </a:r>
          <a:endParaRPr lang="en-CA" sz="35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5846192" y="1233837"/>
        <a:ext cx="5128191" cy="3554775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0DA6EAF-4A8C-4836-A2D0-01D3890DAF7F}">
      <dsp:nvSpPr>
        <dsp:cNvPr id="0" name=""/>
        <dsp:cNvSpPr/>
      </dsp:nvSpPr>
      <dsp:spPr>
        <a:xfrm>
          <a:off x="53" y="28760"/>
          <a:ext cx="5128191" cy="691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Deterministic</a:t>
          </a:r>
          <a:endParaRPr lang="en-CA" sz="2400" kern="1200" dirty="0"/>
        </a:p>
      </dsp:txBody>
      <dsp:txXfrm>
        <a:off x="53" y="28760"/>
        <a:ext cx="5128191" cy="691200"/>
      </dsp:txXfrm>
    </dsp:sp>
    <dsp:sp modelId="{48F0B500-94F3-4019-9162-D762E6B5A67D}">
      <dsp:nvSpPr>
        <dsp:cNvPr id="0" name=""/>
        <dsp:cNvSpPr/>
      </dsp:nvSpPr>
      <dsp:spPr>
        <a:xfrm>
          <a:off x="53" y="719960"/>
          <a:ext cx="5128191" cy="426573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800" kern="1200" dirty="0" smtClean="0">
              <a:solidFill>
                <a:schemeClr val="bg2">
                  <a:lumMod val="25000"/>
                </a:schemeClr>
              </a:solidFill>
            </a:rPr>
            <a:t>Contain </a:t>
          </a:r>
          <a:r>
            <a:rPr lang="en-CA" sz="2800" kern="1200" dirty="0" smtClean="0">
              <a:solidFill>
                <a:schemeClr val="accent2"/>
              </a:solidFill>
            </a:rPr>
            <a:t>no random variables</a:t>
          </a:r>
          <a:endParaRPr lang="en-CA" sz="2800" kern="1200" dirty="0">
            <a:solidFill>
              <a:schemeClr val="accent2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800" kern="1200" dirty="0" smtClean="0">
              <a:solidFill>
                <a:schemeClr val="bg2">
                  <a:lumMod val="25000"/>
                </a:schemeClr>
              </a:solidFill>
            </a:rPr>
            <a:t>Has a known set of inputs that will result in a unique set of outputs. It is possible to </a:t>
          </a:r>
          <a:r>
            <a:rPr lang="en-CA" sz="2800" kern="1200" dirty="0" smtClean="0">
              <a:solidFill>
                <a:srgbClr val="FF0000"/>
              </a:solidFill>
            </a:rPr>
            <a:t>predict what will happen</a:t>
          </a:r>
          <a:r>
            <a:rPr lang="en-CA" sz="2800" kern="1200" dirty="0" smtClean="0">
              <a:solidFill>
                <a:schemeClr val="bg2">
                  <a:lumMod val="25000"/>
                </a:schemeClr>
              </a:solidFill>
            </a:rPr>
            <a:t>.</a:t>
          </a:r>
          <a:endParaRPr lang="en-CA" sz="2800" kern="1200" dirty="0">
            <a:solidFill>
              <a:schemeClr val="bg2">
                <a:lumMod val="25000"/>
              </a:schemeClr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800" kern="1200" dirty="0" smtClean="0">
              <a:solidFill>
                <a:schemeClr val="bg2">
                  <a:lumMod val="25000"/>
                </a:schemeClr>
              </a:solidFill>
            </a:rPr>
            <a:t>Example: Patients arriving at the dentist’s office </a:t>
          </a:r>
          <a:r>
            <a:rPr lang="en-CA" sz="2800" kern="1200" dirty="0" smtClean="0">
              <a:solidFill>
                <a:schemeClr val="accent2"/>
              </a:solidFill>
            </a:rPr>
            <a:t>exactly at their scheduled appointments</a:t>
          </a:r>
          <a:endParaRPr lang="en-CA" sz="2800" kern="1200" dirty="0">
            <a:solidFill>
              <a:schemeClr val="accent2"/>
            </a:solidFill>
          </a:endParaRPr>
        </a:p>
      </dsp:txBody>
      <dsp:txXfrm>
        <a:off x="53" y="719960"/>
        <a:ext cx="5128191" cy="4265730"/>
      </dsp:txXfrm>
    </dsp:sp>
    <dsp:sp modelId="{3D3D25B6-0169-4353-BA9A-92049240D97F}">
      <dsp:nvSpPr>
        <dsp:cNvPr id="0" name=""/>
        <dsp:cNvSpPr/>
      </dsp:nvSpPr>
      <dsp:spPr>
        <a:xfrm>
          <a:off x="5846192" y="28760"/>
          <a:ext cx="5128191" cy="691200"/>
        </a:xfrm>
        <a:prstGeom prst="rect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 smtClean="0"/>
            <a:t>Stochastic</a:t>
          </a:r>
          <a:endParaRPr lang="en-CA" sz="2400" kern="1200" dirty="0"/>
        </a:p>
      </dsp:txBody>
      <dsp:txXfrm>
        <a:off x="5846192" y="28760"/>
        <a:ext cx="5128191" cy="691200"/>
      </dsp:txXfrm>
    </dsp:sp>
    <dsp:sp modelId="{856B074B-54F2-479E-81D4-4F1560F08A59}">
      <dsp:nvSpPr>
        <dsp:cNvPr id="0" name=""/>
        <dsp:cNvSpPr/>
      </dsp:nvSpPr>
      <dsp:spPr>
        <a:xfrm>
          <a:off x="5846192" y="719960"/>
          <a:ext cx="5128191" cy="4265730"/>
        </a:xfrm>
        <a:prstGeom prst="rect">
          <a:avLst/>
        </a:prstGeom>
        <a:solidFill>
          <a:schemeClr val="accent5">
            <a:tint val="40000"/>
            <a:alpha val="90000"/>
            <a:hueOff val="-7391754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4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400" kern="1200" dirty="0" smtClean="0">
              <a:solidFill>
                <a:schemeClr val="bg2">
                  <a:lumMod val="25000"/>
                </a:schemeClr>
              </a:solidFill>
            </a:rPr>
            <a:t>Has </a:t>
          </a:r>
          <a:r>
            <a:rPr lang="en-CA" sz="2400" kern="1200" dirty="0" smtClean="0">
              <a:solidFill>
                <a:schemeClr val="accent2"/>
              </a:solidFill>
            </a:rPr>
            <a:t>one or more random variables</a:t>
          </a:r>
          <a:endParaRPr lang="en-CA" sz="2400" kern="1200" dirty="0">
            <a:solidFill>
              <a:schemeClr val="accent2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400" kern="1200" dirty="0" smtClean="0">
              <a:solidFill>
                <a:schemeClr val="bg2">
                  <a:lumMod val="25000"/>
                </a:schemeClr>
              </a:solidFill>
            </a:rPr>
            <a:t>Random inputs lead to random outputs.  </a:t>
          </a:r>
          <a:r>
            <a:rPr lang="en-CA" sz="2400" kern="1200" dirty="0" smtClean="0">
              <a:solidFill>
                <a:srgbClr val="FF0000"/>
              </a:solidFill>
            </a:rPr>
            <a:t>The behaviour of a model cannot be entirely predicted.</a:t>
          </a:r>
          <a:endParaRPr lang="en-CA" sz="2400" kern="1200" dirty="0">
            <a:solidFill>
              <a:srgbClr val="FF0000"/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400" kern="1200" dirty="0" smtClean="0">
              <a:solidFill>
                <a:schemeClr val="bg2">
                  <a:lumMod val="25000"/>
                </a:schemeClr>
              </a:solidFill>
            </a:rPr>
            <a:t>Random outputs </a:t>
          </a:r>
          <a:r>
            <a:rPr lang="en-CA" sz="2400" kern="1200" dirty="0" smtClean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rPr>
            <a:t>only </a:t>
          </a:r>
          <a:r>
            <a:rPr lang="en-CA" sz="2400" kern="1200" dirty="0" smtClean="0">
              <a:solidFill>
                <a:schemeClr val="accent2"/>
              </a:solidFill>
              <a:sym typeface="Wingdings" panose="05000000000000000000" pitchFamily="2" charset="2"/>
            </a:rPr>
            <a:t>estimates of the true characteristics</a:t>
          </a:r>
          <a:r>
            <a:rPr lang="en-CA" sz="2400" kern="1200" dirty="0" smtClean="0">
              <a:solidFill>
                <a:schemeClr val="bg2">
                  <a:lumMod val="25000"/>
                </a:schemeClr>
              </a:solidFill>
              <a:sym typeface="Wingdings" panose="05000000000000000000" pitchFamily="2" charset="2"/>
            </a:rPr>
            <a:t> of the system</a:t>
          </a:r>
          <a:endParaRPr lang="en-CA" sz="2400" kern="1200" dirty="0">
            <a:solidFill>
              <a:schemeClr val="bg2">
                <a:lumMod val="25000"/>
              </a:schemeClr>
            </a:solidFill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2400" kern="1200" dirty="0" smtClean="0">
              <a:solidFill>
                <a:schemeClr val="bg2">
                  <a:lumMod val="25000"/>
                </a:schemeClr>
              </a:solidFill>
            </a:rPr>
            <a:t>Example: random arrivals at a bank. Output may be </a:t>
          </a:r>
          <a:r>
            <a:rPr lang="en-CA" sz="2400" kern="1200" dirty="0" smtClean="0">
              <a:solidFill>
                <a:srgbClr val="FF0000"/>
              </a:solidFill>
            </a:rPr>
            <a:t>average number of waiting customers, average waiting time.</a:t>
          </a:r>
          <a:r>
            <a:rPr lang="en-CA" sz="2400" kern="1200" dirty="0" smtClean="0">
              <a:solidFill>
                <a:schemeClr val="bg2">
                  <a:lumMod val="25000"/>
                </a:schemeClr>
              </a:solidFill>
            </a:rPr>
            <a:t> This output is only a </a:t>
          </a:r>
          <a:r>
            <a:rPr lang="en-CA" sz="2400" kern="1200" dirty="0" smtClean="0">
              <a:solidFill>
                <a:srgbClr val="FF0000"/>
              </a:solidFill>
            </a:rPr>
            <a:t>statistical estimate of the system</a:t>
          </a:r>
          <a:endParaRPr lang="en-CA" sz="2400" kern="1200" dirty="0">
            <a:solidFill>
              <a:srgbClr val="FF0000"/>
            </a:solidFill>
          </a:endParaRPr>
        </a:p>
      </dsp:txBody>
      <dsp:txXfrm>
        <a:off x="5846192" y="719960"/>
        <a:ext cx="5128191" cy="426573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0DA6EAF-4A8C-4836-A2D0-01D3890DAF7F}">
      <dsp:nvSpPr>
        <dsp:cNvPr id="0" name=""/>
        <dsp:cNvSpPr/>
      </dsp:nvSpPr>
      <dsp:spPr>
        <a:xfrm>
          <a:off x="53" y="230959"/>
          <a:ext cx="5128191" cy="72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500" kern="1200" dirty="0" smtClean="0"/>
            <a:t>Continuous</a:t>
          </a:r>
          <a:endParaRPr lang="en-CA" sz="2500" kern="1200" dirty="0"/>
        </a:p>
      </dsp:txBody>
      <dsp:txXfrm>
        <a:off x="53" y="230959"/>
        <a:ext cx="5128191" cy="720000"/>
      </dsp:txXfrm>
    </dsp:sp>
    <dsp:sp modelId="{48F0B500-94F3-4019-9162-D762E6B5A67D}">
      <dsp:nvSpPr>
        <dsp:cNvPr id="0" name=""/>
        <dsp:cNvSpPr/>
      </dsp:nvSpPr>
      <dsp:spPr>
        <a:xfrm>
          <a:off x="53" y="950959"/>
          <a:ext cx="5128191" cy="248551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500" b="1" kern="1200" dirty="0" smtClean="0">
              <a:solidFill>
                <a:schemeClr val="bg2">
                  <a:lumMod val="10000"/>
                </a:schemeClr>
              </a:solidFill>
            </a:rPr>
            <a:t>Continuous model</a:t>
          </a:r>
          <a:r>
            <a:rPr lang="en-US" altLang="en-US" sz="2500" kern="1200" dirty="0" smtClean="0"/>
            <a:t>: the state variables change in a continuous way, and not abruptly (</a:t>
          </a:r>
          <a:r>
            <a:rPr lang="ar-JO" altLang="en-US" sz="2500" kern="1200" dirty="0" smtClean="0"/>
            <a:t>فجائي</a:t>
          </a:r>
          <a:r>
            <a:rPr lang="en-US" altLang="en-US" sz="2500" kern="1200" dirty="0" smtClean="0"/>
            <a:t> </a:t>
          </a:r>
          <a:r>
            <a:rPr lang="ar-JO" altLang="en-US" sz="2500" kern="1200" dirty="0" smtClean="0"/>
            <a:t>(</a:t>
          </a:r>
          <a:r>
            <a:rPr lang="en-US" altLang="en-US" sz="2500" kern="1200" dirty="0" smtClean="0"/>
            <a:t>from one state to another (infinite number of states).</a:t>
          </a:r>
          <a:endParaRPr lang="en-CA" sz="2500" kern="1200" dirty="0">
            <a:solidFill>
              <a:schemeClr val="bg2">
                <a:lumMod val="25000"/>
              </a:schemeClr>
            </a:solidFill>
          </a:endParaRPr>
        </a:p>
      </dsp:txBody>
      <dsp:txXfrm>
        <a:off x="53" y="950959"/>
        <a:ext cx="5128191" cy="2485511"/>
      </dsp:txXfrm>
    </dsp:sp>
    <dsp:sp modelId="{3D3D25B6-0169-4353-BA9A-92049240D97F}">
      <dsp:nvSpPr>
        <dsp:cNvPr id="0" name=""/>
        <dsp:cNvSpPr/>
      </dsp:nvSpPr>
      <dsp:spPr>
        <a:xfrm>
          <a:off x="5846192" y="230959"/>
          <a:ext cx="5128191" cy="720000"/>
        </a:xfrm>
        <a:prstGeom prst="rect">
          <a:avLst/>
        </a:prstGeom>
        <a:solidFill>
          <a:schemeClr val="accent5">
            <a:hueOff val="-7353345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5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Discrete</a:t>
          </a:r>
          <a:endParaRPr lang="en-CA" sz="2500" kern="1200" dirty="0"/>
        </a:p>
      </dsp:txBody>
      <dsp:txXfrm>
        <a:off x="5846192" y="230959"/>
        <a:ext cx="5128191" cy="720000"/>
      </dsp:txXfrm>
    </dsp:sp>
    <dsp:sp modelId="{856B074B-54F2-479E-81D4-4F1560F08A59}">
      <dsp:nvSpPr>
        <dsp:cNvPr id="0" name=""/>
        <dsp:cNvSpPr/>
      </dsp:nvSpPr>
      <dsp:spPr>
        <a:xfrm>
          <a:off x="5846192" y="950959"/>
          <a:ext cx="5128191" cy="2485511"/>
        </a:xfrm>
        <a:prstGeom prst="rect">
          <a:avLst/>
        </a:prstGeom>
        <a:solidFill>
          <a:schemeClr val="accent5">
            <a:tint val="40000"/>
            <a:alpha val="90000"/>
            <a:hueOff val="-7391754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4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CA" sz="2500" kern="1200" dirty="0">
            <a:solidFill>
              <a:schemeClr val="bg2">
                <a:lumMod val="25000"/>
              </a:schemeClr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500" b="1" kern="1200" smtClean="0"/>
            <a:t>Discrete model</a:t>
          </a:r>
          <a:r>
            <a:rPr lang="en-US" altLang="en-US" sz="2500" kern="1200" smtClean="0"/>
            <a:t>: the state variables change only at a countable number of points in time. These points in time are the ones at which the event occurs/change in state.</a:t>
          </a:r>
          <a:endParaRPr lang="en-US" altLang="en-US" sz="2500" kern="1200" dirty="0" smtClean="0"/>
        </a:p>
      </dsp:txBody>
      <dsp:txXfrm>
        <a:off x="5846192" y="950959"/>
        <a:ext cx="5128191" cy="2485511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23E896F-FFCE-4BDA-8F52-1FE5E473D3D1}">
      <dsp:nvSpPr>
        <dsp:cNvPr id="0" name=""/>
        <dsp:cNvSpPr/>
      </dsp:nvSpPr>
      <dsp:spPr>
        <a:xfrm rot="5400000">
          <a:off x="-173066" y="176050"/>
          <a:ext cx="1153778" cy="807644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Phase I</a:t>
          </a:r>
          <a:endParaRPr lang="en-CA" sz="1700" kern="1200" dirty="0"/>
        </a:p>
      </dsp:txBody>
      <dsp:txXfrm rot="5400000">
        <a:off x="-173066" y="176050"/>
        <a:ext cx="1153778" cy="807644"/>
      </dsp:txXfrm>
    </dsp:sp>
    <dsp:sp modelId="{DA50E926-546E-4BF6-9E48-26685C90B062}">
      <dsp:nvSpPr>
        <dsp:cNvPr id="0" name=""/>
        <dsp:cNvSpPr/>
      </dsp:nvSpPr>
      <dsp:spPr>
        <a:xfrm rot="5400000">
          <a:off x="5659450" y="-4848821"/>
          <a:ext cx="749956" cy="104535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600" kern="1200" dirty="0" smtClean="0">
              <a:solidFill>
                <a:schemeClr val="accent5"/>
              </a:solidFill>
            </a:rPr>
            <a:t>Problem formulation</a:t>
          </a:r>
          <a:r>
            <a:rPr lang="en-CA" sz="1600" kern="1200" dirty="0" smtClean="0">
              <a:solidFill>
                <a:schemeClr val="bg2">
                  <a:lumMod val="25000"/>
                </a:schemeClr>
              </a:solidFill>
            </a:rPr>
            <a:t>: statement of the problem</a:t>
          </a:r>
          <a:endParaRPr lang="en-CA" sz="1600" kern="1200" dirty="0">
            <a:solidFill>
              <a:schemeClr val="bg2">
                <a:lumMod val="2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600" kern="1200" dirty="0" smtClean="0">
              <a:solidFill>
                <a:schemeClr val="accent5"/>
              </a:solidFill>
            </a:rPr>
            <a:t>Setting of objectives and overall design</a:t>
          </a:r>
          <a:r>
            <a:rPr lang="en-CA" sz="1600" kern="1200" dirty="0" smtClean="0">
              <a:solidFill>
                <a:schemeClr val="bg2">
                  <a:lumMod val="25000"/>
                </a:schemeClr>
              </a:solidFill>
            </a:rPr>
            <a:t>: questions to be answered by the simulation</a:t>
          </a:r>
          <a:endParaRPr lang="en-CA" sz="1600" kern="1200" dirty="0">
            <a:solidFill>
              <a:schemeClr val="bg2">
                <a:lumMod val="25000"/>
              </a:schemeClr>
            </a:solidFill>
          </a:endParaRPr>
        </a:p>
      </dsp:txBody>
      <dsp:txXfrm rot="5400000">
        <a:off x="5659450" y="-4848821"/>
        <a:ext cx="749956" cy="10453567"/>
      </dsp:txXfrm>
    </dsp:sp>
    <dsp:sp modelId="{CA7819C2-DE35-4298-930A-B93B0386B3C3}">
      <dsp:nvSpPr>
        <dsp:cNvPr id="0" name=""/>
        <dsp:cNvSpPr/>
      </dsp:nvSpPr>
      <dsp:spPr>
        <a:xfrm rot="5400000">
          <a:off x="-339960" y="1647101"/>
          <a:ext cx="1487566" cy="80764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Phase II</a:t>
          </a:r>
          <a:endParaRPr lang="en-CA" sz="1700" kern="1200" dirty="0"/>
        </a:p>
      </dsp:txBody>
      <dsp:txXfrm rot="5400000">
        <a:off x="-339960" y="1647101"/>
        <a:ext cx="1487566" cy="807644"/>
      </dsp:txXfrm>
    </dsp:sp>
    <dsp:sp modelId="{ED223D2A-4B2A-441A-B80E-E0AE4E8E2221}">
      <dsp:nvSpPr>
        <dsp:cNvPr id="0" name=""/>
        <dsp:cNvSpPr/>
      </dsp:nvSpPr>
      <dsp:spPr>
        <a:xfrm rot="5400000">
          <a:off x="5228117" y="-3377770"/>
          <a:ext cx="1612622" cy="104535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600" kern="1200" dirty="0" smtClean="0">
              <a:solidFill>
                <a:schemeClr val="accent6"/>
              </a:solidFill>
            </a:rPr>
            <a:t>Model conceptualization</a:t>
          </a:r>
          <a:r>
            <a:rPr lang="en-CA" sz="1600" kern="1200" dirty="0" smtClean="0">
              <a:solidFill>
                <a:schemeClr val="bg2">
                  <a:lumMod val="25000"/>
                </a:schemeClr>
              </a:solidFill>
            </a:rPr>
            <a:t>: abstract the essential features of the problem, select and modify basic assumptions that characterize the system, start with a simple model, describe the model</a:t>
          </a:r>
          <a:endParaRPr lang="en-CA" sz="1600" kern="1200" dirty="0">
            <a:solidFill>
              <a:schemeClr val="bg2">
                <a:lumMod val="2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600" kern="1200" dirty="0" smtClean="0">
              <a:solidFill>
                <a:schemeClr val="accent6"/>
              </a:solidFill>
            </a:rPr>
            <a:t>Data collection</a:t>
          </a:r>
          <a:r>
            <a:rPr lang="en-CA" sz="1600" kern="1200" dirty="0" smtClean="0">
              <a:solidFill>
                <a:schemeClr val="bg2">
                  <a:lumMod val="25000"/>
                </a:schemeClr>
              </a:solidFill>
            </a:rPr>
            <a:t>: start early because it may take a lot of time</a:t>
          </a:r>
          <a:endParaRPr lang="en-CA" sz="1600" kern="1200" dirty="0">
            <a:solidFill>
              <a:schemeClr val="bg2">
                <a:lumMod val="2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600" kern="1200" dirty="0" smtClean="0">
              <a:solidFill>
                <a:schemeClr val="accent6"/>
              </a:solidFill>
            </a:rPr>
            <a:t>Model translation</a:t>
          </a:r>
          <a:r>
            <a:rPr lang="en-CA" sz="1600" kern="1200" dirty="0" smtClean="0">
              <a:solidFill>
                <a:schemeClr val="bg2">
                  <a:lumMod val="25000"/>
                </a:schemeClr>
              </a:solidFill>
            </a:rPr>
            <a:t>: programming</a:t>
          </a:r>
          <a:endParaRPr lang="en-CA" sz="1600" kern="1200" dirty="0">
            <a:solidFill>
              <a:schemeClr val="bg2">
                <a:lumMod val="2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600" kern="1200" dirty="0" smtClean="0">
              <a:solidFill>
                <a:schemeClr val="accent6"/>
              </a:solidFill>
            </a:rPr>
            <a:t>Verification</a:t>
          </a:r>
          <a:r>
            <a:rPr lang="en-CA" sz="1600" kern="1200" dirty="0" smtClean="0">
              <a:solidFill>
                <a:schemeClr val="bg2">
                  <a:lumMod val="25000"/>
                </a:schemeClr>
              </a:solidFill>
            </a:rPr>
            <a:t>: is the computer program functioning properly</a:t>
          </a:r>
          <a:endParaRPr lang="en-CA" sz="1600" kern="1200" dirty="0">
            <a:solidFill>
              <a:schemeClr val="bg2">
                <a:lumMod val="2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600" kern="1200" dirty="0" smtClean="0">
              <a:solidFill>
                <a:schemeClr val="accent6"/>
              </a:solidFill>
            </a:rPr>
            <a:t>Validation</a:t>
          </a:r>
          <a:r>
            <a:rPr lang="en-CA" sz="1600" kern="1200" dirty="0" smtClean="0">
              <a:solidFill>
                <a:schemeClr val="bg2">
                  <a:lumMod val="25000"/>
                </a:schemeClr>
              </a:solidFill>
            </a:rPr>
            <a:t>: does the model accurately represent the system</a:t>
          </a:r>
          <a:endParaRPr lang="en-CA" sz="1600" kern="1200" dirty="0">
            <a:solidFill>
              <a:schemeClr val="bg2">
                <a:lumMod val="25000"/>
              </a:schemeClr>
            </a:solidFill>
          </a:endParaRPr>
        </a:p>
      </dsp:txBody>
      <dsp:txXfrm rot="5400000">
        <a:off x="5228117" y="-3377770"/>
        <a:ext cx="1612622" cy="10453567"/>
      </dsp:txXfrm>
    </dsp:sp>
    <dsp:sp modelId="{CA1C8EDB-E5D0-4729-9247-226E14CD4915}">
      <dsp:nvSpPr>
        <dsp:cNvPr id="0" name=""/>
        <dsp:cNvSpPr/>
      </dsp:nvSpPr>
      <dsp:spPr>
        <a:xfrm rot="5400000">
          <a:off x="-355779" y="3212541"/>
          <a:ext cx="1519203" cy="807644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Phase III</a:t>
          </a:r>
          <a:endParaRPr lang="en-CA" sz="1700" kern="1200" dirty="0"/>
        </a:p>
      </dsp:txBody>
      <dsp:txXfrm rot="5400000">
        <a:off x="-355779" y="3212541"/>
        <a:ext cx="1519203" cy="807644"/>
      </dsp:txXfrm>
    </dsp:sp>
    <dsp:sp modelId="{FD3AA257-3BD9-4ABB-B3D4-9FD61BD66A96}">
      <dsp:nvSpPr>
        <dsp:cNvPr id="0" name=""/>
        <dsp:cNvSpPr/>
      </dsp:nvSpPr>
      <dsp:spPr>
        <a:xfrm rot="5400000">
          <a:off x="5300622" y="-1812330"/>
          <a:ext cx="1467611" cy="104535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600" kern="1200" dirty="0" smtClean="0">
              <a:solidFill>
                <a:schemeClr val="accent2"/>
              </a:solidFill>
            </a:rPr>
            <a:t>Experimental design</a:t>
          </a:r>
          <a:r>
            <a:rPr lang="en-CA" sz="1600" kern="1200" dirty="0" smtClean="0">
              <a:solidFill>
                <a:schemeClr val="bg2">
                  <a:lumMod val="25000"/>
                </a:schemeClr>
              </a:solidFill>
            </a:rPr>
            <a:t>: which alternatives (designs) to simulate</a:t>
          </a:r>
          <a:endParaRPr lang="en-CA" sz="1600" kern="1200" dirty="0">
            <a:solidFill>
              <a:schemeClr val="bg2">
                <a:lumMod val="25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600" kern="1200" dirty="0" smtClean="0">
              <a:solidFill>
                <a:schemeClr val="accent2"/>
              </a:solidFill>
            </a:rPr>
            <a:t>Production runs and analysis</a:t>
          </a:r>
          <a:r>
            <a:rPr lang="en-CA" sz="1600" kern="1200" dirty="0" smtClean="0">
              <a:solidFill>
                <a:schemeClr val="bg2">
                  <a:lumMod val="25000"/>
                </a:schemeClr>
              </a:solidFill>
            </a:rPr>
            <a:t>: to estimate </a:t>
          </a:r>
          <a:r>
            <a:rPr lang="en-CA" sz="1600" kern="1200" dirty="0" smtClean="0">
              <a:solidFill>
                <a:srgbClr val="FF0000"/>
              </a:solidFill>
            </a:rPr>
            <a:t>measures of performance </a:t>
          </a:r>
          <a:r>
            <a:rPr lang="en-CA" sz="1600" kern="1200" dirty="0" smtClean="0">
              <a:solidFill>
                <a:schemeClr val="bg2">
                  <a:lumMod val="25000"/>
                </a:schemeClr>
              </a:solidFill>
            </a:rPr>
            <a:t>for the system designs that have been simulated. Measures of performance may depend </a:t>
          </a:r>
          <a:r>
            <a:rPr lang="en-CA" sz="1600" kern="1200" dirty="0" smtClean="0">
              <a:solidFill>
                <a:srgbClr val="FF0000"/>
              </a:solidFill>
            </a:rPr>
            <a:t>on statistical analysis</a:t>
          </a:r>
          <a:r>
            <a:rPr lang="en-CA" sz="1600" kern="1200" dirty="0" smtClean="0">
              <a:solidFill>
                <a:schemeClr val="bg2">
                  <a:lumMod val="25000"/>
                </a:schemeClr>
              </a:solidFill>
            </a:rPr>
            <a:t>, e.g.: </a:t>
          </a:r>
          <a:r>
            <a:rPr lang="en-CA" sz="1600" kern="1200" dirty="0" smtClean="0">
              <a:solidFill>
                <a:srgbClr val="FF0000"/>
              </a:solidFill>
            </a:rPr>
            <a:t>average, probability, frequency, etc.</a:t>
          </a:r>
          <a:endParaRPr lang="en-CA" sz="1600" kern="1200" dirty="0">
            <a:solidFill>
              <a:srgbClr val="FF0000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600" kern="1200" dirty="0" smtClean="0">
              <a:solidFill>
                <a:schemeClr val="accent2"/>
              </a:solidFill>
            </a:rPr>
            <a:t>More runs</a:t>
          </a:r>
          <a:r>
            <a:rPr lang="en-CA" sz="1600" kern="1200" dirty="0" smtClean="0">
              <a:solidFill>
                <a:schemeClr val="bg2">
                  <a:lumMod val="25000"/>
                </a:schemeClr>
              </a:solidFill>
            </a:rPr>
            <a:t>? a sufficient number is needed to guarantee statistical accuracy</a:t>
          </a:r>
          <a:endParaRPr lang="en-CA" sz="1600" kern="1200" dirty="0">
            <a:solidFill>
              <a:schemeClr val="bg2">
                <a:lumMod val="25000"/>
              </a:schemeClr>
            </a:solidFill>
          </a:endParaRPr>
        </a:p>
      </dsp:txBody>
      <dsp:txXfrm rot="5400000">
        <a:off x="5300622" y="-1812330"/>
        <a:ext cx="1467611" cy="10453567"/>
      </dsp:txXfrm>
    </dsp:sp>
    <dsp:sp modelId="{B80B5B5C-FE25-43A4-BFA6-119D828F4DCB}">
      <dsp:nvSpPr>
        <dsp:cNvPr id="0" name=""/>
        <dsp:cNvSpPr/>
      </dsp:nvSpPr>
      <dsp:spPr>
        <a:xfrm rot="5400000">
          <a:off x="-173066" y="4434971"/>
          <a:ext cx="1153778" cy="80764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1700" kern="1200" dirty="0" smtClean="0"/>
            <a:t>Phase IV</a:t>
          </a:r>
          <a:endParaRPr lang="en-CA" sz="1700" kern="1200" dirty="0"/>
        </a:p>
      </dsp:txBody>
      <dsp:txXfrm rot="5400000">
        <a:off x="-173066" y="4434971"/>
        <a:ext cx="1153778" cy="807644"/>
      </dsp:txXfrm>
    </dsp:sp>
    <dsp:sp modelId="{E68FB426-0288-4D75-A4B5-3B4BF5007FAA}">
      <dsp:nvSpPr>
        <dsp:cNvPr id="0" name=""/>
        <dsp:cNvSpPr/>
      </dsp:nvSpPr>
      <dsp:spPr>
        <a:xfrm rot="5400000">
          <a:off x="5705786" y="-589900"/>
          <a:ext cx="657283" cy="104535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600" kern="1200" dirty="0" smtClean="0">
              <a:solidFill>
                <a:schemeClr val="accent4">
                  <a:lumMod val="50000"/>
                </a:schemeClr>
              </a:solidFill>
            </a:rPr>
            <a:t>Documentation</a:t>
          </a:r>
          <a:endParaRPr lang="en-CA" sz="1600" kern="1200" dirty="0">
            <a:solidFill>
              <a:schemeClr val="accent4">
                <a:lumMod val="5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CA" sz="1600" kern="1200" dirty="0" smtClean="0">
              <a:solidFill>
                <a:schemeClr val="accent4">
                  <a:lumMod val="50000"/>
                </a:schemeClr>
              </a:solidFill>
            </a:rPr>
            <a:t>Implementation</a:t>
          </a:r>
          <a:endParaRPr lang="en-CA" sz="1600" kern="1200" dirty="0">
            <a:solidFill>
              <a:schemeClr val="accent4">
                <a:lumMod val="50000"/>
              </a:schemeClr>
            </a:solidFill>
          </a:endParaRPr>
        </a:p>
      </dsp:txBody>
      <dsp:txXfrm rot="5400000">
        <a:off x="5705786" y="-589900"/>
        <a:ext cx="657283" cy="104535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4222-9445-428F-8F3B-5EDA166DBC4C}" type="datetimeFigureOut">
              <a:rPr lang="en-CA" smtClean="0"/>
              <a:pPr/>
              <a:t>19/07/2020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BF6C-B3E1-4948-A393-18C405D9FA7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98367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4222-9445-428F-8F3B-5EDA166DBC4C}" type="datetimeFigureOut">
              <a:rPr lang="en-CA" smtClean="0"/>
              <a:pPr/>
              <a:t>19/07/2020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BF6C-B3E1-4948-A393-18C405D9FA7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3760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4222-9445-428F-8F3B-5EDA166DBC4C}" type="datetimeFigureOut">
              <a:rPr lang="en-CA" smtClean="0"/>
              <a:pPr/>
              <a:t>19/07/2020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BF6C-B3E1-4948-A393-18C405D9FA7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59817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4222-9445-428F-8F3B-5EDA166DBC4C}" type="datetimeFigureOut">
              <a:rPr lang="en-CA" smtClean="0"/>
              <a:pPr/>
              <a:t>19/07/2020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BF6C-B3E1-4948-A393-18C405D9FA7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8774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4222-9445-428F-8F3B-5EDA166DBC4C}" type="datetimeFigureOut">
              <a:rPr lang="en-CA" smtClean="0"/>
              <a:pPr/>
              <a:t>19/07/2020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BF6C-B3E1-4948-A393-18C405D9FA7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887577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4222-9445-428F-8F3B-5EDA166DBC4C}" type="datetimeFigureOut">
              <a:rPr lang="en-CA" smtClean="0"/>
              <a:pPr/>
              <a:t>19/07/2020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BF6C-B3E1-4948-A393-18C405D9FA7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611714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4222-9445-428F-8F3B-5EDA166DBC4C}" type="datetimeFigureOut">
              <a:rPr lang="en-CA" smtClean="0"/>
              <a:pPr/>
              <a:t>19/07/2020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BF6C-B3E1-4948-A393-18C405D9FA7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41137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4222-9445-428F-8F3B-5EDA166DBC4C}" type="datetimeFigureOut">
              <a:rPr lang="en-CA" smtClean="0"/>
              <a:pPr/>
              <a:t>19/07/2020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BF6C-B3E1-4948-A393-18C405D9FA7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5793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4222-9445-428F-8F3B-5EDA166DBC4C}" type="datetimeFigureOut">
              <a:rPr lang="en-CA" smtClean="0"/>
              <a:pPr/>
              <a:t>19/07/2020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BF6C-B3E1-4948-A393-18C405D9FA7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56779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4222-9445-428F-8F3B-5EDA166DBC4C}" type="datetimeFigureOut">
              <a:rPr lang="en-CA" smtClean="0"/>
              <a:pPr/>
              <a:t>19/07/2020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BF6C-B3E1-4948-A393-18C405D9FA7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60386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4222-9445-428F-8F3B-5EDA166DBC4C}" type="datetimeFigureOut">
              <a:rPr lang="en-CA" smtClean="0"/>
              <a:pPr/>
              <a:t>19/07/2020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7BF6C-B3E1-4948-A393-18C405D9FA7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8226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F4222-9445-428F-8F3B-5EDA166DBC4C}" type="datetimeFigureOut">
              <a:rPr lang="en-CA" smtClean="0"/>
              <a:pPr/>
              <a:t>19/07/2020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7BF6C-B3E1-4948-A393-18C405D9FA7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14208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diagramColors" Target="../diagrams/colors4.xml"/><Relationship Id="rId18" Type="http://schemas.microsoft.com/office/2007/relationships/diagramDrawing" Target="../diagrams/drawing3.xml"/><Relationship Id="rId3" Type="http://schemas.openxmlformats.org/officeDocument/2006/relationships/diagramLayout" Target="../diagrams/layout2.xml"/><Relationship Id="rId7" Type="http://schemas.openxmlformats.org/officeDocument/2006/relationships/diagramLayout" Target="../diagrams/layout3.xml"/><Relationship Id="rId12" Type="http://schemas.openxmlformats.org/officeDocument/2006/relationships/diagramQuickStyle" Target="../diagrams/quickStyle4.xml"/><Relationship Id="rId17" Type="http://schemas.microsoft.com/office/2007/relationships/diagramDrawing" Target="../diagrams/drawing2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diagramLayout" Target="../diagrams/layout4.xml"/><Relationship Id="rId5" Type="http://schemas.openxmlformats.org/officeDocument/2006/relationships/diagramColors" Target="../diagrams/colors2.xml"/><Relationship Id="rId10" Type="http://schemas.openxmlformats.org/officeDocument/2006/relationships/diagramData" Target="../diagrams/data4.xml"/><Relationship Id="rId4" Type="http://schemas.openxmlformats.org/officeDocument/2006/relationships/diagramQuickStyle" Target="../diagrams/quickStyle2.xml"/><Relationship Id="rId9" Type="http://schemas.openxmlformats.org/officeDocument/2006/relationships/diagramColors" Target="../diagrams/colors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62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Chapter 1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Introduction to 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Simulation and Modeling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83117"/>
            <a:ext cx="10515600" cy="1993846"/>
          </a:xfrm>
        </p:spPr>
        <p:txBody>
          <a:bodyPr/>
          <a:lstStyle/>
          <a:p>
            <a:pPr algn="ctr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mtClean="0">
                <a:solidFill>
                  <a:srgbClr val="FF0000"/>
                </a:solidFill>
              </a:rPr>
              <a:t>October 2019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xmlns="" val="1400786923"/>
              </p:ext>
            </p:extLst>
          </p:nvPr>
        </p:nvGraphicFramePr>
        <p:xfrm>
          <a:off x="275303" y="1268361"/>
          <a:ext cx="11572567" cy="5515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37"/>
            <a:ext cx="10515600" cy="873740"/>
          </a:xfrm>
        </p:spPr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System Components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4896459" y="3411793"/>
            <a:ext cx="2389242" cy="1337186"/>
          </a:xfrm>
          <a:prstGeom prst="cloud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 smtClean="0"/>
              <a:t>System</a:t>
            </a:r>
            <a:endParaRPr lang="en-CA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705600" y="1229036"/>
            <a:ext cx="185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3">
                    <a:lumMod val="50000"/>
                  </a:schemeClr>
                </a:solidFill>
              </a:rPr>
              <a:t>Object of interest in the system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42439" y="3105834"/>
            <a:ext cx="185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3">
                    <a:lumMod val="50000"/>
                  </a:schemeClr>
                </a:solidFill>
              </a:rPr>
              <a:t>Property of an entity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58315" y="5412660"/>
            <a:ext cx="3426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3">
                    <a:lumMod val="50000"/>
                  </a:schemeClr>
                </a:solidFill>
              </a:rPr>
              <a:t>The collection of variables necessary to describe the system at a particular time, relative to the objectives of the study [Law]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97858" y="5412660"/>
            <a:ext cx="2600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smtClean="0">
                <a:solidFill>
                  <a:schemeClr val="accent3">
                    <a:lumMod val="50000"/>
                  </a:schemeClr>
                </a:solidFill>
              </a:rPr>
              <a:t>An action that takes place over a period of specified length and changes the state of the syste</a:t>
            </a:r>
            <a:r>
              <a:rPr lang="en-CA" dirty="0">
                <a:solidFill>
                  <a:schemeClr val="accent3">
                    <a:lumMod val="50000"/>
                  </a:schemeClr>
                </a:solidFill>
              </a:rPr>
              <a:t>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22555" y="2938686"/>
            <a:ext cx="2217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smtClean="0">
                <a:solidFill>
                  <a:schemeClr val="accent3">
                    <a:lumMod val="50000"/>
                  </a:schemeClr>
                </a:solidFill>
              </a:rPr>
              <a:t>An instantaneous occurrence that may change the state of the system</a:t>
            </a:r>
            <a:endParaRPr lang="en-CA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344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System Components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" name="Cloud 3"/>
          <p:cNvSpPr/>
          <p:nvPr/>
        </p:nvSpPr>
        <p:spPr>
          <a:xfrm>
            <a:off x="1877959" y="3057833"/>
            <a:ext cx="9202994" cy="3608439"/>
          </a:xfrm>
          <a:prstGeom prst="cloud">
            <a:avLst/>
          </a:prstGeom>
          <a:solidFill>
            <a:schemeClr val="accent4">
              <a:lumMod val="40000"/>
              <a:lumOff val="60000"/>
              <a:alpha val="76000"/>
            </a:schemeClr>
          </a:solidFill>
          <a:ln w="476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 smtClean="0">
                <a:solidFill>
                  <a:schemeClr val="accent5"/>
                </a:solidFill>
              </a:rPr>
              <a:t>Endogenous:</a:t>
            </a:r>
          </a:p>
          <a:p>
            <a:pPr algn="ctr"/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Activities and events occurring within a system</a:t>
            </a:r>
            <a:endParaRPr lang="en-CA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8362" y="1779176"/>
            <a:ext cx="9635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>
                <a:solidFill>
                  <a:schemeClr val="accent5"/>
                </a:solidFill>
              </a:rPr>
              <a:t>Exogenous:</a:t>
            </a:r>
          </a:p>
          <a:p>
            <a:pPr algn="ctr"/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Activities and events occurring outside the system</a:t>
            </a:r>
            <a:endParaRPr lang="en-CA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49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1352"/>
            <a:ext cx="10515600" cy="942565"/>
          </a:xfrm>
        </p:spPr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Example</a:t>
            </a:r>
            <a:endParaRPr lang="en-CA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7355" y="875071"/>
            <a:ext cx="9537290" cy="5879691"/>
          </a:xfrm>
          <a:prstGeom prst="rect">
            <a:avLst/>
          </a:prstGeom>
        </p:spPr>
      </p:pic>
      <p:pic>
        <p:nvPicPr>
          <p:cNvPr id="2050" name="Picture 2" descr="http://bestclipartblog.com/clipart-pics/person-clip-art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8241" y="2880852"/>
            <a:ext cx="352864" cy="4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bestclipartblog.com/clipart-pics/person-clip-art-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19568" y="2728452"/>
            <a:ext cx="352864" cy="46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clker.com/cliparts/E/b/Z/1/n/C/business-woman-m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7213" y="2533341"/>
            <a:ext cx="394637" cy="6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clker.com/cliparts/E/b/Z/1/n/C/business-woman-m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90791" y="2936464"/>
            <a:ext cx="406383" cy="67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http://www.clker.com/cliparts/5/1/5/3/1237099838747233161rejon_Person_Outline_3.svg.me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38241" y="3713931"/>
            <a:ext cx="440564" cy="143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http://www.clker.com/cliparts/N/H/3/2/Q/e/young-woman-standing-hi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5982113" y="3713931"/>
            <a:ext cx="372559" cy="13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http://www.clipartsfree.net/vector/large/rejon_Person_Outline_4_Vector_Clipart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377211" y="3611511"/>
            <a:ext cx="394637" cy="143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http://www.i2clipart.com/cliparts/9/b/6/9/clipart-person-outline-1-256x256-9b69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1105" y="4198374"/>
            <a:ext cx="621855" cy="164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8" descr="http://www.i2clipart.com/cliparts/9/b/6/9/clipart-person-outline-1-256x256-9b69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78925" y="4021394"/>
            <a:ext cx="621855" cy="1698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0" descr="http://www.clker.com/cliparts/5/1/5/3/1237099838747233161rejon_Person_Outline_3.svg.me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17462" y="3932596"/>
            <a:ext cx="440564" cy="143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3982065" y="3611511"/>
            <a:ext cx="5152103" cy="1953547"/>
          </a:xfrm>
          <a:prstGeom prst="ellipse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/>
          <p:cNvSpPr txBox="1"/>
          <p:nvPr/>
        </p:nvSpPr>
        <p:spPr>
          <a:xfrm>
            <a:off x="10913048" y="3941953"/>
            <a:ext cx="119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</a:rPr>
              <a:t>Object: </a:t>
            </a:r>
            <a:r>
              <a:rPr lang="en-CA" dirty="0" smtClean="0">
                <a:solidFill>
                  <a:srgbClr val="FF0000"/>
                </a:solidFill>
              </a:rPr>
              <a:t>Customers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>
            <a:stCxn id="17" idx="6"/>
            <a:endCxn id="18" idx="1"/>
          </p:cNvCxnSpPr>
          <p:nvPr/>
        </p:nvCxnSpPr>
        <p:spPr>
          <a:xfrm flipV="1">
            <a:off x="9134168" y="4265119"/>
            <a:ext cx="1778880" cy="323166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78" name="Picture 30" descr="http://www.mediacitygroove.com/wp-content/uploads/2010/10/money-stacks-free-clip-art-300x255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85704" y="1762981"/>
            <a:ext cx="605402" cy="51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 30"/>
          <p:cNvSpPr/>
          <p:nvPr/>
        </p:nvSpPr>
        <p:spPr>
          <a:xfrm>
            <a:off x="7059013" y="1577565"/>
            <a:ext cx="1058783" cy="830291"/>
          </a:xfrm>
          <a:prstGeom prst="ellipse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/>
          <p:cNvSpPr txBox="1"/>
          <p:nvPr/>
        </p:nvSpPr>
        <p:spPr>
          <a:xfrm>
            <a:off x="7808967" y="182054"/>
            <a:ext cx="3616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</a:rPr>
              <a:t>Attribute:</a:t>
            </a:r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algn="ctr"/>
            <a:r>
              <a:rPr lang="en-CA" dirty="0" smtClean="0">
                <a:solidFill>
                  <a:srgbClr val="FF0000"/>
                </a:solidFill>
              </a:rPr>
              <a:t>Balance</a:t>
            </a:r>
            <a:r>
              <a:rPr lang="en-CA" dirty="0" smtClean="0">
                <a:solidFill>
                  <a:schemeClr val="bg2">
                    <a:lumMod val="25000"/>
                  </a:schemeClr>
                </a:solidFill>
              </a:rPr>
              <a:t> in the customers’ accounts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3" name="Straight Connector 32"/>
          <p:cNvCxnSpPr>
            <a:stCxn id="31" idx="0"/>
            <a:endCxn id="32" idx="2"/>
          </p:cNvCxnSpPr>
          <p:nvPr/>
        </p:nvCxnSpPr>
        <p:spPr>
          <a:xfrm flipV="1">
            <a:off x="7588405" y="828385"/>
            <a:ext cx="2028620" cy="74918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0" descr="http://www.mediacitygroove.com/wp-content/uploads/2010/10/money-stacks-free-clip-art-300x255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71828" y="3096920"/>
            <a:ext cx="605402" cy="51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Oval 36"/>
          <p:cNvSpPr/>
          <p:nvPr/>
        </p:nvSpPr>
        <p:spPr>
          <a:xfrm>
            <a:off x="4144008" y="3006893"/>
            <a:ext cx="886198" cy="611223"/>
          </a:xfrm>
          <a:prstGeom prst="ellipse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/>
          <p:cNvSpPr txBox="1"/>
          <p:nvPr/>
        </p:nvSpPr>
        <p:spPr>
          <a:xfrm>
            <a:off x="-23757" y="4825046"/>
            <a:ext cx="173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</a:rPr>
              <a:t>Activity: </a:t>
            </a:r>
          </a:p>
          <a:p>
            <a:pPr algn="ctr"/>
            <a:r>
              <a:rPr lang="en-CA" dirty="0" smtClean="0">
                <a:solidFill>
                  <a:srgbClr val="FF0000"/>
                </a:solidFill>
              </a:rPr>
              <a:t>Making deposits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39" name="Straight Connector 38"/>
          <p:cNvCxnSpPr>
            <a:stCxn id="37" idx="4"/>
          </p:cNvCxnSpPr>
          <p:nvPr/>
        </p:nvCxnSpPr>
        <p:spPr>
          <a:xfrm flipH="1">
            <a:off x="1256073" y="3618116"/>
            <a:ext cx="3331034" cy="1252743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82" name="Picture 34" descr="http://vector-magz.com/wp-content/uploads/2013/10/digital-clock-clip-art2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2723" y="6035167"/>
            <a:ext cx="1263986" cy="47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10264876" y="5884601"/>
            <a:ext cx="192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</a:rPr>
              <a:t>Events: </a:t>
            </a:r>
          </a:p>
          <a:p>
            <a:pPr algn="ctr"/>
            <a:r>
              <a:rPr lang="en-CA" dirty="0" smtClean="0">
                <a:solidFill>
                  <a:srgbClr val="FF0000"/>
                </a:solidFill>
              </a:rPr>
              <a:t>Arrival, departure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8512960" y="5884600"/>
            <a:ext cx="1565105" cy="784033"/>
          </a:xfrm>
          <a:prstGeom prst="ellipse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" name="Straight Connector 45"/>
          <p:cNvCxnSpPr>
            <a:stCxn id="45" idx="6"/>
            <a:endCxn id="44" idx="0"/>
          </p:cNvCxnSpPr>
          <p:nvPr/>
        </p:nvCxnSpPr>
        <p:spPr>
          <a:xfrm flipV="1">
            <a:off x="10078065" y="5884601"/>
            <a:ext cx="1149993" cy="392016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6781" y="234953"/>
            <a:ext cx="317652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 smtClean="0">
                <a:solidFill>
                  <a:schemeClr val="accent1">
                    <a:lumMod val="50000"/>
                  </a:schemeClr>
                </a:solidFill>
              </a:rPr>
              <a:t>State Variables:</a:t>
            </a:r>
          </a:p>
          <a:p>
            <a:pPr algn="ctr"/>
            <a:r>
              <a:rPr lang="en-CA" b="1" dirty="0" smtClean="0">
                <a:solidFill>
                  <a:srgbClr val="FF0000"/>
                </a:solidFill>
              </a:rPr>
              <a:t># busy tellers, # customers </a:t>
            </a:r>
            <a:r>
              <a:rPr lang="en-CA" b="1" dirty="0" smtClean="0">
                <a:solidFill>
                  <a:schemeClr val="accent6">
                    <a:lumMod val="75000"/>
                  </a:schemeClr>
                </a:solidFill>
              </a:rPr>
              <a:t>waiting in line or being served, </a:t>
            </a:r>
            <a:r>
              <a:rPr lang="en-CA" b="1" dirty="0" smtClean="0">
                <a:solidFill>
                  <a:srgbClr val="FF0000"/>
                </a:solidFill>
              </a:rPr>
              <a:t>arrival time of next customer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640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Examples</a:t>
            </a:r>
            <a:endParaRPr lang="en-CA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55637039"/>
              </p:ext>
            </p:extLst>
          </p:nvPr>
        </p:nvGraphicFramePr>
        <p:xfrm>
          <a:off x="383459" y="1238867"/>
          <a:ext cx="11454579" cy="5279919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909096"/>
                <a:gridCol w="1397684"/>
                <a:gridCol w="2195595"/>
                <a:gridCol w="1724345"/>
                <a:gridCol w="1863578"/>
                <a:gridCol w="2364281"/>
              </a:tblGrid>
              <a:tr h="64100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System</a:t>
                      </a:r>
                      <a:endParaRPr lang="en-CA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Entities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Attributes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Activities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Events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State Variables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1159728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Railway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Passengers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Origin, destination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Traveling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Arrival at station, arrival at destination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Number of passengers waiting at each station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9728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Production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Machines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Speed, capacity, breakdown</a:t>
                      </a:r>
                      <a:r>
                        <a:rPr lang="en-CA" baseline="0" dirty="0" smtClean="0"/>
                        <a:t> rate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Welding, stamping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Breakdown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Status of machines (busy, idle, shutdown)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9728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Communications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Messages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Length, destination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Transmitting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Arrival at destination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Number of packets waiting to be transmitted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159728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Inventory</a:t>
                      </a:r>
                      <a:endParaRPr lang="en-CA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Warehouse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Capacity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Withdrawal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Demand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Level of inventory</a:t>
                      </a:r>
                      <a:endParaRPr lang="en-CA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117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410"/>
          </a:xfrm>
        </p:spPr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Models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174"/>
            <a:ext cx="10515600" cy="5142271"/>
          </a:xfrm>
        </p:spPr>
        <p:txBody>
          <a:bodyPr/>
          <a:lstStyle/>
          <a:p>
            <a:r>
              <a:rPr lang="en-CA" sz="3200" dirty="0" smtClean="0">
                <a:solidFill>
                  <a:schemeClr val="bg2">
                    <a:lumMod val="50000"/>
                  </a:schemeClr>
                </a:solidFill>
              </a:rPr>
              <a:t>A model is a </a:t>
            </a:r>
            <a:r>
              <a:rPr lang="en-CA" sz="3200" dirty="0" smtClean="0">
                <a:solidFill>
                  <a:srgbClr val="FF0000"/>
                </a:solidFill>
              </a:rPr>
              <a:t>representation of a system </a:t>
            </a:r>
            <a:r>
              <a:rPr lang="en-CA" sz="3200" dirty="0" smtClean="0">
                <a:solidFill>
                  <a:schemeClr val="bg2">
                    <a:lumMod val="50000"/>
                  </a:schemeClr>
                </a:solidFill>
              </a:rPr>
              <a:t>for the purpose of studying that system</a:t>
            </a:r>
          </a:p>
          <a:p>
            <a:r>
              <a:rPr lang="en-CA" sz="3200" dirty="0" smtClean="0">
                <a:solidFill>
                  <a:schemeClr val="bg2">
                    <a:lumMod val="50000"/>
                  </a:schemeClr>
                </a:solidFill>
              </a:rPr>
              <a:t>It is only necessary to consider those aspects of the system that affect the problem under investigation</a:t>
            </a:r>
          </a:p>
          <a:p>
            <a:r>
              <a:rPr lang="en-CA" sz="3200" dirty="0" smtClean="0">
                <a:solidFill>
                  <a:schemeClr val="bg2">
                    <a:lumMod val="50000"/>
                  </a:schemeClr>
                </a:solidFill>
              </a:rPr>
              <a:t>The model is a </a:t>
            </a:r>
            <a:r>
              <a:rPr lang="en-CA" sz="3200" dirty="0" smtClean="0">
                <a:solidFill>
                  <a:schemeClr val="accent5"/>
                </a:solidFill>
              </a:rPr>
              <a:t>simplified representation </a:t>
            </a:r>
            <a:r>
              <a:rPr lang="en-CA" sz="3200" dirty="0" smtClean="0">
                <a:solidFill>
                  <a:schemeClr val="bg2">
                    <a:lumMod val="50000"/>
                  </a:schemeClr>
                </a:solidFill>
              </a:rPr>
              <a:t>of the system</a:t>
            </a:r>
          </a:p>
          <a:p>
            <a:r>
              <a:rPr lang="en-CA" sz="3200" dirty="0" smtClean="0">
                <a:solidFill>
                  <a:schemeClr val="bg2">
                    <a:lumMod val="50000"/>
                  </a:schemeClr>
                </a:solidFill>
              </a:rPr>
              <a:t>The model should be </a:t>
            </a:r>
            <a:r>
              <a:rPr lang="en-CA" sz="3200" dirty="0" smtClean="0">
                <a:solidFill>
                  <a:schemeClr val="accent5"/>
                </a:solidFill>
              </a:rPr>
              <a:t>sufficiently detailed </a:t>
            </a:r>
            <a:r>
              <a:rPr lang="en-CA" sz="3200" dirty="0" smtClean="0">
                <a:solidFill>
                  <a:schemeClr val="bg2">
                    <a:lumMod val="50000"/>
                  </a:schemeClr>
                </a:solidFill>
              </a:rPr>
              <a:t>to permit valid conclusions to be drawn about the actual system</a:t>
            </a:r>
          </a:p>
          <a:p>
            <a:r>
              <a:rPr lang="en-CA" sz="3200" dirty="0" smtClean="0">
                <a:solidFill>
                  <a:srgbClr val="00B0F0"/>
                </a:solidFill>
              </a:rPr>
              <a:t>Different models </a:t>
            </a:r>
            <a:r>
              <a:rPr lang="en-CA" sz="3200" dirty="0" smtClean="0">
                <a:solidFill>
                  <a:schemeClr val="bg2">
                    <a:lumMod val="50000"/>
                  </a:schemeClr>
                </a:solidFill>
              </a:rPr>
              <a:t>of the same system may be required as the purpose of the investigation changes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06545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572"/>
          </a:xfrm>
        </p:spPr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Ways to Study a System [Law]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74780" y="1437387"/>
            <a:ext cx="1592826" cy="66859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System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2941456" y="2701159"/>
            <a:ext cx="1558414" cy="88168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Experiment with a Model of the System</a:t>
            </a:r>
            <a:endParaRPr lang="en-CA" dirty="0"/>
          </a:p>
        </p:txBody>
      </p:sp>
      <p:pic>
        <p:nvPicPr>
          <p:cNvPr id="4100" name="Picture 4" descr="http://img-new.cgtrader.com/items/28146/large_nuclear_reactor_3d_model_3ds_lwo_lw_lws_880a8337-4e8d-43d5-a56b-c26143a1786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2336" y="5126794"/>
            <a:ext cx="970784" cy="970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74813" y="4022346"/>
            <a:ext cx="1558414" cy="9242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Physical Model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7543800" y="3854180"/>
            <a:ext cx="1558414" cy="92423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Mathematical Model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6148552" y="5706995"/>
            <a:ext cx="1558414" cy="9242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Analytical Solution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9062879" y="5685974"/>
            <a:ext cx="1558414" cy="9242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smtClean="0"/>
              <a:t>Simulation</a:t>
            </a:r>
            <a:endParaRPr lang="en-CA" dirty="0"/>
          </a:p>
        </p:txBody>
      </p:sp>
      <p:pic>
        <p:nvPicPr>
          <p:cNvPr id="4102" name="Picture 6" descr="http://thumbs.dreamstime.com/z/mathematics-background-2075657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2036" y="5475552"/>
            <a:ext cx="1393185" cy="11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super-science-fair-projects.com/image-files/c1-73-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81071" y="5680758"/>
            <a:ext cx="1128042" cy="11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rot="5400000">
            <a:off x="3324766" y="2428303"/>
            <a:ext cx="647731" cy="2410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1630655" y="3592028"/>
            <a:ext cx="2226642" cy="398787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H="1">
            <a:off x="6653423" y="1322749"/>
            <a:ext cx="271339" cy="460234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 rot="5400000">
            <a:off x="7161092" y="4545079"/>
            <a:ext cx="928583" cy="139524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2"/>
            <a:endCxn id="13" idx="0"/>
          </p:cNvCxnSpPr>
          <p:nvPr/>
        </p:nvCxnSpPr>
        <p:spPr>
          <a:xfrm rot="16200000" flipH="1">
            <a:off x="8628765" y="4472653"/>
            <a:ext cx="907562" cy="1519079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4624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Why are Models Used?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It is </a:t>
            </a:r>
            <a:r>
              <a:rPr lang="en-CA" dirty="0" smtClean="0">
                <a:solidFill>
                  <a:schemeClr val="accent5"/>
                </a:solidFill>
              </a:rPr>
              <a:t>not possible to experiment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with the actual system, e.g.: the experiment is destructive</a:t>
            </a:r>
          </a:p>
          <a:p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The system </a:t>
            </a:r>
            <a:r>
              <a:rPr lang="en-CA" dirty="0" smtClean="0">
                <a:solidFill>
                  <a:schemeClr val="accent5"/>
                </a:solidFill>
              </a:rPr>
              <a:t>might not exist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, i.e. the system is in the design stage</a:t>
            </a:r>
          </a:p>
          <a:p>
            <a:pPr marL="0" indent="0">
              <a:buNone/>
            </a:pPr>
            <a:endParaRPr lang="en-CA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CA" dirty="0" smtClean="0">
                <a:solidFill>
                  <a:schemeClr val="accent6">
                    <a:lumMod val="75000"/>
                  </a:schemeClr>
                </a:solidFill>
              </a:rPr>
              <a:t>Example: Bank</a:t>
            </a:r>
          </a:p>
          <a:p>
            <a:pPr>
              <a:buFontTx/>
              <a:buChar char="-"/>
            </a:pPr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Reducing the number of tellers to study the effect on the length of waiting lines may annoy the customers such that they will move their accounts to a competitor</a:t>
            </a:r>
          </a:p>
          <a:p>
            <a:pPr marL="0" indent="0">
              <a:buNone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330214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Types of Models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i="1" dirty="0" smtClean="0">
                <a:solidFill>
                  <a:schemeClr val="accent5"/>
                </a:solidFill>
              </a:rPr>
              <a:t>A Mathematical Model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utilizes </a:t>
            </a:r>
            <a:r>
              <a:rPr lang="en-CA" dirty="0" smtClean="0">
                <a:solidFill>
                  <a:srgbClr val="FF0000"/>
                </a:solidFill>
              </a:rPr>
              <a:t>symbolic notations and equations to represent a system</a:t>
            </a:r>
          </a:p>
          <a:p>
            <a:pPr>
              <a:buFontTx/>
              <a:buChar char="-"/>
            </a:pPr>
            <a:r>
              <a:rPr lang="en-CA" dirty="0" smtClean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CA" dirty="0" smtClean="0">
                <a:solidFill>
                  <a:srgbClr val="FF0000"/>
                </a:solidFill>
              </a:rPr>
              <a:t>current and voltage equations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are mathematical models of an electric circuit</a:t>
            </a:r>
          </a:p>
          <a:p>
            <a:r>
              <a:rPr lang="en-CA" b="1" i="1" dirty="0" smtClean="0">
                <a:solidFill>
                  <a:schemeClr val="accent5"/>
                </a:solidFill>
              </a:rPr>
              <a:t>A Physical Model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is </a:t>
            </a:r>
            <a:r>
              <a:rPr lang="en-CA" dirty="0" smtClean="0">
                <a:solidFill>
                  <a:srgbClr val="FF0000"/>
                </a:solidFill>
              </a:rPr>
              <a:t>a larger or smaller version of an object</a:t>
            </a:r>
          </a:p>
          <a:p>
            <a:pPr>
              <a:buFontTx/>
              <a:buChar char="-"/>
            </a:pPr>
            <a:r>
              <a:rPr lang="en-CA" dirty="0" smtClean="0">
                <a:solidFill>
                  <a:schemeClr val="accent6">
                    <a:lumMod val="75000"/>
                  </a:schemeClr>
                </a:solidFill>
              </a:rPr>
              <a:t>Example: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enlargement of an atom or a scaled version of the solar system</a:t>
            </a:r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24274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Classifications of Simulation Models</a:t>
            </a:r>
            <a:endParaRPr lang="en-CA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346265119"/>
              </p:ext>
            </p:extLst>
          </p:nvPr>
        </p:nvGraphicFramePr>
        <p:xfrm>
          <a:off x="2032000" y="934064"/>
          <a:ext cx="8128000" cy="1956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156940364"/>
              </p:ext>
            </p:extLst>
          </p:nvPr>
        </p:nvGraphicFramePr>
        <p:xfrm>
          <a:off x="2036916" y="2512147"/>
          <a:ext cx="8128000" cy="1956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547517115"/>
              </p:ext>
            </p:extLst>
          </p:nvPr>
        </p:nvGraphicFramePr>
        <p:xfrm>
          <a:off x="2036917" y="4262298"/>
          <a:ext cx="8128000" cy="1956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xmlns="" val="15282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7475"/>
            <a:ext cx="10515600" cy="883572"/>
          </a:xfrm>
        </p:spPr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Static and Dynamic Models</a:t>
            </a:r>
            <a:endParaRPr lang="en-CA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981036167"/>
              </p:ext>
            </p:extLst>
          </p:nvPr>
        </p:nvGraphicFramePr>
        <p:xfrm>
          <a:off x="608781" y="1209370"/>
          <a:ext cx="10974438" cy="501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88847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Pre-Requisites</a:t>
            </a:r>
            <a:endParaRPr lang="en-CA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Probability</a:t>
            </a:r>
          </a:p>
          <a:p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MS-Excel</a:t>
            </a:r>
          </a:p>
          <a:p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Programming skills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87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913069"/>
          </a:xfrm>
        </p:spPr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Deterministic and Stochastic Models</a:t>
            </a:r>
            <a:endParaRPr lang="en-CA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776029283"/>
              </p:ext>
            </p:extLst>
          </p:nvPr>
        </p:nvGraphicFramePr>
        <p:xfrm>
          <a:off x="608781" y="1209370"/>
          <a:ext cx="10974438" cy="501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57560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4396" y="4301261"/>
            <a:ext cx="3631910" cy="2496627"/>
          </a:xfrm>
          <a:prstGeom prst="rect">
            <a:avLst/>
          </a:prstGeom>
        </p:spPr>
      </p:pic>
      <p:pic>
        <p:nvPicPr>
          <p:cNvPr id="3078" name="Picture 6" descr="http://people.cs.nctu.edu.tw/~shieyuan/course/simulation/2008/lectures/SimuLecture03.files/image00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64174" y="4301261"/>
            <a:ext cx="4336026" cy="271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901"/>
          </a:xfrm>
        </p:spPr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Discrete Vs Continuous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1" y="2153267"/>
            <a:ext cx="1777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>
                <a:solidFill>
                  <a:schemeClr val="accent6">
                    <a:lumMod val="75000"/>
                  </a:schemeClr>
                </a:solidFill>
              </a:rPr>
              <a:t>Discrete </a:t>
            </a:r>
            <a:endParaRPr lang="en-CA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554498" y="2153267"/>
            <a:ext cx="233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dirty="0" smtClean="0">
                <a:solidFill>
                  <a:schemeClr val="accent6">
                    <a:lumMod val="75000"/>
                  </a:schemeClr>
                </a:solidFill>
              </a:rPr>
              <a:t>Continuous </a:t>
            </a:r>
            <a:endParaRPr lang="en-CA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Curved Connector 8"/>
          <p:cNvCxnSpPr>
            <a:stCxn id="2" idx="2"/>
            <a:endCxn id="6" idx="0"/>
          </p:cNvCxnSpPr>
          <p:nvPr/>
        </p:nvCxnSpPr>
        <p:spPr>
          <a:xfrm rot="5400000">
            <a:off x="3478776" y="-463958"/>
            <a:ext cx="865241" cy="4369209"/>
          </a:xfrm>
          <a:prstGeom prst="curvedConnector3">
            <a:avLst>
              <a:gd name="adj1" fmla="val 50000"/>
            </a:avLst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2" idx="2"/>
            <a:endCxn id="7" idx="0"/>
          </p:cNvCxnSpPr>
          <p:nvPr/>
        </p:nvCxnSpPr>
        <p:spPr>
          <a:xfrm rot="16200000" flipH="1">
            <a:off x="7975190" y="-591164"/>
            <a:ext cx="865241" cy="4623620"/>
          </a:xfrm>
          <a:prstGeom prst="curvedConnector3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99767" y="2792359"/>
            <a:ext cx="28316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State variables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change </a:t>
            </a:r>
            <a:r>
              <a:rPr lang="en-CA" dirty="0" smtClean="0">
                <a:solidFill>
                  <a:schemeClr val="accent2"/>
                </a:solidFill>
              </a:rPr>
              <a:t>instantaneously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 at </a:t>
            </a:r>
            <a:r>
              <a:rPr lang="en-CA" dirty="0" smtClean="0">
                <a:solidFill>
                  <a:schemeClr val="accent2"/>
                </a:solidFill>
              </a:rPr>
              <a:t>separated points in time</a:t>
            </a:r>
          </a:p>
          <a:p>
            <a:endParaRPr lang="en-CA" dirty="0"/>
          </a:p>
          <a:p>
            <a:r>
              <a:rPr lang="en-CA" dirty="0" smtClean="0">
                <a:solidFill>
                  <a:schemeClr val="accent5"/>
                </a:solidFill>
              </a:rPr>
              <a:t>Example: Bank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Number of customers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changes only when customer arrives or departs</a:t>
            </a:r>
            <a:endParaRPr lang="en-CA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93074" y="2807111"/>
            <a:ext cx="2610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State variables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change </a:t>
            </a:r>
            <a:r>
              <a:rPr lang="en-CA" dirty="0" smtClean="0">
                <a:solidFill>
                  <a:schemeClr val="accent2"/>
                </a:solidFill>
              </a:rPr>
              <a:t>constantly </a:t>
            </a:r>
            <a:r>
              <a:rPr lang="en-CA" dirty="0" smtClean="0">
                <a:solidFill>
                  <a:schemeClr val="bg2">
                    <a:lumMod val="50000"/>
                  </a:schemeClr>
                </a:solidFill>
              </a:rPr>
              <a:t>with respect to time</a:t>
            </a:r>
          </a:p>
          <a:p>
            <a:endParaRPr lang="en-CA" dirty="0"/>
          </a:p>
          <a:p>
            <a:r>
              <a:rPr lang="en-CA" dirty="0" smtClean="0">
                <a:solidFill>
                  <a:schemeClr val="accent5"/>
                </a:solidFill>
              </a:rPr>
              <a:t>Example: </a:t>
            </a:r>
            <a:r>
              <a:rPr lang="en-CA" dirty="0" smtClean="0">
                <a:solidFill>
                  <a:srgbClr val="FF0000"/>
                </a:solidFill>
              </a:rPr>
              <a:t>Airplane flight</a:t>
            </a:r>
          </a:p>
          <a:p>
            <a:r>
              <a:rPr lang="en-CA" dirty="0" smtClean="0">
                <a:solidFill>
                  <a:srgbClr val="FF0000"/>
                </a:solidFill>
              </a:rPr>
              <a:t>Position and velocity are constantly changing with respect to time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47465" y="6499234"/>
            <a:ext cx="2998840" cy="298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7720780" y="6460258"/>
            <a:ext cx="2998840" cy="298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55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Discrete and Continuous Models</a:t>
            </a:r>
            <a:endParaRPr lang="en-CA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613300209"/>
              </p:ext>
            </p:extLst>
          </p:nvPr>
        </p:nvGraphicFramePr>
        <p:xfrm>
          <a:off x="608781" y="1209371"/>
          <a:ext cx="10974438" cy="3667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4180" y="5102942"/>
            <a:ext cx="109236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bg2">
                    <a:lumMod val="50000"/>
                  </a:schemeClr>
                </a:solidFill>
              </a:rPr>
              <a:t>The choice of whether to use a discrete or continuous model </a:t>
            </a:r>
            <a:r>
              <a:rPr lang="en-CA" sz="2800" dirty="0" smtClean="0">
                <a:solidFill>
                  <a:schemeClr val="accent2"/>
                </a:solidFill>
              </a:rPr>
              <a:t>depends on the characteristics of the system </a:t>
            </a:r>
            <a:r>
              <a:rPr lang="en-CA" sz="2800" dirty="0" smtClean="0">
                <a:solidFill>
                  <a:schemeClr val="bg2">
                    <a:lumMod val="50000"/>
                  </a:schemeClr>
                </a:solidFill>
              </a:rPr>
              <a:t>and the objectives of the study</a:t>
            </a:r>
            <a:endParaRPr lang="en-CA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438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When is Simulation Appropriate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2490"/>
            <a:ext cx="10515600" cy="47391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4000" dirty="0" smtClean="0">
                <a:solidFill>
                  <a:schemeClr val="bg2">
                    <a:lumMod val="50000"/>
                  </a:schemeClr>
                </a:solidFill>
              </a:rPr>
              <a:t>Simulation </a:t>
            </a:r>
            <a:r>
              <a:rPr lang="en-CA" sz="4000" dirty="0" smtClean="0">
                <a:solidFill>
                  <a:schemeClr val="accent5"/>
                </a:solidFill>
              </a:rPr>
              <a:t>enables the study of, and interaction with</a:t>
            </a:r>
            <a:r>
              <a:rPr lang="en-CA" sz="4000" dirty="0" smtClean="0">
                <a:solidFill>
                  <a:schemeClr val="bg2">
                    <a:lumMod val="50000"/>
                  </a:schemeClr>
                </a:solidFill>
              </a:rPr>
              <a:t>, the internal actions of </a:t>
            </a:r>
            <a:r>
              <a:rPr lang="en-CA" sz="4000" dirty="0" smtClean="0">
                <a:solidFill>
                  <a:schemeClr val="accent5"/>
                </a:solidFill>
              </a:rPr>
              <a:t>a real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4000" dirty="0" smtClean="0">
                <a:solidFill>
                  <a:schemeClr val="bg2">
                    <a:lumMod val="50000"/>
                  </a:schemeClr>
                </a:solidFill>
              </a:rPr>
              <a:t>The effects of </a:t>
            </a:r>
            <a:r>
              <a:rPr lang="en-CA" sz="4000" dirty="0" smtClean="0">
                <a:solidFill>
                  <a:schemeClr val="accent6"/>
                </a:solidFill>
              </a:rPr>
              <a:t>changes in state variables </a:t>
            </a:r>
            <a:r>
              <a:rPr lang="en-CA" sz="4000" dirty="0" smtClean="0">
                <a:solidFill>
                  <a:schemeClr val="bg2">
                    <a:lumMod val="50000"/>
                  </a:schemeClr>
                </a:solidFill>
              </a:rPr>
              <a:t>on the model’s behaviour can be observed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4000" dirty="0" smtClean="0">
                <a:solidFill>
                  <a:schemeClr val="bg2">
                    <a:lumMod val="50000"/>
                  </a:schemeClr>
                </a:solidFill>
              </a:rPr>
              <a:t>The </a:t>
            </a:r>
            <a:r>
              <a:rPr lang="en-CA" sz="4000" dirty="0" smtClean="0">
                <a:solidFill>
                  <a:srgbClr val="FF0000"/>
                </a:solidFill>
              </a:rPr>
              <a:t>knowledge gained </a:t>
            </a:r>
            <a:r>
              <a:rPr lang="en-CA" sz="4000" dirty="0" smtClean="0">
                <a:solidFill>
                  <a:schemeClr val="bg2">
                    <a:lumMod val="50000"/>
                  </a:schemeClr>
                </a:solidFill>
              </a:rPr>
              <a:t>from the simulation model can be used to </a:t>
            </a:r>
            <a:r>
              <a:rPr lang="en-CA" sz="4000" dirty="0" smtClean="0">
                <a:solidFill>
                  <a:schemeClr val="accent5"/>
                </a:solidFill>
              </a:rPr>
              <a:t>improve the design of the real system</a:t>
            </a:r>
            <a:r>
              <a:rPr lang="en-CA" sz="4000" dirty="0" smtClean="0">
                <a:solidFill>
                  <a:schemeClr val="bg2">
                    <a:lumMod val="50000"/>
                  </a:schemeClr>
                </a:solidFill>
              </a:rPr>
              <a:t> under investigation</a:t>
            </a:r>
          </a:p>
        </p:txBody>
      </p:sp>
    </p:spTree>
    <p:extLst>
      <p:ext uri="{BB962C8B-B14F-4D97-AF65-F5344CB8AC3E}">
        <p14:creationId xmlns:p14="http://schemas.microsoft.com/office/powerpoint/2010/main" xmlns="" val="11783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When is Simulation Appropriate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Changing inputs and observing outputs </a:t>
            </a:r>
            <a:r>
              <a:rPr lang="en-CA" sz="3600" dirty="0" smtClean="0">
                <a:solidFill>
                  <a:schemeClr val="accent5"/>
                </a:solidFill>
              </a:rPr>
              <a:t>can produce valuable insights</a:t>
            </a: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ar-JO" sz="3600" dirty="0" smtClean="0">
                <a:solidFill>
                  <a:schemeClr val="bg2">
                    <a:lumMod val="50000"/>
                  </a:schemeClr>
                </a:solidFill>
              </a:rPr>
              <a:t>(رؤى)</a:t>
            </a: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about the importance of variables and how they interact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Simulations can be used to </a:t>
            </a:r>
            <a:r>
              <a:rPr lang="en-CA" sz="3600" dirty="0" smtClean="0">
                <a:solidFill>
                  <a:schemeClr val="accent6"/>
                </a:solidFill>
              </a:rPr>
              <a:t>experiment with different designs and policies </a:t>
            </a: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before implementation so as to prepare for what might happen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Simulations can be used to </a:t>
            </a:r>
            <a:r>
              <a:rPr lang="en-CA" sz="3600" dirty="0" smtClean="0">
                <a:solidFill>
                  <a:srgbClr val="FF0000"/>
                </a:solidFill>
              </a:rPr>
              <a:t>verify</a:t>
            </a:r>
            <a:r>
              <a:rPr lang="en-CA" sz="3600" dirty="0" smtClean="0">
                <a:solidFill>
                  <a:schemeClr val="accent5"/>
                </a:solidFill>
              </a:rPr>
              <a:t> analytic solutions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64865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</p:spPr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Advantages of Simulation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19" y="1540489"/>
            <a:ext cx="11238271" cy="4968465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5800" dirty="0" smtClean="0">
                <a:solidFill>
                  <a:schemeClr val="bg2">
                    <a:lumMod val="50000"/>
                  </a:schemeClr>
                </a:solidFill>
              </a:rPr>
              <a:t>Effects of </a:t>
            </a:r>
            <a:r>
              <a:rPr lang="en-CA" sz="5800" dirty="0" smtClean="0">
                <a:solidFill>
                  <a:schemeClr val="accent5"/>
                </a:solidFill>
              </a:rPr>
              <a:t>variations in the system </a:t>
            </a:r>
            <a:r>
              <a:rPr lang="en-CA" sz="5800" dirty="0" smtClean="0">
                <a:solidFill>
                  <a:schemeClr val="bg2">
                    <a:lumMod val="50000"/>
                  </a:schemeClr>
                </a:solidFill>
              </a:rPr>
              <a:t>parameters can be observed without </a:t>
            </a:r>
            <a:r>
              <a:rPr lang="en-US" sz="5800" dirty="0" smtClean="0">
                <a:solidFill>
                  <a:schemeClr val="bg2">
                    <a:lumMod val="50000"/>
                  </a:schemeClr>
                </a:solidFill>
              </a:rPr>
              <a:t>affecting</a:t>
            </a:r>
            <a:r>
              <a:rPr lang="en-CA" sz="5800" dirty="0" smtClean="0">
                <a:solidFill>
                  <a:schemeClr val="bg2">
                    <a:lumMod val="50000"/>
                  </a:schemeClr>
                </a:solidFill>
              </a:rPr>
              <a:t> the real system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5800" dirty="0" smtClean="0">
                <a:solidFill>
                  <a:schemeClr val="bg2">
                    <a:lumMod val="50000"/>
                  </a:schemeClr>
                </a:solidFill>
              </a:rPr>
              <a:t>New </a:t>
            </a:r>
            <a:r>
              <a:rPr lang="en-CA" sz="5800" dirty="0" smtClean="0">
                <a:solidFill>
                  <a:schemeClr val="accent6"/>
                </a:solidFill>
              </a:rPr>
              <a:t>system designs can be tested </a:t>
            </a:r>
            <a:r>
              <a:rPr lang="en-CA" sz="5800" dirty="0" smtClean="0">
                <a:solidFill>
                  <a:schemeClr val="bg2">
                    <a:lumMod val="50000"/>
                  </a:schemeClr>
                </a:solidFill>
              </a:rPr>
              <a:t>without  resources acquisition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5800" dirty="0" smtClean="0">
                <a:solidFill>
                  <a:schemeClr val="accent5"/>
                </a:solidFill>
              </a:rPr>
              <a:t>Hypotheses</a:t>
            </a:r>
            <a:r>
              <a:rPr lang="en-CA" sz="5800" dirty="0" smtClean="0">
                <a:solidFill>
                  <a:schemeClr val="bg2">
                    <a:lumMod val="50000"/>
                  </a:schemeClr>
                </a:solidFill>
              </a:rPr>
              <a:t> on how or why certain phenomena occur </a:t>
            </a:r>
            <a:r>
              <a:rPr lang="en-CA" sz="5800" dirty="0" smtClean="0">
                <a:solidFill>
                  <a:schemeClr val="accent5"/>
                </a:solidFill>
              </a:rPr>
              <a:t>can be tested</a:t>
            </a:r>
            <a:r>
              <a:rPr lang="en-CA" sz="5800" dirty="0" smtClean="0">
                <a:solidFill>
                  <a:schemeClr val="bg2">
                    <a:lumMod val="50000"/>
                  </a:schemeClr>
                </a:solidFill>
              </a:rPr>
              <a:t> for feasibility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5800" dirty="0" smtClean="0">
                <a:solidFill>
                  <a:schemeClr val="accent6"/>
                </a:solidFill>
              </a:rPr>
              <a:t>Time can be expanded or compressed </a:t>
            </a:r>
            <a:r>
              <a:rPr lang="en-CA" sz="5800" dirty="0" smtClean="0">
                <a:solidFill>
                  <a:schemeClr val="bg2">
                    <a:lumMod val="50000"/>
                  </a:schemeClr>
                </a:solidFill>
              </a:rPr>
              <a:t>to allow for speed up or slow down of the phenomenon under investigation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5800" dirty="0" smtClean="0">
                <a:solidFill>
                  <a:schemeClr val="bg2">
                    <a:lumMod val="50000"/>
                  </a:schemeClr>
                </a:solidFill>
              </a:rPr>
              <a:t>co</a:t>
            </a:r>
            <a:r>
              <a:rPr lang="en-US" sz="5800" dirty="0" smtClean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CA" sz="5800" dirty="0" err="1" smtClean="0">
                <a:solidFill>
                  <a:schemeClr val="bg2">
                    <a:lumMod val="50000"/>
                  </a:schemeClr>
                </a:solidFill>
              </a:rPr>
              <a:t>clusions</a:t>
            </a:r>
            <a:r>
              <a:rPr lang="en-CA" sz="5800" dirty="0" smtClean="0">
                <a:solidFill>
                  <a:schemeClr val="bg2">
                    <a:lumMod val="50000"/>
                  </a:schemeClr>
                </a:solidFill>
              </a:rPr>
              <a:t> can be obtained about the </a:t>
            </a:r>
            <a:r>
              <a:rPr lang="en-CA" sz="5800" dirty="0" smtClean="0">
                <a:solidFill>
                  <a:schemeClr val="accent5"/>
                </a:solidFill>
              </a:rPr>
              <a:t>interactions of variables and their importance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5800" dirty="0" smtClean="0">
                <a:solidFill>
                  <a:schemeClr val="accent6"/>
                </a:solidFill>
              </a:rPr>
              <a:t>Bottleneck analysis </a:t>
            </a:r>
            <a:r>
              <a:rPr lang="en-CA" sz="5800" dirty="0" smtClean="0">
                <a:solidFill>
                  <a:schemeClr val="bg2">
                    <a:lumMod val="50000"/>
                  </a:schemeClr>
                </a:solidFill>
              </a:rPr>
              <a:t>can be performed in order to discover where work processes are being delayed excessively</a:t>
            </a:r>
            <a:r>
              <a:rPr lang="ar-JO" sz="5800" dirty="0" smtClean="0">
                <a:solidFill>
                  <a:schemeClr val="bg2">
                    <a:lumMod val="50000"/>
                  </a:schemeClr>
                </a:solidFill>
              </a:rPr>
              <a:t>(مفرط)</a:t>
            </a:r>
            <a:endParaRPr lang="en-CA" sz="5800" dirty="0" smtClean="0">
              <a:solidFill>
                <a:schemeClr val="bg2">
                  <a:lumMod val="50000"/>
                </a:schemeClr>
              </a:solidFill>
            </a:endParaRPr>
          </a:p>
          <a:p>
            <a:endParaRPr lang="en-CA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437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When is Simulation not Appropriate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The problem can be solved by common sense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The problem can be </a:t>
            </a:r>
            <a:r>
              <a:rPr lang="en-CA" sz="3600" dirty="0" smtClean="0">
                <a:solidFill>
                  <a:schemeClr val="accent5"/>
                </a:solidFill>
              </a:rPr>
              <a:t>solved analytically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It is less expensive to perform </a:t>
            </a:r>
            <a:r>
              <a:rPr lang="en-CA" sz="3600" dirty="0" smtClean="0">
                <a:solidFill>
                  <a:schemeClr val="accent6"/>
                </a:solidFill>
              </a:rPr>
              <a:t>direct experiments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3600" dirty="0" smtClean="0">
                <a:solidFill>
                  <a:schemeClr val="accent5"/>
                </a:solidFill>
              </a:rPr>
              <a:t>Costs</a:t>
            </a: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 of modeling and simulation </a:t>
            </a:r>
            <a:r>
              <a:rPr lang="en-CA" sz="3600" dirty="0" smtClean="0">
                <a:solidFill>
                  <a:schemeClr val="accent5"/>
                </a:solidFill>
              </a:rPr>
              <a:t>exceed savings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3600" dirty="0" smtClean="0">
                <a:solidFill>
                  <a:schemeClr val="accent6"/>
                </a:solidFill>
              </a:rPr>
              <a:t>Resources</a:t>
            </a: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 or time are </a:t>
            </a:r>
            <a:r>
              <a:rPr lang="en-CA" sz="3600" dirty="0" smtClean="0">
                <a:solidFill>
                  <a:schemeClr val="accent6"/>
                </a:solidFill>
              </a:rPr>
              <a:t>not available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Lack of necessary data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3600" dirty="0" smtClean="0">
                <a:solidFill>
                  <a:schemeClr val="accent5"/>
                </a:solidFill>
              </a:rPr>
              <a:t>System is very complex </a:t>
            </a: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or cannot be defined</a:t>
            </a:r>
            <a:endParaRPr lang="en-CA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4127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Disadvantages of Simulation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Model building </a:t>
            </a:r>
            <a:r>
              <a:rPr lang="en-CA" sz="3600" dirty="0" smtClean="0">
                <a:solidFill>
                  <a:schemeClr val="accent5"/>
                </a:solidFill>
              </a:rPr>
              <a:t>requires special training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Simulation results are </a:t>
            </a:r>
            <a:r>
              <a:rPr lang="en-CA" sz="3600" dirty="0" smtClean="0">
                <a:solidFill>
                  <a:schemeClr val="accent6"/>
                </a:solidFill>
              </a:rPr>
              <a:t>often difficult to interpret</a:t>
            </a: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CA" sz="3600" dirty="0" smtClean="0">
                <a:solidFill>
                  <a:srgbClr val="FF0000"/>
                </a:solidFill>
              </a:rPr>
              <a:t>Most simulation outputs are random variables - based on random inputs</a:t>
            </a: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 – so it can be hard to distinguish whether an observation is the result of system inter-relationship or randomness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Simulation modeling and analysis can be </a:t>
            </a:r>
            <a:r>
              <a:rPr lang="en-CA" sz="3600" dirty="0" smtClean="0">
                <a:solidFill>
                  <a:schemeClr val="accent5"/>
                </a:solidFill>
              </a:rPr>
              <a:t>time consuming and expensive</a:t>
            </a:r>
            <a:endParaRPr lang="en-CA" sz="3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0762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Simulation Packages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3600" dirty="0" smtClean="0">
                <a:solidFill>
                  <a:schemeClr val="accent5"/>
                </a:solidFill>
              </a:rPr>
              <a:t>Utilize simulation packages </a:t>
            </a: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that only need input for their operation,  </a:t>
            </a:r>
            <a:r>
              <a:rPr lang="en-CA" sz="36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.g.: SIMULINK, MS-Excel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Many </a:t>
            </a:r>
            <a:r>
              <a:rPr lang="en-CA" sz="3600" dirty="0" smtClean="0">
                <a:solidFill>
                  <a:schemeClr val="accent6"/>
                </a:solidFill>
              </a:rPr>
              <a:t>simulation packages have output analysis</a:t>
            </a: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 capabilities, e.g. MATLAB, Excel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3600" dirty="0" smtClean="0">
                <a:solidFill>
                  <a:schemeClr val="accent5"/>
                </a:solidFill>
              </a:rPr>
              <a:t>Simulation has become faster </a:t>
            </a: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due to advances in hardware</a:t>
            </a:r>
            <a:endParaRPr lang="en-CA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937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6803"/>
            <a:ext cx="10515600" cy="893404"/>
          </a:xfrm>
        </p:spPr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Steps in a Simulation Study</a:t>
            </a:r>
            <a:endParaRPr lang="en-CA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xmlns="" val="3820549505"/>
              </p:ext>
            </p:extLst>
          </p:nvPr>
        </p:nvGraphicFramePr>
        <p:xfrm>
          <a:off x="488336" y="1289937"/>
          <a:ext cx="1126121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0809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</p:spPr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Textbook</a:t>
            </a:r>
            <a:endParaRPr lang="en-CA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08" y="1115597"/>
            <a:ext cx="11336784" cy="553100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accent5"/>
                </a:solidFill>
              </a:rPr>
              <a:t>Author:</a:t>
            </a:r>
            <a:r>
              <a:rPr lang="en-CA" dirty="0" smtClean="0"/>
              <a:t> </a:t>
            </a:r>
            <a:r>
              <a:rPr lang="en-CA" dirty="0" smtClean="0">
                <a:solidFill>
                  <a:schemeClr val="accent3">
                    <a:lumMod val="75000"/>
                  </a:schemeClr>
                </a:solidFill>
              </a:rPr>
              <a:t>Averill M. Law</a:t>
            </a:r>
          </a:p>
          <a:p>
            <a:r>
              <a:rPr lang="en-CA" dirty="0" smtClean="0">
                <a:solidFill>
                  <a:schemeClr val="accent5"/>
                </a:solidFill>
              </a:rPr>
              <a:t>Title:</a:t>
            </a:r>
            <a:r>
              <a:rPr lang="en-CA" dirty="0" smtClean="0"/>
              <a:t> </a:t>
            </a:r>
            <a:r>
              <a:rPr lang="en-CA" dirty="0" smtClean="0">
                <a:solidFill>
                  <a:schemeClr val="accent3">
                    <a:lumMod val="75000"/>
                  </a:schemeClr>
                </a:solidFill>
              </a:rPr>
              <a:t>“Simulation Modeling and Analysis”, Fourth Edition</a:t>
            </a:r>
          </a:p>
          <a:p>
            <a:r>
              <a:rPr lang="en-CA" dirty="0" smtClean="0">
                <a:solidFill>
                  <a:schemeClr val="accent5"/>
                </a:solidFill>
              </a:rPr>
              <a:t>Publisher:</a:t>
            </a:r>
            <a:r>
              <a:rPr lang="en-CA" dirty="0" smtClean="0"/>
              <a:t> </a:t>
            </a:r>
            <a:r>
              <a:rPr lang="en-CA" dirty="0" smtClean="0">
                <a:solidFill>
                  <a:schemeClr val="accent3">
                    <a:lumMod val="75000"/>
                  </a:schemeClr>
                </a:solidFill>
              </a:rPr>
              <a:t>McGraw-Hill Higher Education</a:t>
            </a:r>
          </a:p>
          <a:p>
            <a:r>
              <a:rPr lang="en-CA" dirty="0" smtClean="0">
                <a:solidFill>
                  <a:schemeClr val="accent5"/>
                </a:solidFill>
              </a:rPr>
              <a:t>Year:</a:t>
            </a:r>
            <a:r>
              <a:rPr lang="en-CA" dirty="0" smtClean="0"/>
              <a:t> </a:t>
            </a:r>
            <a:r>
              <a:rPr lang="en-CA" dirty="0" smtClean="0">
                <a:solidFill>
                  <a:schemeClr val="accent3">
                    <a:lumMod val="75000"/>
                  </a:schemeClr>
                </a:solidFill>
              </a:rPr>
              <a:t>2007</a:t>
            </a:r>
          </a:p>
          <a:p>
            <a:pPr marL="0" indent="0">
              <a:buNone/>
            </a:pPr>
            <a:r>
              <a:rPr lang="en-CA" dirty="0" smtClean="0">
                <a:solidFill>
                  <a:schemeClr val="accent3">
                    <a:lumMod val="75000"/>
                  </a:schemeClr>
                </a:solidFill>
              </a:rPr>
              <a:t>Notes: </a:t>
            </a:r>
          </a:p>
          <a:p>
            <a:pPr>
              <a:buFontTx/>
              <a:buChar char="-"/>
            </a:pPr>
            <a:r>
              <a:rPr lang="en-CA" dirty="0" smtClean="0">
                <a:solidFill>
                  <a:schemeClr val="accent3">
                    <a:lumMod val="75000"/>
                  </a:schemeClr>
                </a:solidFill>
              </a:rPr>
              <a:t>The codes in this book are written in </a:t>
            </a:r>
            <a:r>
              <a:rPr lang="en-CA" dirty="0" smtClean="0">
                <a:solidFill>
                  <a:schemeClr val="accent6"/>
                </a:solidFill>
              </a:rPr>
              <a:t>C++</a:t>
            </a:r>
            <a:r>
              <a:rPr lang="en-CA" dirty="0" smtClean="0">
                <a:solidFill>
                  <a:schemeClr val="accent3">
                    <a:lumMod val="75000"/>
                  </a:schemeClr>
                </a:solidFill>
              </a:rPr>
              <a:t>. However, simulations throughout the course will be done using </a:t>
            </a:r>
            <a:r>
              <a:rPr lang="en-CA" dirty="0" smtClean="0">
                <a:solidFill>
                  <a:schemeClr val="accent6"/>
                </a:solidFill>
              </a:rPr>
              <a:t>Excel</a:t>
            </a:r>
            <a:r>
              <a:rPr lang="en-CA" dirty="0" smtClean="0">
                <a:solidFill>
                  <a:schemeClr val="accent3">
                    <a:lumMod val="75000"/>
                  </a:schemeClr>
                </a:solidFill>
              </a:rPr>
              <a:t>. Ideas from this book will be used</a:t>
            </a:r>
          </a:p>
          <a:p>
            <a:pPr marL="177800" indent="-177800" algn="just">
              <a:buNone/>
            </a:pPr>
            <a:r>
              <a:rPr lang="en-CA" smtClean="0">
                <a:solidFill>
                  <a:schemeClr val="accent3">
                    <a:lumMod val="75000"/>
                  </a:schemeClr>
                </a:solidFill>
              </a:rPr>
              <a:t>-</a:t>
            </a:r>
            <a:endParaRPr lang="en-CA" dirty="0" smtClean="0"/>
          </a:p>
          <a:p>
            <a:pPr>
              <a:buFontTx/>
              <a:buChar char="-"/>
            </a:pPr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56877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5216012" y="117989"/>
            <a:ext cx="1759975" cy="363793"/>
          </a:xfrm>
          <a:prstGeom prst="flowChart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Problem Formulation</a:t>
            </a:r>
            <a:endParaRPr lang="en-CA" sz="1400" dirty="0"/>
          </a:p>
        </p:txBody>
      </p:sp>
      <p:sp>
        <p:nvSpPr>
          <p:cNvPr id="5" name="Flowchart: Process 4"/>
          <p:cNvSpPr/>
          <p:nvPr/>
        </p:nvSpPr>
        <p:spPr>
          <a:xfrm>
            <a:off x="4955457" y="762005"/>
            <a:ext cx="2271250" cy="476863"/>
          </a:xfrm>
          <a:prstGeom prst="flowChart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Setting of Objectives and Overall Project Plan</a:t>
            </a:r>
            <a:endParaRPr lang="en-CA" sz="1400" dirty="0"/>
          </a:p>
        </p:txBody>
      </p:sp>
      <p:sp>
        <p:nvSpPr>
          <p:cNvPr id="6" name="Flowchart: Process 5"/>
          <p:cNvSpPr/>
          <p:nvPr/>
        </p:nvSpPr>
        <p:spPr>
          <a:xfrm>
            <a:off x="2939846" y="1637073"/>
            <a:ext cx="2015612" cy="363793"/>
          </a:xfrm>
          <a:prstGeom prst="flowChart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Model Conceptualization</a:t>
            </a:r>
            <a:endParaRPr lang="en-CA" sz="1400" dirty="0"/>
          </a:p>
        </p:txBody>
      </p:sp>
      <p:sp>
        <p:nvSpPr>
          <p:cNvPr id="8" name="Flowchart: Process 7"/>
          <p:cNvSpPr/>
          <p:nvPr/>
        </p:nvSpPr>
        <p:spPr>
          <a:xfrm>
            <a:off x="5216012" y="2384323"/>
            <a:ext cx="1759975" cy="363793"/>
          </a:xfrm>
          <a:prstGeom prst="flowChart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Model Translation</a:t>
            </a:r>
            <a:endParaRPr lang="en-CA" sz="1400" dirty="0"/>
          </a:p>
        </p:txBody>
      </p:sp>
      <p:sp>
        <p:nvSpPr>
          <p:cNvPr id="9" name="Flowchart: Decision 8"/>
          <p:cNvSpPr/>
          <p:nvPr/>
        </p:nvSpPr>
        <p:spPr>
          <a:xfrm>
            <a:off x="5206182" y="3077495"/>
            <a:ext cx="1769805" cy="383460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Verified</a:t>
            </a:r>
            <a:endParaRPr lang="en-CA" sz="1400" dirty="0"/>
          </a:p>
        </p:txBody>
      </p:sp>
      <p:sp>
        <p:nvSpPr>
          <p:cNvPr id="10" name="Flowchart: Decision 9"/>
          <p:cNvSpPr/>
          <p:nvPr/>
        </p:nvSpPr>
        <p:spPr>
          <a:xfrm>
            <a:off x="5206182" y="3800167"/>
            <a:ext cx="1774722" cy="388376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Validated</a:t>
            </a:r>
            <a:endParaRPr lang="en-CA" sz="1400" dirty="0"/>
          </a:p>
        </p:txBody>
      </p:sp>
      <p:sp>
        <p:nvSpPr>
          <p:cNvPr id="11" name="Flowchart: Process 10"/>
          <p:cNvSpPr/>
          <p:nvPr/>
        </p:nvSpPr>
        <p:spPr>
          <a:xfrm>
            <a:off x="5083276" y="4454010"/>
            <a:ext cx="2015612" cy="363793"/>
          </a:xfrm>
          <a:prstGeom prst="flowChart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Experimental Design</a:t>
            </a:r>
            <a:endParaRPr lang="en-CA" sz="1400" dirty="0"/>
          </a:p>
        </p:txBody>
      </p:sp>
      <p:sp>
        <p:nvSpPr>
          <p:cNvPr id="12" name="Flowchart: Process 11"/>
          <p:cNvSpPr/>
          <p:nvPr/>
        </p:nvSpPr>
        <p:spPr>
          <a:xfrm>
            <a:off x="4916127" y="5078357"/>
            <a:ext cx="2344993" cy="363793"/>
          </a:xfrm>
          <a:prstGeom prst="flowChart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Production Runs and Analysis</a:t>
            </a:r>
            <a:endParaRPr lang="en-CA" sz="1400" dirty="0"/>
          </a:p>
        </p:txBody>
      </p:sp>
      <p:sp>
        <p:nvSpPr>
          <p:cNvPr id="13" name="Flowchart: Decision 12"/>
          <p:cNvSpPr/>
          <p:nvPr/>
        </p:nvSpPr>
        <p:spPr>
          <a:xfrm>
            <a:off x="5088194" y="5663375"/>
            <a:ext cx="2010695" cy="383460"/>
          </a:xfrm>
          <a:prstGeom prst="flowChartDecision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More Runs</a:t>
            </a:r>
            <a:endParaRPr lang="en-CA" sz="1400" dirty="0"/>
          </a:p>
        </p:txBody>
      </p:sp>
      <p:sp>
        <p:nvSpPr>
          <p:cNvPr id="14" name="Flowchart: Document 13"/>
          <p:cNvSpPr/>
          <p:nvPr/>
        </p:nvSpPr>
        <p:spPr>
          <a:xfrm>
            <a:off x="8082116" y="5279917"/>
            <a:ext cx="1366684" cy="1150375"/>
          </a:xfrm>
          <a:prstGeom prst="flowChartDocument">
            <a:avLst/>
          </a:prstGeom>
          <a:solidFill>
            <a:srgbClr val="7030A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Documentation and Reporting</a:t>
            </a:r>
            <a:endParaRPr lang="en-CA" sz="1400" dirty="0"/>
          </a:p>
        </p:txBody>
      </p:sp>
      <p:sp>
        <p:nvSpPr>
          <p:cNvPr id="15" name="Flowchart: Connector 14"/>
          <p:cNvSpPr/>
          <p:nvPr/>
        </p:nvSpPr>
        <p:spPr>
          <a:xfrm>
            <a:off x="10166558" y="5102939"/>
            <a:ext cx="1917289" cy="1504336"/>
          </a:xfrm>
          <a:prstGeom prst="flowChartConnector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Implementation</a:t>
            </a:r>
            <a:endParaRPr lang="en-CA" sz="1400" dirty="0"/>
          </a:p>
        </p:txBody>
      </p:sp>
      <p:cxnSp>
        <p:nvCxnSpPr>
          <p:cNvPr id="17" name="Straight Arrow Connector 16"/>
          <p:cNvCxnSpPr>
            <a:stCxn id="4" idx="2"/>
            <a:endCxn id="5" idx="0"/>
          </p:cNvCxnSpPr>
          <p:nvPr/>
        </p:nvCxnSpPr>
        <p:spPr>
          <a:xfrm flipH="1">
            <a:off x="6091082" y="481782"/>
            <a:ext cx="4918" cy="2802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6" idx="0"/>
          </p:cNvCxnSpPr>
          <p:nvPr/>
        </p:nvCxnSpPr>
        <p:spPr>
          <a:xfrm rot="5400000">
            <a:off x="4820265" y="366255"/>
            <a:ext cx="398205" cy="214343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2"/>
            <a:endCxn id="25" idx="0"/>
          </p:cNvCxnSpPr>
          <p:nvPr/>
        </p:nvCxnSpPr>
        <p:spPr>
          <a:xfrm rot="16200000" flipH="1">
            <a:off x="6987048" y="342902"/>
            <a:ext cx="400665" cy="21925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Process 24"/>
          <p:cNvSpPr/>
          <p:nvPr/>
        </p:nvSpPr>
        <p:spPr>
          <a:xfrm>
            <a:off x="7275872" y="1639533"/>
            <a:ext cx="2015612" cy="363793"/>
          </a:xfrm>
          <a:prstGeom prst="flowChartProcess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smtClean="0"/>
              <a:t>Data Collection</a:t>
            </a:r>
            <a:endParaRPr lang="en-CA" sz="1400" dirty="0"/>
          </a:p>
        </p:txBody>
      </p:sp>
      <p:cxnSp>
        <p:nvCxnSpPr>
          <p:cNvPr id="29" name="Elbow Connector 28"/>
          <p:cNvCxnSpPr>
            <a:stCxn id="6" idx="2"/>
            <a:endCxn id="8" idx="0"/>
          </p:cNvCxnSpPr>
          <p:nvPr/>
        </p:nvCxnSpPr>
        <p:spPr>
          <a:xfrm rot="16200000" flipH="1">
            <a:off x="4830098" y="1118420"/>
            <a:ext cx="383457" cy="21483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5" idx="2"/>
            <a:endCxn id="8" idx="0"/>
          </p:cNvCxnSpPr>
          <p:nvPr/>
        </p:nvCxnSpPr>
        <p:spPr>
          <a:xfrm rot="5400000">
            <a:off x="6999341" y="1099985"/>
            <a:ext cx="380997" cy="218767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9" idx="0"/>
          </p:cNvCxnSpPr>
          <p:nvPr/>
        </p:nvCxnSpPr>
        <p:spPr>
          <a:xfrm flipH="1">
            <a:off x="6091085" y="2748116"/>
            <a:ext cx="4915" cy="3293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" idx="1"/>
            <a:endCxn id="8" idx="1"/>
          </p:cNvCxnSpPr>
          <p:nvPr/>
        </p:nvCxnSpPr>
        <p:spPr>
          <a:xfrm rot="10800000" flipH="1">
            <a:off x="5206182" y="2566221"/>
            <a:ext cx="9830" cy="703005"/>
          </a:xfrm>
          <a:prstGeom prst="bentConnector3">
            <a:avLst>
              <a:gd name="adj1" fmla="val -332575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0" idx="0"/>
          </p:cNvCxnSpPr>
          <p:nvPr/>
        </p:nvCxnSpPr>
        <p:spPr>
          <a:xfrm>
            <a:off x="6088623" y="3456034"/>
            <a:ext cx="4920" cy="344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0" idx="1"/>
            <a:endCxn id="6" idx="1"/>
          </p:cNvCxnSpPr>
          <p:nvPr/>
        </p:nvCxnSpPr>
        <p:spPr>
          <a:xfrm rot="10800000">
            <a:off x="2939846" y="1818971"/>
            <a:ext cx="2266336" cy="2175385"/>
          </a:xfrm>
          <a:prstGeom prst="bentConnector3">
            <a:avLst>
              <a:gd name="adj1" fmla="val 1196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25" idx="3"/>
          </p:cNvCxnSpPr>
          <p:nvPr/>
        </p:nvCxnSpPr>
        <p:spPr>
          <a:xfrm flipV="1">
            <a:off x="6985817" y="1821430"/>
            <a:ext cx="2305667" cy="2172925"/>
          </a:xfrm>
          <a:prstGeom prst="bentConnector3">
            <a:avLst>
              <a:gd name="adj1" fmla="val 1214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0" idx="2"/>
            <a:endCxn id="11" idx="0"/>
          </p:cNvCxnSpPr>
          <p:nvPr/>
        </p:nvCxnSpPr>
        <p:spPr>
          <a:xfrm flipH="1">
            <a:off x="6091082" y="4188543"/>
            <a:ext cx="2461" cy="265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12" idx="0"/>
          </p:cNvCxnSpPr>
          <p:nvPr/>
        </p:nvCxnSpPr>
        <p:spPr>
          <a:xfrm flipH="1">
            <a:off x="6088624" y="4847299"/>
            <a:ext cx="7376" cy="231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3" idx="0"/>
          </p:cNvCxnSpPr>
          <p:nvPr/>
        </p:nvCxnSpPr>
        <p:spPr>
          <a:xfrm>
            <a:off x="6088623" y="5442150"/>
            <a:ext cx="4919" cy="221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3" idx="3"/>
            <a:endCxn id="14" idx="1"/>
          </p:cNvCxnSpPr>
          <p:nvPr/>
        </p:nvCxnSpPr>
        <p:spPr>
          <a:xfrm>
            <a:off x="7098889" y="5855105"/>
            <a:ext cx="98322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4" idx="3"/>
            <a:endCxn id="15" idx="2"/>
          </p:cNvCxnSpPr>
          <p:nvPr/>
        </p:nvCxnSpPr>
        <p:spPr>
          <a:xfrm>
            <a:off x="9448800" y="5855105"/>
            <a:ext cx="717758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184490" y="3401443"/>
            <a:ext cx="43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Yes</a:t>
            </a:r>
            <a:endParaRPr lang="en-CA" sz="1400" dirty="0"/>
          </a:p>
        </p:txBody>
      </p:sp>
      <p:sp>
        <p:nvSpPr>
          <p:cNvPr id="59" name="TextBox 58"/>
          <p:cNvSpPr txBox="1"/>
          <p:nvPr/>
        </p:nvSpPr>
        <p:spPr>
          <a:xfrm>
            <a:off x="6184490" y="4125601"/>
            <a:ext cx="43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Yes</a:t>
            </a:r>
            <a:endParaRPr lang="en-CA" sz="1400" dirty="0"/>
          </a:p>
        </p:txBody>
      </p:sp>
      <p:sp>
        <p:nvSpPr>
          <p:cNvPr id="60" name="TextBox 59"/>
          <p:cNvSpPr txBox="1"/>
          <p:nvPr/>
        </p:nvSpPr>
        <p:spPr>
          <a:xfrm>
            <a:off x="5046406" y="2906369"/>
            <a:ext cx="43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No</a:t>
            </a:r>
            <a:endParaRPr lang="en-CA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6971070" y="3678227"/>
            <a:ext cx="43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No</a:t>
            </a:r>
            <a:endParaRPr lang="en-CA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4864509" y="3678192"/>
            <a:ext cx="43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No</a:t>
            </a:r>
            <a:endParaRPr lang="en-CA" sz="1400" dirty="0"/>
          </a:p>
        </p:txBody>
      </p:sp>
      <p:sp>
        <p:nvSpPr>
          <p:cNvPr id="63" name="TextBox 62"/>
          <p:cNvSpPr txBox="1"/>
          <p:nvPr/>
        </p:nvSpPr>
        <p:spPr>
          <a:xfrm>
            <a:off x="4803057" y="128735"/>
            <a:ext cx="43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20379" y="863753"/>
            <a:ext cx="43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2</a:t>
            </a:r>
            <a:endParaRPr lang="en-CA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2723535" y="1317008"/>
            <a:ext cx="43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3</a:t>
            </a:r>
            <a:endParaRPr lang="en-CA" sz="1400" dirty="0"/>
          </a:p>
        </p:txBody>
      </p:sp>
      <p:sp>
        <p:nvSpPr>
          <p:cNvPr id="66" name="TextBox 65"/>
          <p:cNvSpPr txBox="1"/>
          <p:nvPr/>
        </p:nvSpPr>
        <p:spPr>
          <a:xfrm>
            <a:off x="8876070" y="1321409"/>
            <a:ext cx="43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4</a:t>
            </a:r>
            <a:endParaRPr lang="en-CA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5471652" y="2130119"/>
            <a:ext cx="43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5</a:t>
            </a:r>
            <a:endParaRPr lang="en-CA" sz="1400" dirty="0"/>
          </a:p>
        </p:txBody>
      </p:sp>
      <p:sp>
        <p:nvSpPr>
          <p:cNvPr id="68" name="TextBox 67"/>
          <p:cNvSpPr txBox="1"/>
          <p:nvPr/>
        </p:nvSpPr>
        <p:spPr>
          <a:xfrm>
            <a:off x="5454446" y="2875924"/>
            <a:ext cx="43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6</a:t>
            </a:r>
            <a:endParaRPr lang="en-CA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454446" y="3604233"/>
            <a:ext cx="43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7</a:t>
            </a:r>
            <a:endParaRPr lang="en-CA" sz="1400" dirty="0"/>
          </a:p>
        </p:txBody>
      </p:sp>
      <p:sp>
        <p:nvSpPr>
          <p:cNvPr id="70" name="TextBox 69"/>
          <p:cNvSpPr txBox="1"/>
          <p:nvPr/>
        </p:nvSpPr>
        <p:spPr>
          <a:xfrm>
            <a:off x="5471652" y="4144257"/>
            <a:ext cx="43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8</a:t>
            </a:r>
            <a:endParaRPr lang="en-CA" sz="1400" dirty="0"/>
          </a:p>
        </p:txBody>
      </p:sp>
      <p:sp>
        <p:nvSpPr>
          <p:cNvPr id="71" name="TextBox 70"/>
          <p:cNvSpPr txBox="1"/>
          <p:nvPr/>
        </p:nvSpPr>
        <p:spPr>
          <a:xfrm>
            <a:off x="5513435" y="4822732"/>
            <a:ext cx="43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9</a:t>
            </a:r>
            <a:endParaRPr lang="en-CA" sz="1400" dirty="0"/>
          </a:p>
        </p:txBody>
      </p:sp>
      <p:sp>
        <p:nvSpPr>
          <p:cNvPr id="72" name="TextBox 71"/>
          <p:cNvSpPr txBox="1"/>
          <p:nvPr/>
        </p:nvSpPr>
        <p:spPr>
          <a:xfrm>
            <a:off x="5513435" y="5478062"/>
            <a:ext cx="43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10</a:t>
            </a:r>
            <a:endParaRPr lang="en-CA" sz="1400" dirty="0"/>
          </a:p>
        </p:txBody>
      </p:sp>
      <p:sp>
        <p:nvSpPr>
          <p:cNvPr id="73" name="TextBox 72"/>
          <p:cNvSpPr txBox="1"/>
          <p:nvPr/>
        </p:nvSpPr>
        <p:spPr>
          <a:xfrm>
            <a:off x="7723239" y="5245506"/>
            <a:ext cx="43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11</a:t>
            </a:r>
            <a:endParaRPr lang="en-CA" sz="1400" dirty="0"/>
          </a:p>
        </p:txBody>
      </p:sp>
      <p:sp>
        <p:nvSpPr>
          <p:cNvPr id="74" name="TextBox 73"/>
          <p:cNvSpPr txBox="1"/>
          <p:nvPr/>
        </p:nvSpPr>
        <p:spPr>
          <a:xfrm>
            <a:off x="9908463" y="5279917"/>
            <a:ext cx="43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12</a:t>
            </a:r>
            <a:endParaRPr lang="en-CA" sz="1400" dirty="0"/>
          </a:p>
        </p:txBody>
      </p:sp>
      <p:cxnSp>
        <p:nvCxnSpPr>
          <p:cNvPr id="79" name="Elbow Connector 78"/>
          <p:cNvCxnSpPr>
            <a:stCxn id="13" idx="1"/>
            <a:endCxn id="11" idx="1"/>
          </p:cNvCxnSpPr>
          <p:nvPr/>
        </p:nvCxnSpPr>
        <p:spPr>
          <a:xfrm rot="10800000">
            <a:off x="5083276" y="4635907"/>
            <a:ext cx="4918" cy="1219198"/>
          </a:xfrm>
          <a:prstGeom prst="bentConnector3">
            <a:avLst>
              <a:gd name="adj1" fmla="val 1414465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23504" y="5519319"/>
            <a:ext cx="43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Yes</a:t>
            </a:r>
            <a:endParaRPr lang="en-CA" sz="1400" dirty="0"/>
          </a:p>
        </p:txBody>
      </p:sp>
      <p:sp>
        <p:nvSpPr>
          <p:cNvPr id="84" name="TextBox 83"/>
          <p:cNvSpPr txBox="1"/>
          <p:nvPr/>
        </p:nvSpPr>
        <p:spPr>
          <a:xfrm>
            <a:off x="7003025" y="5554959"/>
            <a:ext cx="432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smtClean="0"/>
              <a:t>No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xmlns="" val="10480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Course Outline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6960"/>
            <a:ext cx="10515600" cy="5140170"/>
          </a:xfrm>
        </p:spPr>
        <p:txBody>
          <a:bodyPr>
            <a:normAutofit/>
          </a:bodyPr>
          <a:lstStyle/>
          <a:p>
            <a:r>
              <a:rPr lang="en-CA" sz="3600" dirty="0" smtClean="0">
                <a:solidFill>
                  <a:schemeClr val="accent5"/>
                </a:solidFill>
              </a:rPr>
              <a:t>Introduction to simulation</a:t>
            </a:r>
          </a:p>
          <a:p>
            <a:r>
              <a:rPr lang="en-CA" sz="3600" dirty="0" smtClean="0">
                <a:solidFill>
                  <a:schemeClr val="accent6"/>
                </a:solidFill>
              </a:rPr>
              <a:t>Simulation examples in Excel spreadsheets</a:t>
            </a:r>
          </a:p>
          <a:p>
            <a:r>
              <a:rPr lang="en-CA" sz="3600" dirty="0" smtClean="0">
                <a:solidFill>
                  <a:schemeClr val="accent5"/>
                </a:solidFill>
              </a:rPr>
              <a:t>General principles of simulation</a:t>
            </a:r>
          </a:p>
          <a:p>
            <a:r>
              <a:rPr lang="en-CA" sz="3600" dirty="0" smtClean="0">
                <a:solidFill>
                  <a:schemeClr val="accent6"/>
                </a:solidFill>
              </a:rPr>
              <a:t>Statistical models in simulation</a:t>
            </a:r>
          </a:p>
          <a:p>
            <a:r>
              <a:rPr lang="en-CA" sz="3600" dirty="0" smtClean="0">
                <a:solidFill>
                  <a:schemeClr val="accent5"/>
                </a:solidFill>
              </a:rPr>
              <a:t>Queuing models</a:t>
            </a:r>
          </a:p>
          <a:p>
            <a:r>
              <a:rPr lang="en-CA" sz="3600" dirty="0" smtClean="0">
                <a:solidFill>
                  <a:schemeClr val="accent6"/>
                </a:solidFill>
              </a:rPr>
              <a:t>Random number generation</a:t>
            </a:r>
          </a:p>
          <a:p>
            <a:r>
              <a:rPr lang="en-CA" sz="3600" dirty="0" smtClean="0">
                <a:solidFill>
                  <a:schemeClr val="accent5"/>
                </a:solidFill>
              </a:rPr>
              <a:t>Random </a:t>
            </a:r>
            <a:r>
              <a:rPr lang="en-CA" sz="3600" dirty="0" err="1" smtClean="0">
                <a:solidFill>
                  <a:schemeClr val="accent5"/>
                </a:solidFill>
              </a:rPr>
              <a:t>variate</a:t>
            </a:r>
            <a:r>
              <a:rPr lang="en-CA" sz="3600" dirty="0">
                <a:solidFill>
                  <a:schemeClr val="accent5"/>
                </a:solidFill>
              </a:rPr>
              <a:t> </a:t>
            </a:r>
            <a:r>
              <a:rPr lang="en-CA" sz="3600" dirty="0" smtClean="0">
                <a:solidFill>
                  <a:schemeClr val="accent5"/>
                </a:solidFill>
              </a:rPr>
              <a:t>generation</a:t>
            </a:r>
          </a:p>
          <a:p>
            <a:r>
              <a:rPr lang="en-CA" sz="3600" dirty="0" smtClean="0">
                <a:solidFill>
                  <a:schemeClr val="accent6"/>
                </a:solidFill>
              </a:rPr>
              <a:t>Monte-Carlo simulation</a:t>
            </a:r>
            <a:endParaRPr lang="en-CA" sz="3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461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033" y="2547895"/>
            <a:ext cx="10377996" cy="2756008"/>
          </a:xfrm>
        </p:spPr>
        <p:txBody>
          <a:bodyPr>
            <a:noAutofit/>
          </a:bodyPr>
          <a:lstStyle/>
          <a:p>
            <a:r>
              <a:rPr lang="en-CA" sz="4800" dirty="0" smtClean="0">
                <a:solidFill>
                  <a:schemeClr val="accent3">
                    <a:lumMod val="50000"/>
                  </a:schemeClr>
                </a:solidFill>
              </a:rPr>
              <a:t>Lecture (1)</a:t>
            </a:r>
            <a:r>
              <a:rPr lang="en-CA" sz="7200" dirty="0" smtClean="0"/>
              <a:t/>
            </a:r>
            <a:br>
              <a:rPr lang="en-CA" sz="7200" dirty="0" smtClean="0"/>
            </a:br>
            <a:r>
              <a:rPr lang="en-CA" sz="7200" b="1" dirty="0" smtClean="0">
                <a:solidFill>
                  <a:srgbClr val="C00000"/>
                </a:solidFill>
              </a:rPr>
              <a:t>Introduction to Systems and Simulation</a:t>
            </a:r>
            <a:endParaRPr lang="en-CA" sz="7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5184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Introduction to Simulation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77" y="1825625"/>
            <a:ext cx="1115961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sz="36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Simulation is the </a:t>
            </a:r>
            <a:r>
              <a:rPr lang="en-CA" sz="3600" dirty="0" smtClean="0">
                <a:solidFill>
                  <a:schemeClr val="accent5"/>
                </a:solidFill>
              </a:rPr>
              <a:t>imitation </a:t>
            </a: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of a real-world process or system over time [Banks et </a:t>
            </a:r>
            <a:r>
              <a:rPr lang="en-CA" sz="3600" i="1" dirty="0" smtClean="0">
                <a:solidFill>
                  <a:schemeClr val="bg2">
                    <a:lumMod val="50000"/>
                  </a:schemeClr>
                </a:solidFill>
              </a:rPr>
              <a:t>al.</a:t>
            </a: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It is used for </a:t>
            </a:r>
            <a:r>
              <a:rPr lang="en-CA" sz="3600" dirty="0" smtClean="0">
                <a:solidFill>
                  <a:schemeClr val="accent5"/>
                </a:solidFill>
              </a:rPr>
              <a:t>analysis and study </a:t>
            </a: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of complex systems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Simulation requires the </a:t>
            </a:r>
            <a:r>
              <a:rPr lang="en-CA" sz="3600" dirty="0" smtClean="0">
                <a:solidFill>
                  <a:schemeClr val="accent5"/>
                </a:solidFill>
              </a:rPr>
              <a:t>development of a </a:t>
            </a:r>
            <a:r>
              <a:rPr lang="en-CA" sz="3600" i="1" dirty="0" smtClean="0">
                <a:solidFill>
                  <a:schemeClr val="accent6"/>
                </a:solidFill>
              </a:rPr>
              <a:t>simulation model</a:t>
            </a:r>
            <a:r>
              <a:rPr lang="en-CA" sz="3600" dirty="0" smtClean="0">
                <a:solidFill>
                  <a:schemeClr val="accent5"/>
                </a:solidFill>
              </a:rPr>
              <a:t> </a:t>
            </a: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and then conducting computer-based experiments with the model to </a:t>
            </a:r>
            <a:r>
              <a:rPr lang="en-CA" sz="3600" dirty="0" smtClean="0">
                <a:solidFill>
                  <a:schemeClr val="accent5"/>
                </a:solidFill>
              </a:rPr>
              <a:t>describe, explain, and predict </a:t>
            </a:r>
            <a:r>
              <a:rPr lang="en-CA" sz="3600" dirty="0" smtClean="0">
                <a:solidFill>
                  <a:schemeClr val="bg2">
                    <a:lumMod val="50000"/>
                  </a:schemeClr>
                </a:solidFill>
              </a:rPr>
              <a:t>the behaviour of the real system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29732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The </a:t>
            </a:r>
            <a:r>
              <a:rPr lang="en-US" b="1" i="1" dirty="0" smtClean="0">
                <a:solidFill>
                  <a:srgbClr val="990000"/>
                </a:solidFill>
              </a:rPr>
              <a:t>SIMULATION</a:t>
            </a:r>
            <a:r>
              <a:rPr lang="en-US" b="1" dirty="0" smtClean="0"/>
              <a:t> is the process of designing a mathematical or logical model of the real system and then conducting computer-based experiments with the model to describe, explain, and predict the behavior of the real system.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System Environment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1832"/>
            <a:ext cx="10515600" cy="4351338"/>
          </a:xfrm>
        </p:spPr>
        <p:txBody>
          <a:bodyPr/>
          <a:lstStyle/>
          <a:p>
            <a:r>
              <a:rPr lang="en-CA" dirty="0" smtClean="0">
                <a:solidFill>
                  <a:schemeClr val="accent3">
                    <a:lumMod val="50000"/>
                  </a:schemeClr>
                </a:solidFill>
              </a:rPr>
              <a:t>A system is affected by changes that occur outside its boundaries. Such changes are said to occur in the </a:t>
            </a:r>
            <a:r>
              <a:rPr lang="en-CA" i="1" dirty="0" smtClean="0">
                <a:solidFill>
                  <a:schemeClr val="accent5"/>
                </a:solidFill>
              </a:rPr>
              <a:t>system environment</a:t>
            </a:r>
          </a:p>
        </p:txBody>
      </p:sp>
      <p:pic>
        <p:nvPicPr>
          <p:cNvPr id="1026" name="Picture 2" descr="http://upload.wikimedia.org/wikipedia/commons/thumb/b/b6/System_boundary.svg/250px-System_boundary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84710" y="2003784"/>
            <a:ext cx="23812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2297578"/>
            <a:ext cx="862114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>
              <a:buFont typeface="Arial" panose="020B0604020202020204" pitchFamily="34" charset="0"/>
              <a:buChar char="•"/>
            </a:pPr>
            <a:r>
              <a:rPr lang="en-CA" sz="2800" dirty="0" smtClean="0">
                <a:solidFill>
                  <a:schemeClr val="accent3">
                    <a:lumMod val="50000"/>
                  </a:schemeClr>
                </a:solidFill>
              </a:rPr>
              <a:t>The </a:t>
            </a:r>
            <a:r>
              <a:rPr lang="en-CA" sz="2800" i="1" dirty="0" smtClean="0">
                <a:solidFill>
                  <a:schemeClr val="accent5"/>
                </a:solidFill>
              </a:rPr>
              <a:t>boundary</a:t>
            </a:r>
            <a:r>
              <a:rPr lang="en-CA" sz="2800" dirty="0" smtClean="0">
                <a:solidFill>
                  <a:schemeClr val="accent3">
                    <a:lumMod val="50000"/>
                  </a:schemeClr>
                </a:solidFill>
              </a:rPr>
              <a:t> between the system and its environment depend on the purpose of the study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CA" sz="2800" u="sng" dirty="0" smtClean="0">
                <a:solidFill>
                  <a:schemeClr val="accent3">
                    <a:lumMod val="50000"/>
                  </a:schemeClr>
                </a:solidFill>
              </a:rPr>
              <a:t>Example:</a:t>
            </a:r>
            <a:r>
              <a:rPr lang="en-CA" sz="28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CA" sz="2800" i="1" dirty="0" smtClean="0">
                <a:solidFill>
                  <a:schemeClr val="accent5"/>
                </a:solidFill>
              </a:rPr>
              <a:t>Bank System</a:t>
            </a:r>
          </a:p>
          <a:p>
            <a:pPr marL="457200" indent="-457200">
              <a:buFontTx/>
              <a:buChar char="-"/>
            </a:pPr>
            <a:r>
              <a:rPr lang="en-CA" sz="2800" dirty="0" smtClean="0">
                <a:solidFill>
                  <a:schemeClr val="accent3">
                    <a:lumMod val="50000"/>
                  </a:schemeClr>
                </a:solidFill>
              </a:rPr>
              <a:t>There is a limit on the </a:t>
            </a:r>
            <a:r>
              <a:rPr lang="en-CA" sz="2800" dirty="0" smtClean="0">
                <a:solidFill>
                  <a:srgbClr val="FF0000"/>
                </a:solidFill>
              </a:rPr>
              <a:t>maximum interest rate </a:t>
            </a:r>
            <a:r>
              <a:rPr lang="en-CA" sz="2800" dirty="0" smtClean="0">
                <a:solidFill>
                  <a:schemeClr val="accent3">
                    <a:lumMod val="50000"/>
                  </a:schemeClr>
                </a:solidFill>
              </a:rPr>
              <a:t>that can be paid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199" y="4389857"/>
            <a:ext cx="107147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en-CA" sz="2800" dirty="0" smtClean="0">
                <a:solidFill>
                  <a:schemeClr val="accent3">
                    <a:lumMod val="50000"/>
                  </a:schemeClr>
                </a:solidFill>
              </a:rPr>
              <a:t>For a study of a </a:t>
            </a:r>
            <a:r>
              <a:rPr lang="en-CA" sz="2800" dirty="0" smtClean="0">
                <a:solidFill>
                  <a:schemeClr val="accent6"/>
                </a:solidFill>
              </a:rPr>
              <a:t>single bank</a:t>
            </a:r>
            <a:r>
              <a:rPr lang="en-CA" sz="2800" dirty="0" smtClean="0">
                <a:solidFill>
                  <a:schemeClr val="accent3">
                    <a:lumMod val="50000"/>
                  </a:schemeClr>
                </a:solidFill>
              </a:rPr>
              <a:t>, this would be an example of a constraint imposed by the environment</a:t>
            </a:r>
          </a:p>
          <a:p>
            <a:pPr marL="457200" indent="-457200">
              <a:buFontTx/>
              <a:buChar char="-"/>
            </a:pPr>
            <a:r>
              <a:rPr lang="en-CA" sz="2800" dirty="0" smtClean="0">
                <a:solidFill>
                  <a:schemeClr val="accent3">
                    <a:lumMod val="50000"/>
                  </a:schemeClr>
                </a:solidFill>
              </a:rPr>
              <a:t>For a study of the </a:t>
            </a:r>
            <a:r>
              <a:rPr lang="en-CA" sz="2800" dirty="0" smtClean="0">
                <a:solidFill>
                  <a:schemeClr val="accent6"/>
                </a:solidFill>
              </a:rPr>
              <a:t>effect of monetary laws on the banking industry</a:t>
            </a:r>
            <a:r>
              <a:rPr lang="en-CA" sz="28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CA" sz="28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33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b="1" dirty="0" smtClean="0">
                <a:solidFill>
                  <a:srgbClr val="C00000"/>
                </a:solidFill>
              </a:rPr>
              <a:t>Systems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171" y="1825625"/>
            <a:ext cx="10785629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CA" sz="3600" u="sng" dirty="0" smtClean="0">
                <a:solidFill>
                  <a:schemeClr val="accent5"/>
                </a:solidFill>
              </a:rPr>
              <a:t>Systems:</a:t>
            </a:r>
            <a:r>
              <a:rPr lang="en-CA" sz="3600" dirty="0" smtClean="0">
                <a:solidFill>
                  <a:schemeClr val="accent5"/>
                </a:solidFill>
              </a:rPr>
              <a:t> </a:t>
            </a:r>
            <a:r>
              <a:rPr lang="en-CA" sz="3600" dirty="0" smtClean="0">
                <a:solidFill>
                  <a:srgbClr val="FF0000"/>
                </a:solidFill>
              </a:rPr>
              <a:t>a group of objects joined together </a:t>
            </a:r>
            <a:r>
              <a:rPr lang="en-CA" sz="3600" dirty="0" smtClean="0">
                <a:solidFill>
                  <a:schemeClr val="accent3">
                    <a:lumMod val="50000"/>
                  </a:schemeClr>
                </a:solidFill>
              </a:rPr>
              <a:t>in some regular interaction or interdependence towards the accomplishment of some purpose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21732" y="3273903"/>
            <a:ext cx="4059314" cy="31423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2248" y="3454635"/>
            <a:ext cx="63268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indent="-266700">
              <a:buFont typeface="Wingdings" panose="05000000000000000000" pitchFamily="2" charset="2"/>
              <a:buChar char="q"/>
            </a:pPr>
            <a:r>
              <a:rPr lang="en-CA" sz="3600" u="sng" dirty="0" smtClean="0">
                <a:solidFill>
                  <a:schemeClr val="accent5"/>
                </a:solidFill>
              </a:rPr>
              <a:t>Example:</a:t>
            </a:r>
            <a:r>
              <a:rPr lang="en-CA" sz="3600" dirty="0" smtClean="0">
                <a:solidFill>
                  <a:schemeClr val="accent5"/>
                </a:solidFill>
              </a:rPr>
              <a:t> </a:t>
            </a:r>
            <a:r>
              <a:rPr lang="en-CA" sz="3600" dirty="0" smtClean="0">
                <a:solidFill>
                  <a:schemeClr val="accent3">
                    <a:lumMod val="50000"/>
                  </a:schemeClr>
                </a:solidFill>
              </a:rPr>
              <a:t>A production system manufacturing automobiles. Machines, components and workers operate jointly to produce vehicles</a:t>
            </a:r>
            <a:endParaRPr lang="en-CA" sz="3600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90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</TotalTime>
  <Words>1625</Words>
  <Application>Microsoft Office PowerPoint</Application>
  <PresentationFormat>Custom</PresentationFormat>
  <Paragraphs>244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Chapter 1 Introduction to  Simulation and Modeling</vt:lpstr>
      <vt:lpstr>Pre-Requisites</vt:lpstr>
      <vt:lpstr>Textbook</vt:lpstr>
      <vt:lpstr>Course Outline</vt:lpstr>
      <vt:lpstr>Lecture (1) Introduction to Systems and Simulation</vt:lpstr>
      <vt:lpstr>Introduction to Simulation</vt:lpstr>
      <vt:lpstr>What is Simulation</vt:lpstr>
      <vt:lpstr>System Environment</vt:lpstr>
      <vt:lpstr>Systems</vt:lpstr>
      <vt:lpstr>System Components</vt:lpstr>
      <vt:lpstr>System Components</vt:lpstr>
      <vt:lpstr>Example</vt:lpstr>
      <vt:lpstr>Examples</vt:lpstr>
      <vt:lpstr>Models</vt:lpstr>
      <vt:lpstr>Ways to Study a System [Law]</vt:lpstr>
      <vt:lpstr>Why are Models Used?</vt:lpstr>
      <vt:lpstr>Types of Models</vt:lpstr>
      <vt:lpstr>Classifications of Simulation Models</vt:lpstr>
      <vt:lpstr>Static and Dynamic Models</vt:lpstr>
      <vt:lpstr>Deterministic and Stochastic Models</vt:lpstr>
      <vt:lpstr>Discrete Vs Continuous</vt:lpstr>
      <vt:lpstr>Discrete and Continuous Models</vt:lpstr>
      <vt:lpstr>When is Simulation Appropriate</vt:lpstr>
      <vt:lpstr>When is Simulation Appropriate</vt:lpstr>
      <vt:lpstr>Advantages of Simulation</vt:lpstr>
      <vt:lpstr>When is Simulation not Appropriate</vt:lpstr>
      <vt:lpstr>Disadvantages of Simulation</vt:lpstr>
      <vt:lpstr>Simulation Packages</vt:lpstr>
      <vt:lpstr>Steps in a Simulation Study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 El Mougy</dc:creator>
  <cp:lastModifiedBy>Pc Home</cp:lastModifiedBy>
  <cp:revision>81</cp:revision>
  <dcterms:created xsi:type="dcterms:W3CDTF">2014-01-27T07:58:41Z</dcterms:created>
  <dcterms:modified xsi:type="dcterms:W3CDTF">2020-07-19T15:29:46Z</dcterms:modified>
</cp:coreProperties>
</file>