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72" r:id="rId11"/>
    <p:sldId id="273" r:id="rId12"/>
    <p:sldId id="265" r:id="rId13"/>
    <p:sldId id="266" r:id="rId14"/>
  </p:sldIdLst>
  <p:sldSz cx="12192000" cy="6858000"/>
  <p:notesSz cx="6858000" cy="9144000"/>
  <p:defaultTex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14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JO" dirty="0"/>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9FEAFE0D-2390-40DA-A32F-74F75CB18490}" type="datetimeFigureOut">
              <a:rPr lang="ar-JO" smtClean="0"/>
              <a:t>11/11/1444</a:t>
            </a:fld>
            <a:endParaRPr lang="ar-JO" dirty="0"/>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JO" dirty="0"/>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JO" dirty="0"/>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0AFFD881-C594-4E1E-8469-8D5FEC704720}" type="slidenum">
              <a:rPr lang="ar-JO" smtClean="0"/>
              <a:t>‹#›</a:t>
            </a:fld>
            <a:endParaRPr lang="ar-JO" dirty="0"/>
          </a:p>
        </p:txBody>
      </p:sp>
    </p:spTree>
    <p:extLst>
      <p:ext uri="{BB962C8B-B14F-4D97-AF65-F5344CB8AC3E}">
        <p14:creationId xmlns:p14="http://schemas.microsoft.com/office/powerpoint/2010/main" val="1932564109"/>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JO" dirty="0"/>
          </a:p>
        </p:txBody>
      </p:sp>
      <p:sp>
        <p:nvSpPr>
          <p:cNvPr id="4" name="عنصر نائب لرقم الشريحة 3"/>
          <p:cNvSpPr>
            <a:spLocks noGrp="1"/>
          </p:cNvSpPr>
          <p:nvPr>
            <p:ph type="sldNum" sz="quarter" idx="5"/>
          </p:nvPr>
        </p:nvSpPr>
        <p:spPr/>
        <p:txBody>
          <a:bodyPr/>
          <a:lstStyle/>
          <a:p>
            <a:fld id="{0AFFD881-C594-4E1E-8469-8D5FEC704720}" type="slidenum">
              <a:rPr lang="ar-JO" smtClean="0"/>
              <a:t>12</a:t>
            </a:fld>
            <a:endParaRPr lang="ar-JO" dirty="0"/>
          </a:p>
        </p:txBody>
      </p:sp>
    </p:spTree>
    <p:extLst>
      <p:ext uri="{BB962C8B-B14F-4D97-AF65-F5344CB8AC3E}">
        <p14:creationId xmlns:p14="http://schemas.microsoft.com/office/powerpoint/2010/main" val="2574270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E73E9E3-E03C-CBFC-AD60-4EAB7D84A0CA}"/>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endParaRPr lang="ar-JO"/>
          </a:p>
        </p:txBody>
      </p:sp>
      <p:sp>
        <p:nvSpPr>
          <p:cNvPr id="3" name="عنوان فرعي 2">
            <a:extLst>
              <a:ext uri="{FF2B5EF4-FFF2-40B4-BE49-F238E27FC236}">
                <a16:creationId xmlns:a16="http://schemas.microsoft.com/office/drawing/2014/main" id="{1CD3B322-911F-9259-D407-A64339BCF5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ar-JO"/>
          </a:p>
        </p:txBody>
      </p:sp>
      <p:sp>
        <p:nvSpPr>
          <p:cNvPr id="4" name="عنصر نائب للتاريخ 3">
            <a:extLst>
              <a:ext uri="{FF2B5EF4-FFF2-40B4-BE49-F238E27FC236}">
                <a16:creationId xmlns:a16="http://schemas.microsoft.com/office/drawing/2014/main" id="{23CD6860-8140-5858-8DC0-EC8B44A02B77}"/>
              </a:ext>
            </a:extLst>
          </p:cNvPr>
          <p:cNvSpPr>
            <a:spLocks noGrp="1"/>
          </p:cNvSpPr>
          <p:nvPr>
            <p:ph type="dt" sz="half" idx="10"/>
          </p:nvPr>
        </p:nvSpPr>
        <p:spPr/>
        <p:txBody>
          <a:bodyPr/>
          <a:lstStyle/>
          <a:p>
            <a:fld id="{9738242E-6167-4C39-B9D0-BCA11AA3552E}" type="datetimeFigureOut">
              <a:rPr lang="ar-JO" smtClean="0"/>
              <a:t>11/11/1444</a:t>
            </a:fld>
            <a:endParaRPr lang="ar-JO" dirty="0"/>
          </a:p>
        </p:txBody>
      </p:sp>
      <p:sp>
        <p:nvSpPr>
          <p:cNvPr id="5" name="عنصر نائب للتذييل 4">
            <a:extLst>
              <a:ext uri="{FF2B5EF4-FFF2-40B4-BE49-F238E27FC236}">
                <a16:creationId xmlns:a16="http://schemas.microsoft.com/office/drawing/2014/main" id="{919FB3EA-7F13-E2F9-6D00-4A77E1BA22B6}"/>
              </a:ext>
            </a:extLst>
          </p:cNvPr>
          <p:cNvSpPr>
            <a:spLocks noGrp="1"/>
          </p:cNvSpPr>
          <p:nvPr>
            <p:ph type="ftr" sz="quarter" idx="11"/>
          </p:nvPr>
        </p:nvSpPr>
        <p:spPr/>
        <p:txBody>
          <a:bodyPr/>
          <a:lstStyle/>
          <a:p>
            <a:endParaRPr lang="ar-JO" dirty="0"/>
          </a:p>
        </p:txBody>
      </p:sp>
      <p:sp>
        <p:nvSpPr>
          <p:cNvPr id="6" name="عنصر نائب لرقم الشريحة 5">
            <a:extLst>
              <a:ext uri="{FF2B5EF4-FFF2-40B4-BE49-F238E27FC236}">
                <a16:creationId xmlns:a16="http://schemas.microsoft.com/office/drawing/2014/main" id="{657DD695-9CF4-D6A3-D9E7-1011DD04D120}"/>
              </a:ext>
            </a:extLst>
          </p:cNvPr>
          <p:cNvSpPr>
            <a:spLocks noGrp="1"/>
          </p:cNvSpPr>
          <p:nvPr>
            <p:ph type="sldNum" sz="quarter" idx="12"/>
          </p:nvPr>
        </p:nvSpPr>
        <p:spPr/>
        <p:txBody>
          <a:bodyPr/>
          <a:lstStyle/>
          <a:p>
            <a:fld id="{5EA0F459-FC05-4C8D-9867-66A0267BF798}" type="slidenum">
              <a:rPr lang="ar-JO" smtClean="0"/>
              <a:t>‹#›</a:t>
            </a:fld>
            <a:endParaRPr lang="ar-JO" dirty="0"/>
          </a:p>
        </p:txBody>
      </p:sp>
    </p:spTree>
    <p:extLst>
      <p:ext uri="{BB962C8B-B14F-4D97-AF65-F5344CB8AC3E}">
        <p14:creationId xmlns:p14="http://schemas.microsoft.com/office/powerpoint/2010/main" val="2696540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54C99EC-8254-6C61-73B4-7A4584DC6EE5}"/>
              </a:ext>
            </a:extLst>
          </p:cNvPr>
          <p:cNvSpPr>
            <a:spLocks noGrp="1"/>
          </p:cNvSpPr>
          <p:nvPr>
            <p:ph type="title"/>
          </p:nvPr>
        </p:nvSpPr>
        <p:spPr/>
        <p:txBody>
          <a:bodyPr/>
          <a:lstStyle/>
          <a:p>
            <a:r>
              <a:rPr lang="ar-SA"/>
              <a:t>انقر لتحرير نمط عنوان الشكل الرئيسي</a:t>
            </a:r>
            <a:endParaRPr lang="ar-JO"/>
          </a:p>
        </p:txBody>
      </p:sp>
      <p:sp>
        <p:nvSpPr>
          <p:cNvPr id="3" name="عنصر نائب للعنوان العمودي 2">
            <a:extLst>
              <a:ext uri="{FF2B5EF4-FFF2-40B4-BE49-F238E27FC236}">
                <a16:creationId xmlns:a16="http://schemas.microsoft.com/office/drawing/2014/main" id="{F6A3916E-C8CD-FEE8-F57C-22A77B374531}"/>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تاريخ 3">
            <a:extLst>
              <a:ext uri="{FF2B5EF4-FFF2-40B4-BE49-F238E27FC236}">
                <a16:creationId xmlns:a16="http://schemas.microsoft.com/office/drawing/2014/main" id="{4D910134-1AE5-C9F9-7977-3660396DF49A}"/>
              </a:ext>
            </a:extLst>
          </p:cNvPr>
          <p:cNvSpPr>
            <a:spLocks noGrp="1"/>
          </p:cNvSpPr>
          <p:nvPr>
            <p:ph type="dt" sz="half" idx="10"/>
          </p:nvPr>
        </p:nvSpPr>
        <p:spPr/>
        <p:txBody>
          <a:bodyPr/>
          <a:lstStyle/>
          <a:p>
            <a:fld id="{9738242E-6167-4C39-B9D0-BCA11AA3552E}" type="datetimeFigureOut">
              <a:rPr lang="ar-JO" smtClean="0"/>
              <a:t>11/11/1444</a:t>
            </a:fld>
            <a:endParaRPr lang="ar-JO" dirty="0"/>
          </a:p>
        </p:txBody>
      </p:sp>
      <p:sp>
        <p:nvSpPr>
          <p:cNvPr id="5" name="عنصر نائب للتذييل 4">
            <a:extLst>
              <a:ext uri="{FF2B5EF4-FFF2-40B4-BE49-F238E27FC236}">
                <a16:creationId xmlns:a16="http://schemas.microsoft.com/office/drawing/2014/main" id="{B9F61FD3-B3B1-4295-A6FA-383A1D9E6E50}"/>
              </a:ext>
            </a:extLst>
          </p:cNvPr>
          <p:cNvSpPr>
            <a:spLocks noGrp="1"/>
          </p:cNvSpPr>
          <p:nvPr>
            <p:ph type="ftr" sz="quarter" idx="11"/>
          </p:nvPr>
        </p:nvSpPr>
        <p:spPr/>
        <p:txBody>
          <a:bodyPr/>
          <a:lstStyle/>
          <a:p>
            <a:endParaRPr lang="ar-JO" dirty="0"/>
          </a:p>
        </p:txBody>
      </p:sp>
      <p:sp>
        <p:nvSpPr>
          <p:cNvPr id="6" name="عنصر نائب لرقم الشريحة 5">
            <a:extLst>
              <a:ext uri="{FF2B5EF4-FFF2-40B4-BE49-F238E27FC236}">
                <a16:creationId xmlns:a16="http://schemas.microsoft.com/office/drawing/2014/main" id="{54CD7C91-5955-A9C9-FCE4-E9FB51F91A2F}"/>
              </a:ext>
            </a:extLst>
          </p:cNvPr>
          <p:cNvSpPr>
            <a:spLocks noGrp="1"/>
          </p:cNvSpPr>
          <p:nvPr>
            <p:ph type="sldNum" sz="quarter" idx="12"/>
          </p:nvPr>
        </p:nvSpPr>
        <p:spPr/>
        <p:txBody>
          <a:bodyPr/>
          <a:lstStyle/>
          <a:p>
            <a:fld id="{5EA0F459-FC05-4C8D-9867-66A0267BF798}" type="slidenum">
              <a:rPr lang="ar-JO" smtClean="0"/>
              <a:t>‹#›</a:t>
            </a:fld>
            <a:endParaRPr lang="ar-JO" dirty="0"/>
          </a:p>
        </p:txBody>
      </p:sp>
    </p:spTree>
    <p:extLst>
      <p:ext uri="{BB962C8B-B14F-4D97-AF65-F5344CB8AC3E}">
        <p14:creationId xmlns:p14="http://schemas.microsoft.com/office/powerpoint/2010/main" val="1878557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30D83B88-607F-5D9D-A6D6-5DFA6C130AF9}"/>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endParaRPr lang="ar-JO"/>
          </a:p>
        </p:txBody>
      </p:sp>
      <p:sp>
        <p:nvSpPr>
          <p:cNvPr id="3" name="عنصر نائب للعنوان العمودي 2">
            <a:extLst>
              <a:ext uri="{FF2B5EF4-FFF2-40B4-BE49-F238E27FC236}">
                <a16:creationId xmlns:a16="http://schemas.microsoft.com/office/drawing/2014/main" id="{70346063-6173-208B-D4EA-EE632EFF82F4}"/>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تاريخ 3">
            <a:extLst>
              <a:ext uri="{FF2B5EF4-FFF2-40B4-BE49-F238E27FC236}">
                <a16:creationId xmlns:a16="http://schemas.microsoft.com/office/drawing/2014/main" id="{7D153E3A-9987-0C96-1224-F6A3388B1D5F}"/>
              </a:ext>
            </a:extLst>
          </p:cNvPr>
          <p:cNvSpPr>
            <a:spLocks noGrp="1"/>
          </p:cNvSpPr>
          <p:nvPr>
            <p:ph type="dt" sz="half" idx="10"/>
          </p:nvPr>
        </p:nvSpPr>
        <p:spPr/>
        <p:txBody>
          <a:bodyPr/>
          <a:lstStyle/>
          <a:p>
            <a:fld id="{9738242E-6167-4C39-B9D0-BCA11AA3552E}" type="datetimeFigureOut">
              <a:rPr lang="ar-JO" smtClean="0"/>
              <a:t>11/11/1444</a:t>
            </a:fld>
            <a:endParaRPr lang="ar-JO" dirty="0"/>
          </a:p>
        </p:txBody>
      </p:sp>
      <p:sp>
        <p:nvSpPr>
          <p:cNvPr id="5" name="عنصر نائب للتذييل 4">
            <a:extLst>
              <a:ext uri="{FF2B5EF4-FFF2-40B4-BE49-F238E27FC236}">
                <a16:creationId xmlns:a16="http://schemas.microsoft.com/office/drawing/2014/main" id="{71473636-C14E-F327-FB4F-71E8D0EF1BA4}"/>
              </a:ext>
            </a:extLst>
          </p:cNvPr>
          <p:cNvSpPr>
            <a:spLocks noGrp="1"/>
          </p:cNvSpPr>
          <p:nvPr>
            <p:ph type="ftr" sz="quarter" idx="11"/>
          </p:nvPr>
        </p:nvSpPr>
        <p:spPr/>
        <p:txBody>
          <a:bodyPr/>
          <a:lstStyle/>
          <a:p>
            <a:endParaRPr lang="ar-JO" dirty="0"/>
          </a:p>
        </p:txBody>
      </p:sp>
      <p:sp>
        <p:nvSpPr>
          <p:cNvPr id="6" name="عنصر نائب لرقم الشريحة 5">
            <a:extLst>
              <a:ext uri="{FF2B5EF4-FFF2-40B4-BE49-F238E27FC236}">
                <a16:creationId xmlns:a16="http://schemas.microsoft.com/office/drawing/2014/main" id="{FF70950A-45FD-AF32-BDBE-E7433CE14EC9}"/>
              </a:ext>
            </a:extLst>
          </p:cNvPr>
          <p:cNvSpPr>
            <a:spLocks noGrp="1"/>
          </p:cNvSpPr>
          <p:nvPr>
            <p:ph type="sldNum" sz="quarter" idx="12"/>
          </p:nvPr>
        </p:nvSpPr>
        <p:spPr/>
        <p:txBody>
          <a:bodyPr/>
          <a:lstStyle/>
          <a:p>
            <a:fld id="{5EA0F459-FC05-4C8D-9867-66A0267BF798}" type="slidenum">
              <a:rPr lang="ar-JO" smtClean="0"/>
              <a:t>‹#›</a:t>
            </a:fld>
            <a:endParaRPr lang="ar-JO" dirty="0"/>
          </a:p>
        </p:txBody>
      </p:sp>
    </p:spTree>
    <p:extLst>
      <p:ext uri="{BB962C8B-B14F-4D97-AF65-F5344CB8AC3E}">
        <p14:creationId xmlns:p14="http://schemas.microsoft.com/office/powerpoint/2010/main" val="1061937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A13F244-398A-8484-BDEF-1E17817C1F13}"/>
              </a:ext>
            </a:extLst>
          </p:cNvPr>
          <p:cNvSpPr>
            <a:spLocks noGrp="1"/>
          </p:cNvSpPr>
          <p:nvPr>
            <p:ph type="title"/>
          </p:nvPr>
        </p:nvSpPr>
        <p:spPr/>
        <p:txBody>
          <a:bodyPr/>
          <a:lstStyle/>
          <a:p>
            <a:r>
              <a:rPr lang="ar-SA"/>
              <a:t>انقر لتحرير نمط عنوان الشكل الرئيسي</a:t>
            </a:r>
            <a:endParaRPr lang="ar-JO"/>
          </a:p>
        </p:txBody>
      </p:sp>
      <p:sp>
        <p:nvSpPr>
          <p:cNvPr id="3" name="عنصر نائب للمحتوى 2">
            <a:extLst>
              <a:ext uri="{FF2B5EF4-FFF2-40B4-BE49-F238E27FC236}">
                <a16:creationId xmlns:a16="http://schemas.microsoft.com/office/drawing/2014/main" id="{0B58DD8A-183E-7386-5307-3FD1E26718D1}"/>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تاريخ 3">
            <a:extLst>
              <a:ext uri="{FF2B5EF4-FFF2-40B4-BE49-F238E27FC236}">
                <a16:creationId xmlns:a16="http://schemas.microsoft.com/office/drawing/2014/main" id="{309CE66E-5907-3BBF-F935-A9D5C7ACC5C5}"/>
              </a:ext>
            </a:extLst>
          </p:cNvPr>
          <p:cNvSpPr>
            <a:spLocks noGrp="1"/>
          </p:cNvSpPr>
          <p:nvPr>
            <p:ph type="dt" sz="half" idx="10"/>
          </p:nvPr>
        </p:nvSpPr>
        <p:spPr/>
        <p:txBody>
          <a:bodyPr/>
          <a:lstStyle/>
          <a:p>
            <a:fld id="{9738242E-6167-4C39-B9D0-BCA11AA3552E}" type="datetimeFigureOut">
              <a:rPr lang="ar-JO" smtClean="0"/>
              <a:t>11/11/1444</a:t>
            </a:fld>
            <a:endParaRPr lang="ar-JO" dirty="0"/>
          </a:p>
        </p:txBody>
      </p:sp>
      <p:sp>
        <p:nvSpPr>
          <p:cNvPr id="5" name="عنصر نائب للتذييل 4">
            <a:extLst>
              <a:ext uri="{FF2B5EF4-FFF2-40B4-BE49-F238E27FC236}">
                <a16:creationId xmlns:a16="http://schemas.microsoft.com/office/drawing/2014/main" id="{9F0411AF-F52A-CC1D-3411-3F4C2C842190}"/>
              </a:ext>
            </a:extLst>
          </p:cNvPr>
          <p:cNvSpPr>
            <a:spLocks noGrp="1"/>
          </p:cNvSpPr>
          <p:nvPr>
            <p:ph type="ftr" sz="quarter" idx="11"/>
          </p:nvPr>
        </p:nvSpPr>
        <p:spPr/>
        <p:txBody>
          <a:bodyPr/>
          <a:lstStyle/>
          <a:p>
            <a:endParaRPr lang="ar-JO" dirty="0"/>
          </a:p>
        </p:txBody>
      </p:sp>
      <p:sp>
        <p:nvSpPr>
          <p:cNvPr id="6" name="عنصر نائب لرقم الشريحة 5">
            <a:extLst>
              <a:ext uri="{FF2B5EF4-FFF2-40B4-BE49-F238E27FC236}">
                <a16:creationId xmlns:a16="http://schemas.microsoft.com/office/drawing/2014/main" id="{239530CA-86D7-BF33-DA21-D5D17560BBBC}"/>
              </a:ext>
            </a:extLst>
          </p:cNvPr>
          <p:cNvSpPr>
            <a:spLocks noGrp="1"/>
          </p:cNvSpPr>
          <p:nvPr>
            <p:ph type="sldNum" sz="quarter" idx="12"/>
          </p:nvPr>
        </p:nvSpPr>
        <p:spPr/>
        <p:txBody>
          <a:bodyPr/>
          <a:lstStyle/>
          <a:p>
            <a:fld id="{5EA0F459-FC05-4C8D-9867-66A0267BF798}" type="slidenum">
              <a:rPr lang="ar-JO" smtClean="0"/>
              <a:t>‹#›</a:t>
            </a:fld>
            <a:endParaRPr lang="ar-JO" dirty="0"/>
          </a:p>
        </p:txBody>
      </p:sp>
    </p:spTree>
    <p:extLst>
      <p:ext uri="{BB962C8B-B14F-4D97-AF65-F5344CB8AC3E}">
        <p14:creationId xmlns:p14="http://schemas.microsoft.com/office/powerpoint/2010/main" val="1433274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9EAEA7A-B5CC-47D7-5D22-14513CAFBFB2}"/>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endParaRPr lang="ar-JO"/>
          </a:p>
        </p:txBody>
      </p:sp>
      <p:sp>
        <p:nvSpPr>
          <p:cNvPr id="3" name="عنصر نائب للنص 2">
            <a:extLst>
              <a:ext uri="{FF2B5EF4-FFF2-40B4-BE49-F238E27FC236}">
                <a16:creationId xmlns:a16="http://schemas.microsoft.com/office/drawing/2014/main" id="{0BF10B85-534E-412E-A2C9-B86025FBFD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200D6A0E-4906-C126-C35F-60F49BF2FD4A}"/>
              </a:ext>
            </a:extLst>
          </p:cNvPr>
          <p:cNvSpPr>
            <a:spLocks noGrp="1"/>
          </p:cNvSpPr>
          <p:nvPr>
            <p:ph type="dt" sz="half" idx="10"/>
          </p:nvPr>
        </p:nvSpPr>
        <p:spPr/>
        <p:txBody>
          <a:bodyPr/>
          <a:lstStyle/>
          <a:p>
            <a:fld id="{9738242E-6167-4C39-B9D0-BCA11AA3552E}" type="datetimeFigureOut">
              <a:rPr lang="ar-JO" smtClean="0"/>
              <a:t>11/11/1444</a:t>
            </a:fld>
            <a:endParaRPr lang="ar-JO" dirty="0"/>
          </a:p>
        </p:txBody>
      </p:sp>
      <p:sp>
        <p:nvSpPr>
          <p:cNvPr id="5" name="عنصر نائب للتذييل 4">
            <a:extLst>
              <a:ext uri="{FF2B5EF4-FFF2-40B4-BE49-F238E27FC236}">
                <a16:creationId xmlns:a16="http://schemas.microsoft.com/office/drawing/2014/main" id="{4A3C4CEA-1ABF-517D-EC3D-A56A215B7B62}"/>
              </a:ext>
            </a:extLst>
          </p:cNvPr>
          <p:cNvSpPr>
            <a:spLocks noGrp="1"/>
          </p:cNvSpPr>
          <p:nvPr>
            <p:ph type="ftr" sz="quarter" idx="11"/>
          </p:nvPr>
        </p:nvSpPr>
        <p:spPr/>
        <p:txBody>
          <a:bodyPr/>
          <a:lstStyle/>
          <a:p>
            <a:endParaRPr lang="ar-JO" dirty="0"/>
          </a:p>
        </p:txBody>
      </p:sp>
      <p:sp>
        <p:nvSpPr>
          <p:cNvPr id="6" name="عنصر نائب لرقم الشريحة 5">
            <a:extLst>
              <a:ext uri="{FF2B5EF4-FFF2-40B4-BE49-F238E27FC236}">
                <a16:creationId xmlns:a16="http://schemas.microsoft.com/office/drawing/2014/main" id="{62B548C8-7D78-894C-0619-8DDC0149387F}"/>
              </a:ext>
            </a:extLst>
          </p:cNvPr>
          <p:cNvSpPr>
            <a:spLocks noGrp="1"/>
          </p:cNvSpPr>
          <p:nvPr>
            <p:ph type="sldNum" sz="quarter" idx="12"/>
          </p:nvPr>
        </p:nvSpPr>
        <p:spPr/>
        <p:txBody>
          <a:bodyPr/>
          <a:lstStyle/>
          <a:p>
            <a:fld id="{5EA0F459-FC05-4C8D-9867-66A0267BF798}" type="slidenum">
              <a:rPr lang="ar-JO" smtClean="0"/>
              <a:t>‹#›</a:t>
            </a:fld>
            <a:endParaRPr lang="ar-JO" dirty="0"/>
          </a:p>
        </p:txBody>
      </p:sp>
    </p:spTree>
    <p:extLst>
      <p:ext uri="{BB962C8B-B14F-4D97-AF65-F5344CB8AC3E}">
        <p14:creationId xmlns:p14="http://schemas.microsoft.com/office/powerpoint/2010/main" val="3472278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28E58FB-4B1D-8F6A-BFA0-D98E0AC7C6AD}"/>
              </a:ext>
            </a:extLst>
          </p:cNvPr>
          <p:cNvSpPr>
            <a:spLocks noGrp="1"/>
          </p:cNvSpPr>
          <p:nvPr>
            <p:ph type="title"/>
          </p:nvPr>
        </p:nvSpPr>
        <p:spPr/>
        <p:txBody>
          <a:bodyPr/>
          <a:lstStyle/>
          <a:p>
            <a:r>
              <a:rPr lang="ar-SA"/>
              <a:t>انقر لتحرير نمط عنوان الشكل الرئيسي</a:t>
            </a:r>
            <a:endParaRPr lang="ar-JO"/>
          </a:p>
        </p:txBody>
      </p:sp>
      <p:sp>
        <p:nvSpPr>
          <p:cNvPr id="3" name="عنصر نائب للمحتوى 2">
            <a:extLst>
              <a:ext uri="{FF2B5EF4-FFF2-40B4-BE49-F238E27FC236}">
                <a16:creationId xmlns:a16="http://schemas.microsoft.com/office/drawing/2014/main" id="{3185FD5C-B8C9-4CDA-7CA6-FD39C2BDC264}"/>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محتوى 3">
            <a:extLst>
              <a:ext uri="{FF2B5EF4-FFF2-40B4-BE49-F238E27FC236}">
                <a16:creationId xmlns:a16="http://schemas.microsoft.com/office/drawing/2014/main" id="{19AF738B-A1D5-7300-B7BE-6C000DF4D827}"/>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5" name="عنصر نائب للتاريخ 4">
            <a:extLst>
              <a:ext uri="{FF2B5EF4-FFF2-40B4-BE49-F238E27FC236}">
                <a16:creationId xmlns:a16="http://schemas.microsoft.com/office/drawing/2014/main" id="{9C870718-8491-9EC8-6FA5-424CF44DF91B}"/>
              </a:ext>
            </a:extLst>
          </p:cNvPr>
          <p:cNvSpPr>
            <a:spLocks noGrp="1"/>
          </p:cNvSpPr>
          <p:nvPr>
            <p:ph type="dt" sz="half" idx="10"/>
          </p:nvPr>
        </p:nvSpPr>
        <p:spPr/>
        <p:txBody>
          <a:bodyPr/>
          <a:lstStyle/>
          <a:p>
            <a:fld id="{9738242E-6167-4C39-B9D0-BCA11AA3552E}" type="datetimeFigureOut">
              <a:rPr lang="ar-JO" smtClean="0"/>
              <a:t>11/11/1444</a:t>
            </a:fld>
            <a:endParaRPr lang="ar-JO" dirty="0"/>
          </a:p>
        </p:txBody>
      </p:sp>
      <p:sp>
        <p:nvSpPr>
          <p:cNvPr id="6" name="عنصر نائب للتذييل 5">
            <a:extLst>
              <a:ext uri="{FF2B5EF4-FFF2-40B4-BE49-F238E27FC236}">
                <a16:creationId xmlns:a16="http://schemas.microsoft.com/office/drawing/2014/main" id="{F9ADE3FF-0C5C-522E-7C5F-56C818AF0DAA}"/>
              </a:ext>
            </a:extLst>
          </p:cNvPr>
          <p:cNvSpPr>
            <a:spLocks noGrp="1"/>
          </p:cNvSpPr>
          <p:nvPr>
            <p:ph type="ftr" sz="quarter" idx="11"/>
          </p:nvPr>
        </p:nvSpPr>
        <p:spPr/>
        <p:txBody>
          <a:bodyPr/>
          <a:lstStyle/>
          <a:p>
            <a:endParaRPr lang="ar-JO" dirty="0"/>
          </a:p>
        </p:txBody>
      </p:sp>
      <p:sp>
        <p:nvSpPr>
          <p:cNvPr id="7" name="عنصر نائب لرقم الشريحة 6">
            <a:extLst>
              <a:ext uri="{FF2B5EF4-FFF2-40B4-BE49-F238E27FC236}">
                <a16:creationId xmlns:a16="http://schemas.microsoft.com/office/drawing/2014/main" id="{B1570645-43DB-F712-7B2C-79EB351C865A}"/>
              </a:ext>
            </a:extLst>
          </p:cNvPr>
          <p:cNvSpPr>
            <a:spLocks noGrp="1"/>
          </p:cNvSpPr>
          <p:nvPr>
            <p:ph type="sldNum" sz="quarter" idx="12"/>
          </p:nvPr>
        </p:nvSpPr>
        <p:spPr/>
        <p:txBody>
          <a:bodyPr/>
          <a:lstStyle/>
          <a:p>
            <a:fld id="{5EA0F459-FC05-4C8D-9867-66A0267BF798}" type="slidenum">
              <a:rPr lang="ar-JO" smtClean="0"/>
              <a:t>‹#›</a:t>
            </a:fld>
            <a:endParaRPr lang="ar-JO" dirty="0"/>
          </a:p>
        </p:txBody>
      </p:sp>
    </p:spTree>
    <p:extLst>
      <p:ext uri="{BB962C8B-B14F-4D97-AF65-F5344CB8AC3E}">
        <p14:creationId xmlns:p14="http://schemas.microsoft.com/office/powerpoint/2010/main" val="3740783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EDCD978-252F-95B3-429C-A12CFE7BC8C0}"/>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endParaRPr lang="ar-JO"/>
          </a:p>
        </p:txBody>
      </p:sp>
      <p:sp>
        <p:nvSpPr>
          <p:cNvPr id="3" name="عنصر نائب للنص 2">
            <a:extLst>
              <a:ext uri="{FF2B5EF4-FFF2-40B4-BE49-F238E27FC236}">
                <a16:creationId xmlns:a16="http://schemas.microsoft.com/office/drawing/2014/main" id="{F0D0F387-E388-73CF-3D29-8F66C77685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C4C0795B-DABD-69F7-7A25-2EAA1CB786DC}"/>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5" name="عنصر نائب للنص 4">
            <a:extLst>
              <a:ext uri="{FF2B5EF4-FFF2-40B4-BE49-F238E27FC236}">
                <a16:creationId xmlns:a16="http://schemas.microsoft.com/office/drawing/2014/main" id="{8E961B9E-616D-8E16-7177-CF2F1A4B09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F7F4C222-FBDA-D656-529A-F3020083FAE0}"/>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7" name="عنصر نائب للتاريخ 6">
            <a:extLst>
              <a:ext uri="{FF2B5EF4-FFF2-40B4-BE49-F238E27FC236}">
                <a16:creationId xmlns:a16="http://schemas.microsoft.com/office/drawing/2014/main" id="{60F74380-327D-F48F-3D54-D5F58338D6A4}"/>
              </a:ext>
            </a:extLst>
          </p:cNvPr>
          <p:cNvSpPr>
            <a:spLocks noGrp="1"/>
          </p:cNvSpPr>
          <p:nvPr>
            <p:ph type="dt" sz="half" idx="10"/>
          </p:nvPr>
        </p:nvSpPr>
        <p:spPr/>
        <p:txBody>
          <a:bodyPr/>
          <a:lstStyle/>
          <a:p>
            <a:fld id="{9738242E-6167-4C39-B9D0-BCA11AA3552E}" type="datetimeFigureOut">
              <a:rPr lang="ar-JO" smtClean="0"/>
              <a:t>11/11/1444</a:t>
            </a:fld>
            <a:endParaRPr lang="ar-JO" dirty="0"/>
          </a:p>
        </p:txBody>
      </p:sp>
      <p:sp>
        <p:nvSpPr>
          <p:cNvPr id="8" name="عنصر نائب للتذييل 7">
            <a:extLst>
              <a:ext uri="{FF2B5EF4-FFF2-40B4-BE49-F238E27FC236}">
                <a16:creationId xmlns:a16="http://schemas.microsoft.com/office/drawing/2014/main" id="{A0982E15-0115-6F7E-E624-A120538DDB7B}"/>
              </a:ext>
            </a:extLst>
          </p:cNvPr>
          <p:cNvSpPr>
            <a:spLocks noGrp="1"/>
          </p:cNvSpPr>
          <p:nvPr>
            <p:ph type="ftr" sz="quarter" idx="11"/>
          </p:nvPr>
        </p:nvSpPr>
        <p:spPr/>
        <p:txBody>
          <a:bodyPr/>
          <a:lstStyle/>
          <a:p>
            <a:endParaRPr lang="ar-JO" dirty="0"/>
          </a:p>
        </p:txBody>
      </p:sp>
      <p:sp>
        <p:nvSpPr>
          <p:cNvPr id="9" name="عنصر نائب لرقم الشريحة 8">
            <a:extLst>
              <a:ext uri="{FF2B5EF4-FFF2-40B4-BE49-F238E27FC236}">
                <a16:creationId xmlns:a16="http://schemas.microsoft.com/office/drawing/2014/main" id="{D0C82DF0-8AFC-7599-FBF7-99EEC79254AF}"/>
              </a:ext>
            </a:extLst>
          </p:cNvPr>
          <p:cNvSpPr>
            <a:spLocks noGrp="1"/>
          </p:cNvSpPr>
          <p:nvPr>
            <p:ph type="sldNum" sz="quarter" idx="12"/>
          </p:nvPr>
        </p:nvSpPr>
        <p:spPr/>
        <p:txBody>
          <a:bodyPr/>
          <a:lstStyle/>
          <a:p>
            <a:fld id="{5EA0F459-FC05-4C8D-9867-66A0267BF798}" type="slidenum">
              <a:rPr lang="ar-JO" smtClean="0"/>
              <a:t>‹#›</a:t>
            </a:fld>
            <a:endParaRPr lang="ar-JO" dirty="0"/>
          </a:p>
        </p:txBody>
      </p:sp>
    </p:spTree>
    <p:extLst>
      <p:ext uri="{BB962C8B-B14F-4D97-AF65-F5344CB8AC3E}">
        <p14:creationId xmlns:p14="http://schemas.microsoft.com/office/powerpoint/2010/main" val="1452054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E538D70-FF09-BECE-EE80-B3C373A4E6EB}"/>
              </a:ext>
            </a:extLst>
          </p:cNvPr>
          <p:cNvSpPr>
            <a:spLocks noGrp="1"/>
          </p:cNvSpPr>
          <p:nvPr>
            <p:ph type="title"/>
          </p:nvPr>
        </p:nvSpPr>
        <p:spPr/>
        <p:txBody>
          <a:bodyPr/>
          <a:lstStyle/>
          <a:p>
            <a:r>
              <a:rPr lang="ar-SA"/>
              <a:t>انقر لتحرير نمط عنوان الشكل الرئيسي</a:t>
            </a:r>
            <a:endParaRPr lang="ar-JO"/>
          </a:p>
        </p:txBody>
      </p:sp>
      <p:sp>
        <p:nvSpPr>
          <p:cNvPr id="3" name="عنصر نائب للتاريخ 2">
            <a:extLst>
              <a:ext uri="{FF2B5EF4-FFF2-40B4-BE49-F238E27FC236}">
                <a16:creationId xmlns:a16="http://schemas.microsoft.com/office/drawing/2014/main" id="{A54E1699-71BA-DAC4-653D-62B26CD6B6CC}"/>
              </a:ext>
            </a:extLst>
          </p:cNvPr>
          <p:cNvSpPr>
            <a:spLocks noGrp="1"/>
          </p:cNvSpPr>
          <p:nvPr>
            <p:ph type="dt" sz="half" idx="10"/>
          </p:nvPr>
        </p:nvSpPr>
        <p:spPr/>
        <p:txBody>
          <a:bodyPr/>
          <a:lstStyle/>
          <a:p>
            <a:fld id="{9738242E-6167-4C39-B9D0-BCA11AA3552E}" type="datetimeFigureOut">
              <a:rPr lang="ar-JO" smtClean="0"/>
              <a:t>11/11/1444</a:t>
            </a:fld>
            <a:endParaRPr lang="ar-JO" dirty="0"/>
          </a:p>
        </p:txBody>
      </p:sp>
      <p:sp>
        <p:nvSpPr>
          <p:cNvPr id="4" name="عنصر نائب للتذييل 3">
            <a:extLst>
              <a:ext uri="{FF2B5EF4-FFF2-40B4-BE49-F238E27FC236}">
                <a16:creationId xmlns:a16="http://schemas.microsoft.com/office/drawing/2014/main" id="{7B344AF5-4ECA-FFFD-DDA1-49EA7C5F7927}"/>
              </a:ext>
            </a:extLst>
          </p:cNvPr>
          <p:cNvSpPr>
            <a:spLocks noGrp="1"/>
          </p:cNvSpPr>
          <p:nvPr>
            <p:ph type="ftr" sz="quarter" idx="11"/>
          </p:nvPr>
        </p:nvSpPr>
        <p:spPr/>
        <p:txBody>
          <a:bodyPr/>
          <a:lstStyle/>
          <a:p>
            <a:endParaRPr lang="ar-JO" dirty="0"/>
          </a:p>
        </p:txBody>
      </p:sp>
      <p:sp>
        <p:nvSpPr>
          <p:cNvPr id="5" name="عنصر نائب لرقم الشريحة 4">
            <a:extLst>
              <a:ext uri="{FF2B5EF4-FFF2-40B4-BE49-F238E27FC236}">
                <a16:creationId xmlns:a16="http://schemas.microsoft.com/office/drawing/2014/main" id="{688248B9-370F-2ED2-42AA-D602D1070217}"/>
              </a:ext>
            </a:extLst>
          </p:cNvPr>
          <p:cNvSpPr>
            <a:spLocks noGrp="1"/>
          </p:cNvSpPr>
          <p:nvPr>
            <p:ph type="sldNum" sz="quarter" idx="12"/>
          </p:nvPr>
        </p:nvSpPr>
        <p:spPr/>
        <p:txBody>
          <a:bodyPr/>
          <a:lstStyle/>
          <a:p>
            <a:fld id="{5EA0F459-FC05-4C8D-9867-66A0267BF798}" type="slidenum">
              <a:rPr lang="ar-JO" smtClean="0"/>
              <a:t>‹#›</a:t>
            </a:fld>
            <a:endParaRPr lang="ar-JO" dirty="0"/>
          </a:p>
        </p:txBody>
      </p:sp>
    </p:spTree>
    <p:extLst>
      <p:ext uri="{BB962C8B-B14F-4D97-AF65-F5344CB8AC3E}">
        <p14:creationId xmlns:p14="http://schemas.microsoft.com/office/powerpoint/2010/main" val="601233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B7A33F5E-6544-FE53-6F4A-9058FF348B73}"/>
              </a:ext>
            </a:extLst>
          </p:cNvPr>
          <p:cNvSpPr>
            <a:spLocks noGrp="1"/>
          </p:cNvSpPr>
          <p:nvPr>
            <p:ph type="dt" sz="half" idx="10"/>
          </p:nvPr>
        </p:nvSpPr>
        <p:spPr/>
        <p:txBody>
          <a:bodyPr/>
          <a:lstStyle/>
          <a:p>
            <a:fld id="{9738242E-6167-4C39-B9D0-BCA11AA3552E}" type="datetimeFigureOut">
              <a:rPr lang="ar-JO" smtClean="0"/>
              <a:t>11/11/1444</a:t>
            </a:fld>
            <a:endParaRPr lang="ar-JO" dirty="0"/>
          </a:p>
        </p:txBody>
      </p:sp>
      <p:sp>
        <p:nvSpPr>
          <p:cNvPr id="3" name="عنصر نائب للتذييل 2">
            <a:extLst>
              <a:ext uri="{FF2B5EF4-FFF2-40B4-BE49-F238E27FC236}">
                <a16:creationId xmlns:a16="http://schemas.microsoft.com/office/drawing/2014/main" id="{0E1BDC20-0EC4-2E64-118A-3C337E5DB63D}"/>
              </a:ext>
            </a:extLst>
          </p:cNvPr>
          <p:cNvSpPr>
            <a:spLocks noGrp="1"/>
          </p:cNvSpPr>
          <p:nvPr>
            <p:ph type="ftr" sz="quarter" idx="11"/>
          </p:nvPr>
        </p:nvSpPr>
        <p:spPr/>
        <p:txBody>
          <a:bodyPr/>
          <a:lstStyle/>
          <a:p>
            <a:endParaRPr lang="ar-JO" dirty="0"/>
          </a:p>
        </p:txBody>
      </p:sp>
      <p:sp>
        <p:nvSpPr>
          <p:cNvPr id="4" name="عنصر نائب لرقم الشريحة 3">
            <a:extLst>
              <a:ext uri="{FF2B5EF4-FFF2-40B4-BE49-F238E27FC236}">
                <a16:creationId xmlns:a16="http://schemas.microsoft.com/office/drawing/2014/main" id="{69636897-7BC1-0931-9D3B-370020B7EBA6}"/>
              </a:ext>
            </a:extLst>
          </p:cNvPr>
          <p:cNvSpPr>
            <a:spLocks noGrp="1"/>
          </p:cNvSpPr>
          <p:nvPr>
            <p:ph type="sldNum" sz="quarter" idx="12"/>
          </p:nvPr>
        </p:nvSpPr>
        <p:spPr/>
        <p:txBody>
          <a:bodyPr/>
          <a:lstStyle/>
          <a:p>
            <a:fld id="{5EA0F459-FC05-4C8D-9867-66A0267BF798}" type="slidenum">
              <a:rPr lang="ar-JO" smtClean="0"/>
              <a:t>‹#›</a:t>
            </a:fld>
            <a:endParaRPr lang="ar-JO" dirty="0"/>
          </a:p>
        </p:txBody>
      </p:sp>
    </p:spTree>
    <p:extLst>
      <p:ext uri="{BB962C8B-B14F-4D97-AF65-F5344CB8AC3E}">
        <p14:creationId xmlns:p14="http://schemas.microsoft.com/office/powerpoint/2010/main" val="4248481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3BE019A-B1F5-8DB4-1BF1-7BD7C702031C}"/>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JO"/>
          </a:p>
        </p:txBody>
      </p:sp>
      <p:sp>
        <p:nvSpPr>
          <p:cNvPr id="3" name="عنصر نائب للمحتوى 2">
            <a:extLst>
              <a:ext uri="{FF2B5EF4-FFF2-40B4-BE49-F238E27FC236}">
                <a16:creationId xmlns:a16="http://schemas.microsoft.com/office/drawing/2014/main" id="{954DBA31-8A52-EE18-EA15-8605927E91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نص 3">
            <a:extLst>
              <a:ext uri="{FF2B5EF4-FFF2-40B4-BE49-F238E27FC236}">
                <a16:creationId xmlns:a16="http://schemas.microsoft.com/office/drawing/2014/main" id="{6C9EE2D1-F8C1-CAFE-DB34-244C63DAB0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4B661F79-AB71-6010-AB10-4D354CBFCF22}"/>
              </a:ext>
            </a:extLst>
          </p:cNvPr>
          <p:cNvSpPr>
            <a:spLocks noGrp="1"/>
          </p:cNvSpPr>
          <p:nvPr>
            <p:ph type="dt" sz="half" idx="10"/>
          </p:nvPr>
        </p:nvSpPr>
        <p:spPr/>
        <p:txBody>
          <a:bodyPr/>
          <a:lstStyle/>
          <a:p>
            <a:fld id="{9738242E-6167-4C39-B9D0-BCA11AA3552E}" type="datetimeFigureOut">
              <a:rPr lang="ar-JO" smtClean="0"/>
              <a:t>11/11/1444</a:t>
            </a:fld>
            <a:endParaRPr lang="ar-JO" dirty="0"/>
          </a:p>
        </p:txBody>
      </p:sp>
      <p:sp>
        <p:nvSpPr>
          <p:cNvPr id="6" name="عنصر نائب للتذييل 5">
            <a:extLst>
              <a:ext uri="{FF2B5EF4-FFF2-40B4-BE49-F238E27FC236}">
                <a16:creationId xmlns:a16="http://schemas.microsoft.com/office/drawing/2014/main" id="{8E33DC14-C3B3-BA91-B74B-C7E186318D02}"/>
              </a:ext>
            </a:extLst>
          </p:cNvPr>
          <p:cNvSpPr>
            <a:spLocks noGrp="1"/>
          </p:cNvSpPr>
          <p:nvPr>
            <p:ph type="ftr" sz="quarter" idx="11"/>
          </p:nvPr>
        </p:nvSpPr>
        <p:spPr/>
        <p:txBody>
          <a:bodyPr/>
          <a:lstStyle/>
          <a:p>
            <a:endParaRPr lang="ar-JO" dirty="0"/>
          </a:p>
        </p:txBody>
      </p:sp>
      <p:sp>
        <p:nvSpPr>
          <p:cNvPr id="7" name="عنصر نائب لرقم الشريحة 6">
            <a:extLst>
              <a:ext uri="{FF2B5EF4-FFF2-40B4-BE49-F238E27FC236}">
                <a16:creationId xmlns:a16="http://schemas.microsoft.com/office/drawing/2014/main" id="{62BB060D-96F5-B312-E352-AD04B45CAA04}"/>
              </a:ext>
            </a:extLst>
          </p:cNvPr>
          <p:cNvSpPr>
            <a:spLocks noGrp="1"/>
          </p:cNvSpPr>
          <p:nvPr>
            <p:ph type="sldNum" sz="quarter" idx="12"/>
          </p:nvPr>
        </p:nvSpPr>
        <p:spPr/>
        <p:txBody>
          <a:bodyPr/>
          <a:lstStyle/>
          <a:p>
            <a:fld id="{5EA0F459-FC05-4C8D-9867-66A0267BF798}" type="slidenum">
              <a:rPr lang="ar-JO" smtClean="0"/>
              <a:t>‹#›</a:t>
            </a:fld>
            <a:endParaRPr lang="ar-JO" dirty="0"/>
          </a:p>
        </p:txBody>
      </p:sp>
    </p:spTree>
    <p:extLst>
      <p:ext uri="{BB962C8B-B14F-4D97-AF65-F5344CB8AC3E}">
        <p14:creationId xmlns:p14="http://schemas.microsoft.com/office/powerpoint/2010/main" val="4006749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1B0AB19-D417-446E-9DA2-FD42C40C0560}"/>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JO"/>
          </a:p>
        </p:txBody>
      </p:sp>
      <p:sp>
        <p:nvSpPr>
          <p:cNvPr id="3" name="عنصر نائب للصورة 2">
            <a:extLst>
              <a:ext uri="{FF2B5EF4-FFF2-40B4-BE49-F238E27FC236}">
                <a16:creationId xmlns:a16="http://schemas.microsoft.com/office/drawing/2014/main" id="{449D17E7-41E7-71EC-B089-AB62C3787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JO" dirty="0"/>
          </a:p>
        </p:txBody>
      </p:sp>
      <p:sp>
        <p:nvSpPr>
          <p:cNvPr id="4" name="عنصر نائب للنص 3">
            <a:extLst>
              <a:ext uri="{FF2B5EF4-FFF2-40B4-BE49-F238E27FC236}">
                <a16:creationId xmlns:a16="http://schemas.microsoft.com/office/drawing/2014/main" id="{0ADF49E8-B897-F02A-B1C1-AC6680DEA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D126E668-4D2B-A7C0-8886-D68715CCCCE9}"/>
              </a:ext>
            </a:extLst>
          </p:cNvPr>
          <p:cNvSpPr>
            <a:spLocks noGrp="1"/>
          </p:cNvSpPr>
          <p:nvPr>
            <p:ph type="dt" sz="half" idx="10"/>
          </p:nvPr>
        </p:nvSpPr>
        <p:spPr/>
        <p:txBody>
          <a:bodyPr/>
          <a:lstStyle/>
          <a:p>
            <a:fld id="{9738242E-6167-4C39-B9D0-BCA11AA3552E}" type="datetimeFigureOut">
              <a:rPr lang="ar-JO" smtClean="0"/>
              <a:t>11/11/1444</a:t>
            </a:fld>
            <a:endParaRPr lang="ar-JO" dirty="0"/>
          </a:p>
        </p:txBody>
      </p:sp>
      <p:sp>
        <p:nvSpPr>
          <p:cNvPr id="6" name="عنصر نائب للتذييل 5">
            <a:extLst>
              <a:ext uri="{FF2B5EF4-FFF2-40B4-BE49-F238E27FC236}">
                <a16:creationId xmlns:a16="http://schemas.microsoft.com/office/drawing/2014/main" id="{2797AC54-966D-2851-649B-B93AE443458D}"/>
              </a:ext>
            </a:extLst>
          </p:cNvPr>
          <p:cNvSpPr>
            <a:spLocks noGrp="1"/>
          </p:cNvSpPr>
          <p:nvPr>
            <p:ph type="ftr" sz="quarter" idx="11"/>
          </p:nvPr>
        </p:nvSpPr>
        <p:spPr/>
        <p:txBody>
          <a:bodyPr/>
          <a:lstStyle/>
          <a:p>
            <a:endParaRPr lang="ar-JO" dirty="0"/>
          </a:p>
        </p:txBody>
      </p:sp>
      <p:sp>
        <p:nvSpPr>
          <p:cNvPr id="7" name="عنصر نائب لرقم الشريحة 6">
            <a:extLst>
              <a:ext uri="{FF2B5EF4-FFF2-40B4-BE49-F238E27FC236}">
                <a16:creationId xmlns:a16="http://schemas.microsoft.com/office/drawing/2014/main" id="{982877DE-CCF4-846F-5092-F4CDB25A68F0}"/>
              </a:ext>
            </a:extLst>
          </p:cNvPr>
          <p:cNvSpPr>
            <a:spLocks noGrp="1"/>
          </p:cNvSpPr>
          <p:nvPr>
            <p:ph type="sldNum" sz="quarter" idx="12"/>
          </p:nvPr>
        </p:nvSpPr>
        <p:spPr/>
        <p:txBody>
          <a:bodyPr/>
          <a:lstStyle/>
          <a:p>
            <a:fld id="{5EA0F459-FC05-4C8D-9867-66A0267BF798}" type="slidenum">
              <a:rPr lang="ar-JO" smtClean="0"/>
              <a:t>‹#›</a:t>
            </a:fld>
            <a:endParaRPr lang="ar-JO" dirty="0"/>
          </a:p>
        </p:txBody>
      </p:sp>
    </p:spTree>
    <p:extLst>
      <p:ext uri="{BB962C8B-B14F-4D97-AF65-F5344CB8AC3E}">
        <p14:creationId xmlns:p14="http://schemas.microsoft.com/office/powerpoint/2010/main" val="654192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4000"/>
            <a:lum/>
          </a:blip>
          <a:srcRect/>
          <a:stretch>
            <a:fillRect l="-9000" r="-9000"/>
          </a:stretch>
        </a:blipFill>
        <a:effectLst/>
      </p:bgPr>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17E76A99-8B36-0692-E4FD-E38F0AA75ECF}"/>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endParaRPr lang="ar-JO"/>
          </a:p>
        </p:txBody>
      </p:sp>
      <p:sp>
        <p:nvSpPr>
          <p:cNvPr id="3" name="عنصر نائب للنص 2">
            <a:extLst>
              <a:ext uri="{FF2B5EF4-FFF2-40B4-BE49-F238E27FC236}">
                <a16:creationId xmlns:a16="http://schemas.microsoft.com/office/drawing/2014/main" id="{CF94B11A-9013-B797-A10B-A2CFA90EE3AF}"/>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تاريخ 3">
            <a:extLst>
              <a:ext uri="{FF2B5EF4-FFF2-40B4-BE49-F238E27FC236}">
                <a16:creationId xmlns:a16="http://schemas.microsoft.com/office/drawing/2014/main" id="{7C28B737-720E-19E1-9496-89A219ECFE43}"/>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738242E-6167-4C39-B9D0-BCA11AA3552E}" type="datetimeFigureOut">
              <a:rPr lang="ar-JO" smtClean="0"/>
              <a:t>11/11/1444</a:t>
            </a:fld>
            <a:endParaRPr lang="ar-JO" dirty="0"/>
          </a:p>
        </p:txBody>
      </p:sp>
      <p:sp>
        <p:nvSpPr>
          <p:cNvPr id="5" name="عنصر نائب للتذييل 4">
            <a:extLst>
              <a:ext uri="{FF2B5EF4-FFF2-40B4-BE49-F238E27FC236}">
                <a16:creationId xmlns:a16="http://schemas.microsoft.com/office/drawing/2014/main" id="{40402D6C-288F-E5A4-8BF0-917BDF6DE7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JO" dirty="0"/>
          </a:p>
        </p:txBody>
      </p:sp>
      <p:sp>
        <p:nvSpPr>
          <p:cNvPr id="6" name="عنصر نائب لرقم الشريحة 5">
            <a:extLst>
              <a:ext uri="{FF2B5EF4-FFF2-40B4-BE49-F238E27FC236}">
                <a16:creationId xmlns:a16="http://schemas.microsoft.com/office/drawing/2014/main" id="{73BEF599-DBEB-4ACA-A49B-93598B85AFEC}"/>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5EA0F459-FC05-4C8D-9867-66A0267BF798}" type="slidenum">
              <a:rPr lang="ar-JO" smtClean="0"/>
              <a:t>‹#›</a:t>
            </a:fld>
            <a:endParaRPr lang="ar-JO" dirty="0"/>
          </a:p>
        </p:txBody>
      </p:sp>
    </p:spTree>
    <p:extLst>
      <p:ext uri="{BB962C8B-B14F-4D97-AF65-F5344CB8AC3E}">
        <p14:creationId xmlns:p14="http://schemas.microsoft.com/office/powerpoint/2010/main" val="1230880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1B1A743-C998-8AF4-3FC5-8518F74ED72A}"/>
              </a:ext>
            </a:extLst>
          </p:cNvPr>
          <p:cNvSpPr>
            <a:spLocks noGrp="1"/>
          </p:cNvSpPr>
          <p:nvPr>
            <p:ph type="ctrTitle"/>
          </p:nvPr>
        </p:nvSpPr>
        <p:spPr>
          <a:xfrm>
            <a:off x="1401745" y="1955483"/>
            <a:ext cx="9144000" cy="2387600"/>
          </a:xfrm>
        </p:spPr>
        <p:txBody>
          <a:bodyPr>
            <a:normAutofit/>
          </a:bodyPr>
          <a:lstStyle/>
          <a:p>
            <a:r>
              <a:rPr lang="en-US"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rPr>
              <a:t>Engineering Requirement Software</a:t>
            </a:r>
            <a:br>
              <a:rPr lang="ar-JO" sz="28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rPr>
            </a:b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rPr>
              <a:t>project of online books borrow(OBB)</a:t>
            </a:r>
            <a:endParaRPr lang="ar-JO" sz="28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endParaRPr>
          </a:p>
        </p:txBody>
      </p:sp>
      <p:sp>
        <p:nvSpPr>
          <p:cNvPr id="3" name="عنوان فرعي 2">
            <a:extLst>
              <a:ext uri="{FF2B5EF4-FFF2-40B4-BE49-F238E27FC236}">
                <a16:creationId xmlns:a16="http://schemas.microsoft.com/office/drawing/2014/main" id="{3DF192C8-89DD-5B2F-4260-D98A5F19699C}"/>
              </a:ext>
            </a:extLst>
          </p:cNvPr>
          <p:cNvSpPr>
            <a:spLocks noGrp="1"/>
          </p:cNvSpPr>
          <p:nvPr>
            <p:ph type="subTitle" idx="1"/>
          </p:nvPr>
        </p:nvSpPr>
        <p:spPr>
          <a:xfrm>
            <a:off x="2659295" y="4444180"/>
            <a:ext cx="6602693" cy="2281084"/>
          </a:xfrm>
        </p:spPr>
        <p:txBody>
          <a:bodyPr>
            <a:normAutofit fontScale="62500" lnSpcReduction="20000"/>
          </a:bodyPr>
          <a:lstStyle/>
          <a:p>
            <a:r>
              <a:rPr lang="en-US" sz="2800" i="1" dirty="0">
                <a:ln w="0">
                  <a:solidFill>
                    <a:srgbClr val="00B050"/>
                  </a:solidFill>
                </a:ln>
                <a:solidFill>
                  <a:srgbClr val="00B050"/>
                </a:solidFill>
                <a:effectLst>
                  <a:outerShdw blurRad="38100" dist="25400" dir="5400000" algn="ctr" rotWithShape="0">
                    <a:srgbClr val="6E747A">
                      <a:alpha val="43000"/>
                    </a:srgbClr>
                  </a:outerShdw>
                </a:effectLst>
              </a:rPr>
              <a:t>Students Preparation:</a:t>
            </a:r>
          </a:p>
          <a:p>
            <a:r>
              <a:rPr lang="en-US" sz="2800" i="1" dirty="0">
                <a:ln w="0">
                  <a:solidFill>
                    <a:srgbClr val="00B050"/>
                  </a:solidFill>
                </a:ln>
                <a:solidFill>
                  <a:srgbClr val="00B050"/>
                </a:solidFill>
                <a:effectLst>
                  <a:outerShdw blurRad="38100" dist="25400" dir="5400000" algn="ctr" rotWithShape="0">
                    <a:srgbClr val="6E747A">
                      <a:alpha val="43000"/>
                    </a:srgbClr>
                  </a:outerShdw>
                </a:effectLst>
              </a:rPr>
              <a:t>Feras Sameer Saleem</a:t>
            </a:r>
          </a:p>
          <a:p>
            <a:r>
              <a:rPr lang="en-US" sz="2800" i="1" dirty="0">
                <a:ln w="0">
                  <a:solidFill>
                    <a:srgbClr val="00B050"/>
                  </a:solidFill>
                </a:ln>
                <a:solidFill>
                  <a:srgbClr val="00B050"/>
                </a:solidFill>
                <a:effectLst>
                  <a:outerShdw blurRad="38100" dist="25400" dir="5400000" algn="ctr" rotWithShape="0">
                    <a:srgbClr val="6E747A">
                      <a:alpha val="43000"/>
                    </a:srgbClr>
                  </a:outerShdw>
                </a:effectLst>
              </a:rPr>
              <a:t>Mohammed Ghasan Alqunbar</a:t>
            </a:r>
          </a:p>
          <a:p>
            <a:r>
              <a:rPr lang="en-US" sz="2800" i="1" dirty="0">
                <a:ln w="0">
                  <a:solidFill>
                    <a:srgbClr val="00B050"/>
                  </a:solidFill>
                </a:ln>
                <a:solidFill>
                  <a:srgbClr val="00B050"/>
                </a:solidFill>
                <a:effectLst>
                  <a:outerShdw blurRad="38100" dist="25400" dir="5400000" algn="ctr" rotWithShape="0">
                    <a:srgbClr val="6E747A">
                      <a:alpha val="43000"/>
                    </a:srgbClr>
                  </a:outerShdw>
                </a:effectLst>
              </a:rPr>
              <a:t>Osaid Abdalqader Daghash</a:t>
            </a:r>
            <a:endParaRPr lang="ar-JO" sz="2800" i="1" dirty="0">
              <a:ln w="0">
                <a:solidFill>
                  <a:srgbClr val="00B050"/>
                </a:solidFill>
              </a:ln>
              <a:solidFill>
                <a:srgbClr val="00B050"/>
              </a:solidFill>
              <a:effectLst>
                <a:outerShdw blurRad="38100" dist="25400" dir="5400000" algn="ctr" rotWithShape="0">
                  <a:srgbClr val="6E747A">
                    <a:alpha val="43000"/>
                  </a:srgbClr>
                </a:outerShdw>
              </a:effectLst>
            </a:endParaRPr>
          </a:p>
          <a:p>
            <a:endParaRPr lang="ar-JO" sz="2800" i="1" dirty="0">
              <a:ln w="0">
                <a:solidFill>
                  <a:srgbClr val="00B050"/>
                </a:solidFill>
              </a:ln>
              <a:solidFill>
                <a:srgbClr val="00B050"/>
              </a:solidFill>
              <a:effectLst>
                <a:outerShdw blurRad="38100" dist="25400" dir="5400000" algn="ctr" rotWithShape="0">
                  <a:srgbClr val="6E747A">
                    <a:alpha val="43000"/>
                  </a:srgbClr>
                </a:outerShdw>
              </a:effectLst>
            </a:endParaRPr>
          </a:p>
          <a:p>
            <a:r>
              <a:rPr lang="en-US" sz="2800" i="1" dirty="0">
                <a:ln w="0">
                  <a:solidFill>
                    <a:srgbClr val="00B050"/>
                  </a:solidFill>
                </a:ln>
                <a:solidFill>
                  <a:srgbClr val="00B050"/>
                </a:solidFill>
                <a:effectLst>
                  <a:outerShdw blurRad="38100" dist="25400" dir="5400000" algn="ctr" rotWithShape="0">
                    <a:srgbClr val="6E747A">
                      <a:alpha val="43000"/>
                    </a:srgbClr>
                  </a:outerShdw>
                </a:effectLst>
              </a:rPr>
              <a:t>Doctor:</a:t>
            </a:r>
          </a:p>
          <a:p>
            <a:r>
              <a:rPr lang="en-US" sz="2800" i="1" dirty="0">
                <a:ln w="0">
                  <a:solidFill>
                    <a:srgbClr val="00B050"/>
                  </a:solidFill>
                </a:ln>
                <a:solidFill>
                  <a:srgbClr val="00B050"/>
                </a:solidFill>
                <a:effectLst>
                  <a:outerShdw blurRad="38100" dist="25400" dir="5400000" algn="ctr" rotWithShape="0">
                    <a:srgbClr val="6E747A">
                      <a:alpha val="43000"/>
                    </a:srgbClr>
                  </a:outerShdw>
                </a:effectLst>
              </a:rPr>
              <a:t>Ahmed Bani Mustafa</a:t>
            </a:r>
          </a:p>
        </p:txBody>
      </p:sp>
    </p:spTree>
    <p:extLst>
      <p:ext uri="{BB962C8B-B14F-4D97-AF65-F5344CB8AC3E}">
        <p14:creationId xmlns:p14="http://schemas.microsoft.com/office/powerpoint/2010/main" val="150493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جدول 4">
            <a:extLst>
              <a:ext uri="{FF2B5EF4-FFF2-40B4-BE49-F238E27FC236}">
                <a16:creationId xmlns:a16="http://schemas.microsoft.com/office/drawing/2014/main" id="{A0022219-178B-87CD-2C90-E09B2D725A9B}"/>
              </a:ext>
            </a:extLst>
          </p:cNvPr>
          <p:cNvGraphicFramePr>
            <a:graphicFrameLocks noGrp="1"/>
          </p:cNvGraphicFramePr>
          <p:nvPr>
            <p:extLst>
              <p:ext uri="{D42A27DB-BD31-4B8C-83A1-F6EECF244321}">
                <p14:modId xmlns:p14="http://schemas.microsoft.com/office/powerpoint/2010/main" val="3936752520"/>
              </p:ext>
            </p:extLst>
          </p:nvPr>
        </p:nvGraphicFramePr>
        <p:xfrm>
          <a:off x="648929" y="1783080"/>
          <a:ext cx="10894142" cy="3291840"/>
        </p:xfrm>
        <a:graphic>
          <a:graphicData uri="http://schemas.openxmlformats.org/drawingml/2006/table">
            <a:tbl>
              <a:tblPr rtl="1" firstRow="1" bandRow="1">
                <a:tableStyleId>{5C22544A-7EE6-4342-B048-85BDC9FD1C3A}</a:tableStyleId>
              </a:tblPr>
              <a:tblGrid>
                <a:gridCol w="8691715">
                  <a:extLst>
                    <a:ext uri="{9D8B030D-6E8A-4147-A177-3AD203B41FA5}">
                      <a16:colId xmlns:a16="http://schemas.microsoft.com/office/drawing/2014/main" val="3456301668"/>
                    </a:ext>
                  </a:extLst>
                </a:gridCol>
                <a:gridCol w="2202427">
                  <a:extLst>
                    <a:ext uri="{9D8B030D-6E8A-4147-A177-3AD203B41FA5}">
                      <a16:colId xmlns:a16="http://schemas.microsoft.com/office/drawing/2014/main" val="1849069510"/>
                    </a:ext>
                  </a:extLst>
                </a:gridCol>
              </a:tblGrid>
              <a:tr h="18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ReserveBooks</a:t>
                      </a:r>
                      <a:endParaRPr lang="ar-JO" b="1" dirty="0">
                        <a:solidFill>
                          <a:srgbClr val="00B0F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Use case name</a:t>
                      </a:r>
                      <a:endParaRPr lang="ar-JO" b="1" dirty="0">
                        <a:solidFill>
                          <a:srgbClr val="00B0F0"/>
                        </a:solidFill>
                      </a:endParaRPr>
                    </a:p>
                  </a:txBody>
                  <a:tcPr/>
                </a:tc>
                <a:extLst>
                  <a:ext uri="{0D108BD9-81ED-4DB2-BD59-A6C34878D82A}">
                    <a16:rowId xmlns:a16="http://schemas.microsoft.com/office/drawing/2014/main" val="1317234333"/>
                  </a:ext>
                </a:extLst>
              </a:tr>
              <a:tr h="185337">
                <a:tc>
                  <a:txBody>
                    <a:bodyPr/>
                    <a:lstStyle/>
                    <a:p>
                      <a:pPr algn="l" rtl="0"/>
                      <a:r>
                        <a:rPr lang="en-US" b="1" dirty="0">
                          <a:solidFill>
                            <a:srgbClr val="00B0F0"/>
                          </a:solidFill>
                        </a:rPr>
                        <a:t>Member</a:t>
                      </a:r>
                      <a:endParaRPr lang="ar-JO"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Participating actors</a:t>
                      </a:r>
                      <a:endParaRPr lang="ar-JO" b="1" dirty="0">
                        <a:solidFill>
                          <a:srgbClr val="00B0F0"/>
                        </a:solidFill>
                      </a:endParaRPr>
                    </a:p>
                  </a:txBody>
                  <a:tcPr/>
                </a:tc>
                <a:extLst>
                  <a:ext uri="{0D108BD9-81ED-4DB2-BD59-A6C34878D82A}">
                    <a16:rowId xmlns:a16="http://schemas.microsoft.com/office/drawing/2014/main" val="930696751"/>
                  </a:ext>
                </a:extLst>
              </a:tr>
              <a:tr h="18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The Member is logged into OBB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Precondition</a:t>
                      </a:r>
                      <a:endParaRPr lang="ar-JO" b="1" dirty="0">
                        <a:solidFill>
                          <a:srgbClr val="00B0F0"/>
                        </a:solidFill>
                      </a:endParaRPr>
                    </a:p>
                  </a:txBody>
                  <a:tcPr/>
                </a:tc>
                <a:extLst>
                  <a:ext uri="{0D108BD9-81ED-4DB2-BD59-A6C34878D82A}">
                    <a16:rowId xmlns:a16="http://schemas.microsoft.com/office/drawing/2014/main" val="3865417740"/>
                  </a:ext>
                </a:extLst>
              </a:tr>
              <a:tr h="1293496">
                <a:tc>
                  <a:txBody>
                    <a:bodyPr/>
                    <a:lstStyle/>
                    <a:p>
                      <a:pPr marL="342900" indent="-342900" algn="l" rtl="0">
                        <a:buFont typeface="+mj-lt"/>
                        <a:buAutoNum type="arabicPeriod"/>
                      </a:pPr>
                      <a:r>
                        <a:rPr lang="en-US" b="1" dirty="0">
                          <a:solidFill>
                            <a:srgbClr val="00B0F0"/>
                          </a:solidFill>
                        </a:rPr>
                        <a:t>Open the web page</a:t>
                      </a:r>
                    </a:p>
                    <a:p>
                      <a:pPr marL="342900" indent="-342900" algn="l" rtl="0">
                        <a:buFont typeface="+mj-lt"/>
                        <a:buAutoNum type="arabicPeriod"/>
                      </a:pPr>
                      <a:r>
                        <a:rPr lang="en-US" b="1" dirty="0">
                          <a:solidFill>
                            <a:srgbClr val="00B0F0"/>
                          </a:solidFill>
                        </a:rPr>
                        <a:t>Browse available books</a:t>
                      </a:r>
                    </a:p>
                    <a:p>
                      <a:pPr marL="342900" indent="-342900" algn="l" rtl="0">
                        <a:buFont typeface="+mj-lt"/>
                        <a:buAutoNum type="arabicPeriod"/>
                      </a:pPr>
                      <a:r>
                        <a:rPr lang="en-US" b="1" dirty="0">
                          <a:solidFill>
                            <a:srgbClr val="00B0F0"/>
                          </a:solidFill>
                        </a:rPr>
                        <a:t>Login</a:t>
                      </a:r>
                    </a:p>
                    <a:p>
                      <a:pPr marL="342900" indent="-342900" algn="l" rtl="0">
                        <a:buFont typeface="+mj-lt"/>
                        <a:buAutoNum type="arabicPeriod"/>
                      </a:pPr>
                      <a:r>
                        <a:rPr lang="en-US" b="1" dirty="0">
                          <a:solidFill>
                            <a:srgbClr val="00B0F0"/>
                          </a:solidFill>
                        </a:rPr>
                        <a:t>Click on the selected book</a:t>
                      </a:r>
                    </a:p>
                    <a:p>
                      <a:pPr marL="342900" indent="-342900" algn="l" rtl="0">
                        <a:buFont typeface="+mj-lt"/>
                        <a:buAutoNum type="arabicPeriod"/>
                      </a:pPr>
                      <a:r>
                        <a:rPr lang="en-US" b="1" dirty="0">
                          <a:solidFill>
                            <a:srgbClr val="00B0F0"/>
                          </a:solidFill>
                        </a:rPr>
                        <a:t>Click on the Reserve button</a:t>
                      </a:r>
                    </a:p>
                  </a:txBody>
                  <a:tcPr/>
                </a:tc>
                <a:tc>
                  <a:txBody>
                    <a:bodyPr/>
                    <a:lstStyle/>
                    <a:p>
                      <a:pPr algn="l" rtl="0"/>
                      <a:r>
                        <a:rPr lang="en-US" b="1" dirty="0">
                          <a:solidFill>
                            <a:srgbClr val="00B0F0"/>
                          </a:solidFill>
                        </a:rPr>
                        <a:t>Flow of events</a:t>
                      </a:r>
                    </a:p>
                  </a:txBody>
                  <a:tcPr/>
                </a:tc>
                <a:extLst>
                  <a:ext uri="{0D108BD9-81ED-4DB2-BD59-A6C34878D82A}">
                    <a16:rowId xmlns:a16="http://schemas.microsoft.com/office/drawing/2014/main" val="4131881086"/>
                  </a:ext>
                </a:extLst>
              </a:tr>
              <a:tr h="185337">
                <a:tc>
                  <a:txBody>
                    <a:bodyPr/>
                    <a:lstStyle/>
                    <a:p>
                      <a:pPr marL="0" indent="0" algn="l" rtl="0">
                        <a:buFont typeface="Arial" panose="020B0604020202020204" pitchFamily="34" charset="0"/>
                        <a:buNone/>
                      </a:pPr>
                      <a:r>
                        <a:rPr lang="en-US" b="1" dirty="0">
                          <a:solidFill>
                            <a:srgbClr val="00B0F0"/>
                          </a:solidFill>
                        </a:rPr>
                        <a:t>Send notice of book information </a:t>
                      </a:r>
                      <a:endParaRPr lang="ar-JO" b="1" dirty="0">
                        <a:solidFill>
                          <a:srgbClr val="00B0F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Postcondition</a:t>
                      </a:r>
                      <a:endParaRPr lang="ar-JO" b="1" dirty="0">
                        <a:solidFill>
                          <a:srgbClr val="00B0F0"/>
                        </a:solidFill>
                      </a:endParaRPr>
                    </a:p>
                  </a:txBody>
                  <a:tcPr/>
                </a:tc>
                <a:extLst>
                  <a:ext uri="{0D108BD9-81ED-4DB2-BD59-A6C34878D82A}">
                    <a16:rowId xmlns:a16="http://schemas.microsoft.com/office/drawing/2014/main" val="583146753"/>
                  </a:ext>
                </a:extLst>
              </a:tr>
              <a:tr h="185337">
                <a:tc>
                  <a:txBody>
                    <a:bodyPr/>
                    <a:lstStyle/>
                    <a:p>
                      <a:pPr marL="0" indent="0" algn="l" rtl="0">
                        <a:buFont typeface="Arial" panose="020B0604020202020204" pitchFamily="34" charset="0"/>
                        <a:buNone/>
                      </a:pPr>
                      <a:r>
                        <a:rPr lang="en-US" b="1" dirty="0">
                          <a:solidFill>
                            <a:srgbClr val="00B0F0"/>
                          </a:solidFill>
                        </a:rPr>
                        <a:t>Choose the right book and Reserve it</a:t>
                      </a:r>
                      <a:endParaRPr lang="ar-JO" b="1" dirty="0">
                        <a:solidFill>
                          <a:srgbClr val="00B0F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Quality requirements</a:t>
                      </a:r>
                      <a:endParaRPr lang="ar-JO" b="1" dirty="0">
                        <a:solidFill>
                          <a:srgbClr val="00B0F0"/>
                        </a:solidFill>
                      </a:endParaRPr>
                    </a:p>
                  </a:txBody>
                  <a:tcPr/>
                </a:tc>
                <a:extLst>
                  <a:ext uri="{0D108BD9-81ED-4DB2-BD59-A6C34878D82A}">
                    <a16:rowId xmlns:a16="http://schemas.microsoft.com/office/drawing/2014/main" val="3492347387"/>
                  </a:ext>
                </a:extLst>
              </a:tr>
            </a:tbl>
          </a:graphicData>
        </a:graphic>
      </p:graphicFrame>
      <p:sp>
        <p:nvSpPr>
          <p:cNvPr id="8" name="عنوان 1">
            <a:extLst>
              <a:ext uri="{FF2B5EF4-FFF2-40B4-BE49-F238E27FC236}">
                <a16:creationId xmlns:a16="http://schemas.microsoft.com/office/drawing/2014/main" id="{3ABE9B16-B66B-9125-A2C8-ED88D0FC1B5B}"/>
              </a:ext>
            </a:extLst>
          </p:cNvPr>
          <p:cNvSpPr>
            <a:spLocks noGrp="1"/>
          </p:cNvSpPr>
          <p:nvPr>
            <p:ph type="title"/>
          </p:nvPr>
        </p:nvSpPr>
        <p:spPr>
          <a:xfrm>
            <a:off x="838200" y="35974"/>
            <a:ext cx="10515600" cy="540314"/>
          </a:xfrm>
        </p:spPr>
        <p:txBody>
          <a:bodyPr>
            <a:normAutofit fontScale="90000"/>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rPr>
              <a:t>Use-Case Description</a:t>
            </a:r>
            <a:endParaRPr lang="ar-JO" sz="54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endParaRPr>
          </a:p>
        </p:txBody>
      </p:sp>
    </p:spTree>
    <p:extLst>
      <p:ext uri="{BB962C8B-B14F-4D97-AF65-F5344CB8AC3E}">
        <p14:creationId xmlns:p14="http://schemas.microsoft.com/office/powerpoint/2010/main" val="3977008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جدول 4">
            <a:extLst>
              <a:ext uri="{FF2B5EF4-FFF2-40B4-BE49-F238E27FC236}">
                <a16:creationId xmlns:a16="http://schemas.microsoft.com/office/drawing/2014/main" id="{1918577E-EE13-1480-37AE-AA5E183FCED6}"/>
              </a:ext>
            </a:extLst>
          </p:cNvPr>
          <p:cNvGraphicFramePr>
            <a:graphicFrameLocks noGrp="1"/>
          </p:cNvGraphicFramePr>
          <p:nvPr>
            <p:extLst>
              <p:ext uri="{D42A27DB-BD31-4B8C-83A1-F6EECF244321}">
                <p14:modId xmlns:p14="http://schemas.microsoft.com/office/powerpoint/2010/main" val="1836675096"/>
              </p:ext>
            </p:extLst>
          </p:nvPr>
        </p:nvGraphicFramePr>
        <p:xfrm>
          <a:off x="540774" y="137160"/>
          <a:ext cx="10894142" cy="6583680"/>
        </p:xfrm>
        <a:graphic>
          <a:graphicData uri="http://schemas.openxmlformats.org/drawingml/2006/table">
            <a:tbl>
              <a:tblPr rtl="1" firstRow="1" bandRow="1">
                <a:tableStyleId>{5C22544A-7EE6-4342-B048-85BDC9FD1C3A}</a:tableStyleId>
              </a:tblPr>
              <a:tblGrid>
                <a:gridCol w="8691715">
                  <a:extLst>
                    <a:ext uri="{9D8B030D-6E8A-4147-A177-3AD203B41FA5}">
                      <a16:colId xmlns:a16="http://schemas.microsoft.com/office/drawing/2014/main" val="3456301668"/>
                    </a:ext>
                  </a:extLst>
                </a:gridCol>
                <a:gridCol w="2202427">
                  <a:extLst>
                    <a:ext uri="{9D8B030D-6E8A-4147-A177-3AD203B41FA5}">
                      <a16:colId xmlns:a16="http://schemas.microsoft.com/office/drawing/2014/main" val="1849069510"/>
                    </a:ext>
                  </a:extLst>
                </a:gridCol>
              </a:tblGrid>
              <a:tr h="3316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Login</a:t>
                      </a:r>
                      <a:endParaRPr lang="ar-JO" b="1" dirty="0">
                        <a:solidFill>
                          <a:srgbClr val="00B0F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Use case name</a:t>
                      </a:r>
                      <a:endParaRPr lang="ar-JO" b="1" dirty="0">
                        <a:solidFill>
                          <a:srgbClr val="00B0F0"/>
                        </a:solidFill>
                      </a:endParaRPr>
                    </a:p>
                  </a:txBody>
                  <a:tcPr/>
                </a:tc>
                <a:extLst>
                  <a:ext uri="{0D108BD9-81ED-4DB2-BD59-A6C34878D82A}">
                    <a16:rowId xmlns:a16="http://schemas.microsoft.com/office/drawing/2014/main" val="1317234333"/>
                  </a:ext>
                </a:extLst>
              </a:tr>
              <a:tr h="3316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Member, Librarian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Participating actors</a:t>
                      </a:r>
                      <a:endParaRPr lang="ar-JO" b="1" dirty="0">
                        <a:solidFill>
                          <a:srgbClr val="00B0F0"/>
                        </a:solidFill>
                      </a:endParaRPr>
                    </a:p>
                  </a:txBody>
                  <a:tcPr/>
                </a:tc>
                <a:extLst>
                  <a:ext uri="{0D108BD9-81ED-4DB2-BD59-A6C34878D82A}">
                    <a16:rowId xmlns:a16="http://schemas.microsoft.com/office/drawing/2014/main" val="930696751"/>
                  </a:ext>
                </a:extLst>
              </a:tr>
              <a:tr h="331620">
                <a:tc>
                  <a:txBody>
                    <a:bodyPr/>
                    <a:lstStyle/>
                    <a:p>
                      <a:pPr marL="0" indent="0" algn="l" rtl="0">
                        <a:buFont typeface="Arial" panose="020B0604020202020204" pitchFamily="34" charset="0"/>
                        <a:buNone/>
                      </a:pPr>
                      <a:r>
                        <a:rPr lang="en-US" b="1" dirty="0">
                          <a:solidFill>
                            <a:srgbClr val="00B0F0"/>
                          </a:solidFill>
                        </a:rPr>
                        <a:t>Open the Web Site</a:t>
                      </a:r>
                      <a:endParaRPr lang="ar-JO" b="1" dirty="0">
                        <a:solidFill>
                          <a:srgbClr val="00B0F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Precondition</a:t>
                      </a:r>
                      <a:endParaRPr lang="ar-JO" b="1" dirty="0">
                        <a:solidFill>
                          <a:srgbClr val="00B0F0"/>
                        </a:solidFill>
                      </a:endParaRPr>
                    </a:p>
                  </a:txBody>
                  <a:tcPr/>
                </a:tc>
                <a:extLst>
                  <a:ext uri="{0D108BD9-81ED-4DB2-BD59-A6C34878D82A}">
                    <a16:rowId xmlns:a16="http://schemas.microsoft.com/office/drawing/2014/main" val="3865417740"/>
                  </a:ext>
                </a:extLst>
              </a:tr>
              <a:tr h="4062348">
                <a:tc>
                  <a:txBody>
                    <a:bodyPr/>
                    <a:lstStyle/>
                    <a:p>
                      <a:pPr marL="342900" indent="-342900" algn="l" rtl="0">
                        <a:buAutoNum type="arabicPeriod"/>
                      </a:pPr>
                      <a:r>
                        <a:rPr lang="en-US" b="1" dirty="0">
                          <a:solidFill>
                            <a:srgbClr val="00B0F0"/>
                          </a:solidFill>
                        </a:rPr>
                        <a:t>Member Open the Web Site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b="1" dirty="0">
                          <a:solidFill>
                            <a:srgbClr val="00B0F0"/>
                          </a:solidFill>
                        </a:rPr>
                        <a:t>Member login to OBB</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b="1" dirty="0">
                          <a:solidFill>
                            <a:srgbClr val="00B0F0"/>
                          </a:solidFill>
                        </a:rPr>
                        <a:t>Member Write a username</a:t>
                      </a:r>
                    </a:p>
                    <a:p>
                      <a:pPr marL="342900" indent="-342900" algn="l" rtl="0">
                        <a:buAutoNum type="arabicPeriod"/>
                      </a:pPr>
                      <a:r>
                        <a:rPr lang="en-US" b="1" dirty="0">
                          <a:solidFill>
                            <a:srgbClr val="00B0F0"/>
                          </a:solidFill>
                        </a:rPr>
                        <a:t>Member Write a password</a:t>
                      </a:r>
                    </a:p>
                    <a:p>
                      <a:pPr marL="342900" indent="-342900" algn="l" rtl="0">
                        <a:buAutoNum type="arabicPeriod"/>
                      </a:pPr>
                      <a:r>
                        <a:rPr lang="en-US" b="1" dirty="0">
                          <a:solidFill>
                            <a:srgbClr val="00B0F0"/>
                          </a:solidFill>
                        </a:rPr>
                        <a:t>The system checks if the username and password are correct</a:t>
                      </a:r>
                    </a:p>
                    <a:p>
                      <a:pPr marL="342900" indent="-342900" algn="l" rtl="0">
                        <a:buAutoNum type="arabicPeriod"/>
                      </a:pPr>
                      <a:r>
                        <a:rPr lang="en-US" b="1" dirty="0">
                          <a:solidFill>
                            <a:srgbClr val="00B0F0"/>
                          </a:solidFill>
                        </a:rPr>
                        <a:t>If correct, log in</a:t>
                      </a:r>
                    </a:p>
                    <a:p>
                      <a:pPr marL="342900" indent="-342900" algn="l" rtl="0">
                        <a:buAutoNum type="arabicPeriod"/>
                      </a:pPr>
                      <a:r>
                        <a:rPr lang="en-US" b="1" dirty="0">
                          <a:solidFill>
                            <a:srgbClr val="00B0F0"/>
                          </a:solidFill>
                        </a:rPr>
                        <a:t>If wrong, a notification is sent to re-type the name or password2. Librarian Open the Web Site</a:t>
                      </a:r>
                      <a:endParaRPr lang="ar-JO" b="1" dirty="0">
                        <a:solidFill>
                          <a:srgbClr val="00B0F0"/>
                        </a:solidFill>
                      </a:endParaRPr>
                    </a:p>
                    <a:p>
                      <a:pPr marL="1257300" lvl="2" indent="-342900" algn="l" rtl="0">
                        <a:buFont typeface="+mj-lt"/>
                        <a:buAutoNum type="arabicPeriod" startAt="8"/>
                      </a:pPr>
                      <a:r>
                        <a:rPr lang="en-US" b="1" dirty="0">
                          <a:solidFill>
                            <a:srgbClr val="00B0F0"/>
                          </a:solidFill>
                        </a:rPr>
                        <a:t>Librarian Open the Web Site</a:t>
                      </a:r>
                    </a:p>
                    <a:p>
                      <a:pPr marL="1257300" marR="0" lvl="2" indent="-3429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b="1" dirty="0">
                          <a:solidFill>
                            <a:srgbClr val="00B0F0"/>
                          </a:solidFill>
                        </a:rPr>
                        <a:t>Librarian login to OBB</a:t>
                      </a:r>
                    </a:p>
                    <a:p>
                      <a:pPr marL="1257300" marR="0" lvl="2" indent="-3429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b="1" dirty="0">
                          <a:solidFill>
                            <a:srgbClr val="00B0F0"/>
                          </a:solidFill>
                        </a:rPr>
                        <a:t>Librarian Write a username</a:t>
                      </a:r>
                    </a:p>
                    <a:p>
                      <a:pPr marL="1257300" lvl="2" indent="-342900" algn="l" rtl="0">
                        <a:buFont typeface="+mj-lt"/>
                        <a:buAutoNum type="arabicPeriod" startAt="8"/>
                      </a:pPr>
                      <a:r>
                        <a:rPr lang="en-US" b="1" dirty="0">
                          <a:solidFill>
                            <a:srgbClr val="00B0F0"/>
                          </a:solidFill>
                        </a:rPr>
                        <a:t>Librarian Write a password</a:t>
                      </a:r>
                    </a:p>
                    <a:p>
                      <a:pPr marL="1257300" lvl="2" indent="-342900" algn="l" rtl="0">
                        <a:buFont typeface="+mj-lt"/>
                        <a:buAutoNum type="arabicPeriod" startAt="8"/>
                      </a:pPr>
                      <a:r>
                        <a:rPr lang="en-US" b="1" dirty="0">
                          <a:solidFill>
                            <a:srgbClr val="00B0F0"/>
                          </a:solidFill>
                        </a:rPr>
                        <a:t>The system checks if the username and password are correct</a:t>
                      </a:r>
                    </a:p>
                    <a:p>
                      <a:pPr marL="1257300" lvl="2" indent="-342900" algn="l" rtl="0">
                        <a:buFont typeface="+mj-lt"/>
                        <a:buAutoNum type="arabicPeriod" startAt="8"/>
                      </a:pPr>
                      <a:r>
                        <a:rPr lang="en-US" b="1" dirty="0">
                          <a:solidFill>
                            <a:srgbClr val="00B0F0"/>
                          </a:solidFill>
                        </a:rPr>
                        <a:t>If correct, log in</a:t>
                      </a:r>
                    </a:p>
                    <a:p>
                      <a:pPr marL="1257300" lvl="2" indent="-342900" algn="l" rtl="0">
                        <a:buFont typeface="+mj-lt"/>
                        <a:buAutoNum type="arabicPeriod" startAt="8"/>
                      </a:pPr>
                      <a:r>
                        <a:rPr lang="en-US" b="1" dirty="0">
                          <a:solidFill>
                            <a:srgbClr val="00B0F0"/>
                          </a:solidFill>
                        </a:rPr>
                        <a:t>If wrong, a notification is sent to re-type the name or password2. Librarian Open the Web Site</a:t>
                      </a:r>
                      <a:endParaRPr lang="ar-JO" b="1" dirty="0">
                        <a:solidFill>
                          <a:srgbClr val="00B0F0"/>
                        </a:solidFill>
                      </a:endParaRPr>
                    </a:p>
                  </a:txBody>
                  <a:tcPr/>
                </a:tc>
                <a:tc>
                  <a:txBody>
                    <a:bodyPr/>
                    <a:lstStyle/>
                    <a:p>
                      <a:pPr algn="l" rtl="0"/>
                      <a:r>
                        <a:rPr lang="en-US" b="1" dirty="0">
                          <a:solidFill>
                            <a:srgbClr val="00B0F0"/>
                          </a:solidFill>
                        </a:rPr>
                        <a:t>Flow of events</a:t>
                      </a:r>
                    </a:p>
                  </a:txBody>
                  <a:tcPr/>
                </a:tc>
                <a:extLst>
                  <a:ext uri="{0D108BD9-81ED-4DB2-BD59-A6C34878D82A}">
                    <a16:rowId xmlns:a16="http://schemas.microsoft.com/office/drawing/2014/main" val="4131881086"/>
                  </a:ext>
                </a:extLst>
              </a:tr>
              <a:tr h="331620">
                <a:tc>
                  <a:txBody>
                    <a:bodyPr/>
                    <a:lstStyle/>
                    <a:p>
                      <a:pPr marL="0" indent="0" algn="l" rtl="0">
                        <a:buFont typeface="Arial" panose="020B0604020202020204" pitchFamily="34" charset="0"/>
                        <a:buNone/>
                      </a:pPr>
                      <a:r>
                        <a:rPr lang="en-US" b="1" dirty="0">
                          <a:solidFill>
                            <a:srgbClr val="00B0F0"/>
                          </a:solidFill>
                        </a:rPr>
                        <a:t>Logged in OBB</a:t>
                      </a:r>
                      <a:endParaRPr lang="ar-JO" b="1" dirty="0">
                        <a:solidFill>
                          <a:srgbClr val="00B0F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Postcondition</a:t>
                      </a:r>
                      <a:endParaRPr lang="ar-JO" b="1" dirty="0">
                        <a:solidFill>
                          <a:srgbClr val="00B0F0"/>
                        </a:solidFill>
                      </a:endParaRPr>
                    </a:p>
                  </a:txBody>
                  <a:tcPr/>
                </a:tc>
                <a:extLst>
                  <a:ext uri="{0D108BD9-81ED-4DB2-BD59-A6C34878D82A}">
                    <a16:rowId xmlns:a16="http://schemas.microsoft.com/office/drawing/2014/main" val="583146753"/>
                  </a:ext>
                </a:extLst>
              </a:tr>
              <a:tr h="580335">
                <a:tc>
                  <a:txBody>
                    <a:bodyPr/>
                    <a:lstStyle/>
                    <a:p>
                      <a:pPr marL="0" indent="0" algn="l" rtl="0">
                        <a:buFont typeface="Arial" panose="020B0604020202020204" pitchFamily="34" charset="0"/>
                        <a:buNone/>
                      </a:pPr>
                      <a:r>
                        <a:rPr lang="en-US" b="1" dirty="0">
                          <a:solidFill>
                            <a:srgbClr val="00B0F0"/>
                          </a:solidFill>
                        </a:rPr>
                        <a:t>Facilitate the borrowing process</a:t>
                      </a:r>
                    </a:p>
                    <a:p>
                      <a:pPr marL="0" indent="0" algn="l" rtl="0">
                        <a:buFont typeface="Arial" panose="020B0604020202020204" pitchFamily="34" charset="0"/>
                        <a:buNone/>
                      </a:pPr>
                      <a:r>
                        <a:rPr lang="en-US" b="1" dirty="0">
                          <a:solidFill>
                            <a:srgbClr val="00B0F0"/>
                          </a:solidFill>
                        </a:rPr>
                        <a:t>Find the required books without wasting time</a:t>
                      </a:r>
                      <a:endParaRPr lang="ar-JO" b="1" dirty="0">
                        <a:solidFill>
                          <a:srgbClr val="00B0F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Quality requirements</a:t>
                      </a:r>
                      <a:endParaRPr lang="ar-JO" b="1" dirty="0">
                        <a:solidFill>
                          <a:srgbClr val="00B0F0"/>
                        </a:solidFill>
                      </a:endParaRPr>
                    </a:p>
                  </a:txBody>
                  <a:tcPr/>
                </a:tc>
                <a:extLst>
                  <a:ext uri="{0D108BD9-81ED-4DB2-BD59-A6C34878D82A}">
                    <a16:rowId xmlns:a16="http://schemas.microsoft.com/office/drawing/2014/main" val="3492347387"/>
                  </a:ext>
                </a:extLst>
              </a:tr>
            </a:tbl>
          </a:graphicData>
        </a:graphic>
      </p:graphicFrame>
    </p:spTree>
    <p:extLst>
      <p:ext uri="{BB962C8B-B14F-4D97-AF65-F5344CB8AC3E}">
        <p14:creationId xmlns:p14="http://schemas.microsoft.com/office/powerpoint/2010/main" val="1577988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BBA7085D-92F6-6990-1756-D4BBAB890B8B}"/>
              </a:ext>
            </a:extLst>
          </p:cNvPr>
          <p:cNvSpPr>
            <a:spLocks noGrp="1"/>
          </p:cNvSpPr>
          <p:nvPr>
            <p:ph type="title"/>
          </p:nvPr>
        </p:nvSpPr>
        <p:spPr/>
        <p:txBody>
          <a:bodyPr>
            <a:normAutofit/>
          </a:bodyPr>
          <a:lstStyle/>
          <a:p>
            <a:pPr algn="ctr" rtl="0"/>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rPr>
              <a:t>Analysis Model</a:t>
            </a:r>
          </a:p>
        </p:txBody>
      </p:sp>
      <p:sp>
        <p:nvSpPr>
          <p:cNvPr id="3" name="عنصر نائب للمحتوى 2">
            <a:extLst>
              <a:ext uri="{FF2B5EF4-FFF2-40B4-BE49-F238E27FC236}">
                <a16:creationId xmlns:a16="http://schemas.microsoft.com/office/drawing/2014/main" id="{D7F0E7DD-C17B-92F2-320D-0F269FBE31F5}"/>
              </a:ext>
            </a:extLst>
          </p:cNvPr>
          <p:cNvSpPr>
            <a:spLocks noGrp="1"/>
          </p:cNvSpPr>
          <p:nvPr>
            <p:ph idx="1"/>
          </p:nvPr>
        </p:nvSpPr>
        <p:spPr/>
        <p:txBody>
          <a:bodyPr>
            <a:normAutofit fontScale="85000" lnSpcReduction="20000"/>
          </a:bodyPr>
          <a:lstStyle/>
          <a:p>
            <a:pPr algn="l" rtl="0"/>
            <a:r>
              <a:rPr lang="en-US" dirty="0">
                <a:solidFill>
                  <a:schemeClr val="bg1"/>
                </a:solidFill>
              </a:rPr>
              <a:t>For the Loan Request use case, the analysis model would include the following analysis classes:</a:t>
            </a:r>
          </a:p>
          <a:p>
            <a:pPr algn="l" rtl="0"/>
            <a:endParaRPr lang="en-US" dirty="0">
              <a:solidFill>
                <a:schemeClr val="bg1"/>
              </a:solidFill>
            </a:endParaRPr>
          </a:p>
          <a:p>
            <a:pPr algn="l" rtl="0"/>
            <a:r>
              <a:rPr lang="en-US" b="1" dirty="0">
                <a:solidFill>
                  <a:srgbClr val="FC1414"/>
                </a:solidFill>
              </a:rPr>
              <a:t>User: </a:t>
            </a:r>
            <a:r>
              <a:rPr lang="en-US" dirty="0">
                <a:solidFill>
                  <a:schemeClr val="bg1"/>
                </a:solidFill>
              </a:rPr>
              <a:t>The person who requests a loan.</a:t>
            </a:r>
          </a:p>
          <a:p>
            <a:pPr algn="l" rtl="0"/>
            <a:endParaRPr lang="en-US" dirty="0">
              <a:solidFill>
                <a:schemeClr val="bg1"/>
              </a:solidFill>
            </a:endParaRPr>
          </a:p>
          <a:p>
            <a:pPr algn="l" rtl="0"/>
            <a:r>
              <a:rPr lang="en-US" b="1" dirty="0">
                <a:solidFill>
                  <a:srgbClr val="FC1414"/>
                </a:solidFill>
              </a:rPr>
              <a:t>Book: </a:t>
            </a:r>
            <a:r>
              <a:rPr lang="en-US" dirty="0">
                <a:solidFill>
                  <a:schemeClr val="bg1"/>
                </a:solidFill>
              </a:rPr>
              <a:t>The item being borrowed.</a:t>
            </a:r>
          </a:p>
          <a:p>
            <a:pPr algn="l" rtl="0"/>
            <a:endParaRPr lang="en-US" dirty="0">
              <a:solidFill>
                <a:schemeClr val="bg1"/>
              </a:solidFill>
            </a:endParaRPr>
          </a:p>
          <a:p>
            <a:pPr algn="l" rtl="0"/>
            <a:r>
              <a:rPr lang="en-US" b="1" dirty="0">
                <a:solidFill>
                  <a:srgbClr val="FC1414"/>
                </a:solidFill>
              </a:rPr>
              <a:t>Loan Request: </a:t>
            </a:r>
            <a:r>
              <a:rPr lang="en-US" dirty="0">
                <a:solidFill>
                  <a:schemeClr val="bg1"/>
                </a:solidFill>
              </a:rPr>
              <a:t>The request made by the user to borrow a book, including the loan period and other details.</a:t>
            </a:r>
          </a:p>
          <a:p>
            <a:pPr algn="l" rtl="0"/>
            <a:endParaRPr lang="en-US" dirty="0">
              <a:solidFill>
                <a:schemeClr val="bg1"/>
              </a:solidFill>
            </a:endParaRPr>
          </a:p>
          <a:p>
            <a:pPr algn="l" rtl="0"/>
            <a:r>
              <a:rPr lang="en-US" b="1" dirty="0">
                <a:solidFill>
                  <a:srgbClr val="FC1414"/>
                </a:solidFill>
              </a:rPr>
              <a:t>Loan History: </a:t>
            </a:r>
            <a:r>
              <a:rPr lang="en-US" dirty="0">
                <a:solidFill>
                  <a:schemeClr val="bg1"/>
                </a:solidFill>
              </a:rPr>
              <a:t>The history of all previous loans made by a user, including the loan request, loan period</a:t>
            </a:r>
            <a:endParaRPr lang="ar-JO" dirty="0">
              <a:solidFill>
                <a:schemeClr val="bg1"/>
              </a:solidFill>
            </a:endParaRPr>
          </a:p>
        </p:txBody>
      </p:sp>
    </p:spTree>
    <p:extLst>
      <p:ext uri="{BB962C8B-B14F-4D97-AF65-F5344CB8AC3E}">
        <p14:creationId xmlns:p14="http://schemas.microsoft.com/office/powerpoint/2010/main" val="46291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A8A6290E-1E90-8199-F7EC-0F11D0337A4C}"/>
              </a:ext>
            </a:extLst>
          </p:cNvPr>
          <p:cNvSpPr txBox="1">
            <a:spLocks/>
          </p:cNvSpPr>
          <p:nvPr/>
        </p:nvSpPr>
        <p:spPr>
          <a:xfrm>
            <a:off x="838202" y="16311"/>
            <a:ext cx="10515600" cy="540315"/>
          </a:xfrm>
          <a:prstGeom prst="rect">
            <a:avLst/>
          </a:prstGeom>
        </p:spPr>
        <p:txBody>
          <a:bodyPr vert="horz" lIns="91440" tIns="45721" rIns="91440" bIns="45721" rtlCol="1" anchor="ctr">
            <a:normAutofit fontScale="67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1"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rPr>
              <a:t>Activity Diagrams</a:t>
            </a:r>
            <a:endParaRPr lang="ar-JO" sz="5401"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endParaRPr>
          </a:p>
        </p:txBody>
      </p:sp>
      <p:pic>
        <p:nvPicPr>
          <p:cNvPr id="4" name="صورة 3" descr="صورة تحتوي على رسم بياني, رسم, نص, رسم تقني&#10;&#10;تم إنشاء الوصف تلقائياً">
            <a:extLst>
              <a:ext uri="{FF2B5EF4-FFF2-40B4-BE49-F238E27FC236}">
                <a16:creationId xmlns:a16="http://schemas.microsoft.com/office/drawing/2014/main" id="{A62B62EF-577D-AE2A-2811-F50D08A85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7173" y="556626"/>
            <a:ext cx="3437654" cy="6264627"/>
          </a:xfrm>
          <a:prstGeom prst="rect">
            <a:avLst/>
          </a:prstGeom>
        </p:spPr>
      </p:pic>
    </p:spTree>
    <p:extLst>
      <p:ext uri="{BB962C8B-B14F-4D97-AF65-F5344CB8AC3E}">
        <p14:creationId xmlns:p14="http://schemas.microsoft.com/office/powerpoint/2010/main" val="3619090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4000"/>
            <a:lum/>
          </a:blip>
          <a:srcRect/>
          <a:stretch>
            <a:fillRect l="-9000" r="-9000"/>
          </a:stretch>
        </a:blipFill>
        <a:effectLst/>
      </p:bgPr>
    </p:bg>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C5CE3D0-B208-FF2D-63C9-F2C9CAA37E23}"/>
              </a:ext>
            </a:extLst>
          </p:cNvPr>
          <p:cNvSpPr>
            <a:spLocks noGrp="1"/>
          </p:cNvSpPr>
          <p:nvPr>
            <p:ph type="title"/>
          </p:nvPr>
        </p:nvSpPr>
        <p:spPr/>
        <p:txBody>
          <a:bodyPr>
            <a:norm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Vision Document</a:t>
            </a:r>
            <a:endParaRPr lang="ar-JO" sz="5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عنصر نائب للمحتوى 2">
            <a:extLst>
              <a:ext uri="{FF2B5EF4-FFF2-40B4-BE49-F238E27FC236}">
                <a16:creationId xmlns:a16="http://schemas.microsoft.com/office/drawing/2014/main" id="{E47BCA9F-495E-976A-DCD8-42DA64C046D7}"/>
              </a:ext>
            </a:extLst>
          </p:cNvPr>
          <p:cNvSpPr>
            <a:spLocks noGrp="1"/>
          </p:cNvSpPr>
          <p:nvPr>
            <p:ph idx="1"/>
          </p:nvPr>
        </p:nvSpPr>
        <p:spPr>
          <a:xfrm>
            <a:off x="838200" y="1825625"/>
            <a:ext cx="10515600" cy="4351338"/>
          </a:xfrm>
        </p:spPr>
        <p:txBody>
          <a:bodyPr/>
          <a:lstStyle/>
          <a:p>
            <a:pPr marL="0" indent="0" algn="l" rtl="0">
              <a:buNone/>
            </a:pPr>
            <a:r>
              <a:rPr lang="en-US" dirty="0">
                <a:solidFill>
                  <a:schemeClr val="bg1"/>
                </a:solidFill>
              </a:rPr>
              <a:t>The vision of the online book borrowing system is to provide a platform for users to browse, search, and borrow books online, from the comfort of their homes or any location with internet access. The system will allow registered users to borrow books for a limited period of time, renew their loans, and return the books through a convenient process. The system will also provide an easy way for administrators to manage the book inventory, user accounts, and loan requests.</a:t>
            </a:r>
            <a:endParaRPr lang="ar-JO" dirty="0">
              <a:solidFill>
                <a:schemeClr val="bg1"/>
              </a:solidFill>
            </a:endParaRPr>
          </a:p>
        </p:txBody>
      </p:sp>
    </p:spTree>
    <p:extLst>
      <p:ext uri="{BB962C8B-B14F-4D97-AF65-F5344CB8AC3E}">
        <p14:creationId xmlns:p14="http://schemas.microsoft.com/office/powerpoint/2010/main" val="2763643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C5CE3D0-B208-FF2D-63C9-F2C9CAA37E23}"/>
              </a:ext>
            </a:extLst>
          </p:cNvPr>
          <p:cNvSpPr>
            <a:spLocks noGrp="1"/>
          </p:cNvSpPr>
          <p:nvPr>
            <p:ph type="title"/>
          </p:nvPr>
        </p:nvSpPr>
        <p:spPr/>
        <p:txBody>
          <a:bodyPr>
            <a:normAutofit/>
          </a:bodyPr>
          <a:lstStyle/>
          <a:p>
            <a:pPr algn="ctr"/>
            <a:r>
              <a:rPr lang="fr-FR" sz="5400" b="1" spc="50" dirty="0">
                <a:ln w="9525" cmpd="sng">
                  <a:solidFill>
                    <a:schemeClr val="accent1"/>
                  </a:solidFill>
                  <a:prstDash val="solid"/>
                </a:ln>
                <a:solidFill>
                  <a:srgbClr val="70AD47">
                    <a:tint val="1000"/>
                  </a:srgbClr>
                </a:solidFill>
                <a:effectLst>
                  <a:glow rad="38100">
                    <a:schemeClr val="accent1">
                      <a:alpha val="40000"/>
                    </a:schemeClr>
                  </a:glow>
                </a:effectLst>
              </a:rPr>
              <a:t>SRS Document</a:t>
            </a:r>
            <a:endParaRPr lang="ar-JO" sz="5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3" name="عنصر نائب للمحتوى 2">
            <a:extLst>
              <a:ext uri="{FF2B5EF4-FFF2-40B4-BE49-F238E27FC236}">
                <a16:creationId xmlns:a16="http://schemas.microsoft.com/office/drawing/2014/main" id="{A091D6EB-4018-534F-BDD9-F75C85BFCFFD}"/>
              </a:ext>
            </a:extLst>
          </p:cNvPr>
          <p:cNvSpPr>
            <a:spLocks noGrp="1"/>
          </p:cNvSpPr>
          <p:nvPr>
            <p:ph idx="1"/>
          </p:nvPr>
        </p:nvSpPr>
        <p:spPr>
          <a:xfrm>
            <a:off x="838200" y="1825625"/>
            <a:ext cx="10515600" cy="4351338"/>
          </a:xfrm>
        </p:spPr>
        <p:txBody>
          <a:bodyPr>
            <a:normAutofit/>
          </a:bodyPr>
          <a:lstStyle/>
          <a:p>
            <a:pPr marL="0" indent="0" algn="l" rtl="0">
              <a:buNone/>
            </a:pPr>
            <a:r>
              <a:rPr lang="fr-FR" sz="3600" b="1" spc="50" dirty="0">
                <a:ln w="9525" cmpd="sng">
                  <a:solidFill>
                    <a:schemeClr val="accent1"/>
                  </a:solidFill>
                  <a:prstDash val="solid"/>
                </a:ln>
                <a:solidFill>
                  <a:srgbClr val="70AD47">
                    <a:tint val="1000"/>
                  </a:srgbClr>
                </a:solidFill>
                <a:effectLst>
                  <a:glow rad="38100">
                    <a:schemeClr val="accent1">
                      <a:alpha val="40000"/>
                    </a:schemeClr>
                  </a:glow>
                </a:effectLst>
              </a:rPr>
              <a:t>2.1 Functional Requirements</a:t>
            </a:r>
          </a:p>
          <a:p>
            <a:pPr marL="0" indent="0" algn="l" rtl="0">
              <a:buNone/>
            </a:pPr>
            <a:r>
              <a:rPr lang="en-US" sz="3600" b="1" spc="50" dirty="0">
                <a:ln w="9525" cmpd="sng">
                  <a:solidFill>
                    <a:schemeClr val="accent1"/>
                  </a:solidFill>
                  <a:prstDash val="solid"/>
                </a:ln>
                <a:solidFill>
                  <a:srgbClr val="70AD47">
                    <a:tint val="1000"/>
                  </a:srgbClr>
                </a:solidFill>
                <a:effectLst>
                  <a:glow rad="38100">
                    <a:schemeClr val="accent1">
                      <a:alpha val="40000"/>
                    </a:schemeClr>
                  </a:glow>
                </a:effectLst>
              </a:rPr>
              <a:t>2.2 Functional Non-Requirements</a:t>
            </a:r>
          </a:p>
          <a:p>
            <a:pPr marL="0" indent="0" algn="l" rtl="0">
              <a:buNone/>
            </a:pPr>
            <a:r>
              <a:rPr lang="en-US" sz="3600" b="1" spc="50" dirty="0">
                <a:ln w="9525" cmpd="sng">
                  <a:solidFill>
                    <a:schemeClr val="accent1"/>
                  </a:solidFill>
                  <a:prstDash val="solid"/>
                </a:ln>
                <a:solidFill>
                  <a:srgbClr val="70AD47">
                    <a:tint val="1000"/>
                  </a:srgbClr>
                </a:solidFill>
                <a:effectLst>
                  <a:glow rad="38100">
                    <a:schemeClr val="accent1">
                      <a:alpha val="40000"/>
                    </a:schemeClr>
                  </a:glow>
                </a:effectLst>
              </a:rPr>
              <a:t>2.3 Glossary</a:t>
            </a:r>
            <a:endParaRPr lang="ar-JO"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114496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1750BD0-7B3A-6EDF-6323-C205340C5E1D}"/>
              </a:ext>
            </a:extLst>
          </p:cNvPr>
          <p:cNvSpPr>
            <a:spLocks noGrp="1"/>
          </p:cNvSpPr>
          <p:nvPr>
            <p:ph type="title"/>
          </p:nvPr>
        </p:nvSpPr>
        <p:spPr/>
        <p:txBody>
          <a:bodyPr>
            <a:normAutofit/>
          </a:bodyPr>
          <a:lstStyle/>
          <a:p>
            <a:pPr algn="ctr"/>
            <a:r>
              <a:rPr lang="fr-FR" sz="5400" b="1" spc="50" dirty="0">
                <a:ln w="9525" cmpd="sng">
                  <a:solidFill>
                    <a:schemeClr val="accent1"/>
                  </a:solidFill>
                  <a:prstDash val="solid"/>
                </a:ln>
                <a:solidFill>
                  <a:srgbClr val="70AD47">
                    <a:tint val="1000"/>
                  </a:srgbClr>
                </a:solidFill>
                <a:effectLst>
                  <a:glow rad="38100">
                    <a:schemeClr val="accent1">
                      <a:alpha val="40000"/>
                    </a:schemeClr>
                  </a:glow>
                </a:effectLst>
              </a:rPr>
              <a:t>2.1 Functional Requirements</a:t>
            </a:r>
            <a:endParaRPr lang="ar-JO" sz="5400" dirty="0"/>
          </a:p>
        </p:txBody>
      </p:sp>
      <p:sp>
        <p:nvSpPr>
          <p:cNvPr id="3" name="عنصر نائب للمحتوى 2">
            <a:extLst>
              <a:ext uri="{FF2B5EF4-FFF2-40B4-BE49-F238E27FC236}">
                <a16:creationId xmlns:a16="http://schemas.microsoft.com/office/drawing/2014/main" id="{C007625C-7235-550E-28C8-8D5BA50A7B9B}"/>
              </a:ext>
            </a:extLst>
          </p:cNvPr>
          <p:cNvSpPr>
            <a:spLocks noGrp="1"/>
          </p:cNvSpPr>
          <p:nvPr>
            <p:ph idx="1"/>
          </p:nvPr>
        </p:nvSpPr>
        <p:spPr>
          <a:xfrm>
            <a:off x="838200" y="1690688"/>
            <a:ext cx="10515600" cy="5147931"/>
          </a:xfrm>
        </p:spPr>
        <p:txBody>
          <a:bodyPr>
            <a:normAutofit fontScale="55000" lnSpcReduction="20000"/>
          </a:bodyPr>
          <a:lstStyle/>
          <a:p>
            <a:pPr algn="l" rtl="0"/>
            <a:r>
              <a:rPr lang="en-US" b="1" dirty="0">
                <a:solidFill>
                  <a:srgbClr val="FC1414"/>
                </a:solidFill>
              </a:rPr>
              <a:t>User Registration:</a:t>
            </a:r>
            <a:r>
              <a:rPr lang="en-US" b="1" dirty="0">
                <a:solidFill>
                  <a:schemeClr val="bg1"/>
                </a:solidFill>
              </a:rPr>
              <a:t> </a:t>
            </a:r>
            <a:r>
              <a:rPr lang="en-US" dirty="0">
                <a:solidFill>
                  <a:schemeClr val="bg1"/>
                </a:solidFill>
              </a:rPr>
              <a:t>Users should be able to register for a new account by providing their personal details, including name, address, email, and contact number.</a:t>
            </a:r>
          </a:p>
          <a:p>
            <a:pPr algn="l" rtl="0"/>
            <a:endParaRPr lang="en-US" dirty="0">
              <a:solidFill>
                <a:schemeClr val="bg1"/>
              </a:solidFill>
            </a:endParaRPr>
          </a:p>
          <a:p>
            <a:pPr algn="l" rtl="0"/>
            <a:r>
              <a:rPr lang="en-US" b="1" dirty="0">
                <a:solidFill>
                  <a:srgbClr val="FC1414"/>
                </a:solidFill>
              </a:rPr>
              <a:t>Book Search: </a:t>
            </a:r>
            <a:r>
              <a:rPr lang="en-US" dirty="0">
                <a:solidFill>
                  <a:schemeClr val="bg1"/>
                </a:solidFill>
              </a:rPr>
              <a:t>Users should be able to search for books based on various criteria, including title, author, and category.</a:t>
            </a:r>
          </a:p>
          <a:p>
            <a:pPr algn="l" rtl="0"/>
            <a:endParaRPr lang="en-US" dirty="0">
              <a:solidFill>
                <a:schemeClr val="bg1"/>
              </a:solidFill>
            </a:endParaRPr>
          </a:p>
          <a:p>
            <a:pPr algn="l" rtl="0"/>
            <a:r>
              <a:rPr lang="en-US" b="1" dirty="0">
                <a:solidFill>
                  <a:srgbClr val="FC1414"/>
                </a:solidFill>
              </a:rPr>
              <a:t>Book Reservation: </a:t>
            </a:r>
            <a:r>
              <a:rPr lang="en-US" dirty="0">
                <a:solidFill>
                  <a:schemeClr val="bg1"/>
                </a:solidFill>
              </a:rPr>
              <a:t>Users should be able to reserve a book if it is currently unavailable, and they will be notified when the book becomes available.</a:t>
            </a:r>
          </a:p>
          <a:p>
            <a:pPr algn="l" rtl="0"/>
            <a:endParaRPr lang="en-US" dirty="0">
              <a:solidFill>
                <a:schemeClr val="bg1"/>
              </a:solidFill>
            </a:endParaRPr>
          </a:p>
          <a:p>
            <a:pPr algn="l" rtl="0"/>
            <a:r>
              <a:rPr lang="en-US" b="1" dirty="0">
                <a:solidFill>
                  <a:srgbClr val="FC1414"/>
                </a:solidFill>
              </a:rPr>
              <a:t>Loan Request: </a:t>
            </a:r>
            <a:r>
              <a:rPr lang="en-US" dirty="0">
                <a:solidFill>
                  <a:schemeClr val="bg1"/>
                </a:solidFill>
              </a:rPr>
              <a:t>Users should be able to request a book loan for a specific period, and the loan request should be approved or rejected by the system administrator.</a:t>
            </a:r>
          </a:p>
          <a:p>
            <a:pPr algn="l" rtl="0"/>
            <a:endParaRPr lang="en-US" dirty="0">
              <a:solidFill>
                <a:schemeClr val="bg1"/>
              </a:solidFill>
            </a:endParaRPr>
          </a:p>
          <a:p>
            <a:pPr algn="l" rtl="0"/>
            <a:r>
              <a:rPr lang="en-US" b="1" dirty="0">
                <a:solidFill>
                  <a:srgbClr val="FC1414"/>
                </a:solidFill>
              </a:rPr>
              <a:t>Loan Renewal: </a:t>
            </a:r>
            <a:r>
              <a:rPr lang="en-US" dirty="0">
                <a:solidFill>
                  <a:schemeClr val="bg1"/>
                </a:solidFill>
              </a:rPr>
              <a:t>Users should be able to renew their book loans for an additional period, subject to approval by the system administrator.</a:t>
            </a:r>
          </a:p>
          <a:p>
            <a:pPr algn="l" rtl="0"/>
            <a:endParaRPr lang="en-US" dirty="0">
              <a:solidFill>
                <a:schemeClr val="bg1"/>
              </a:solidFill>
            </a:endParaRPr>
          </a:p>
          <a:p>
            <a:pPr algn="l" rtl="0"/>
            <a:r>
              <a:rPr lang="en-US" b="1" dirty="0">
                <a:solidFill>
                  <a:srgbClr val="FC1414"/>
                </a:solidFill>
              </a:rPr>
              <a:t>Return Book: </a:t>
            </a:r>
            <a:r>
              <a:rPr lang="en-US" dirty="0">
                <a:solidFill>
                  <a:schemeClr val="bg1"/>
                </a:solidFill>
              </a:rPr>
              <a:t>Users should be able to return books through a convenient process, including online or in-person return.</a:t>
            </a:r>
          </a:p>
          <a:p>
            <a:pPr algn="l" rtl="0"/>
            <a:endParaRPr lang="en-US" dirty="0">
              <a:solidFill>
                <a:schemeClr val="bg1"/>
              </a:solidFill>
            </a:endParaRPr>
          </a:p>
          <a:p>
            <a:pPr algn="l" rtl="0"/>
            <a:r>
              <a:rPr lang="en-US" b="1" dirty="0">
                <a:solidFill>
                  <a:srgbClr val="FC1414"/>
                </a:solidFill>
              </a:rPr>
              <a:t>Admin Dashboard: </a:t>
            </a:r>
            <a:r>
              <a:rPr lang="en-US" dirty="0">
                <a:solidFill>
                  <a:schemeClr val="bg1"/>
                </a:solidFill>
              </a:rPr>
              <a:t>Administrators should be able to view and manage the book inventory, user accounts, and loan requests.</a:t>
            </a:r>
          </a:p>
          <a:p>
            <a:pPr algn="l" rtl="0"/>
            <a:endParaRPr lang="en-US" dirty="0">
              <a:solidFill>
                <a:schemeClr val="bg1"/>
              </a:solidFill>
            </a:endParaRPr>
          </a:p>
          <a:p>
            <a:pPr algn="l" rtl="0"/>
            <a:r>
              <a:rPr lang="en-US" b="1" dirty="0">
                <a:solidFill>
                  <a:srgbClr val="FC1414"/>
                </a:solidFill>
              </a:rPr>
              <a:t>Book Addition: </a:t>
            </a:r>
            <a:r>
              <a:rPr lang="en-US" dirty="0">
                <a:solidFill>
                  <a:schemeClr val="bg1"/>
                </a:solidFill>
              </a:rPr>
              <a:t>Administrators should be able to add new books to the system and update book details, including title, author, category, and availability status.</a:t>
            </a:r>
            <a:endParaRPr lang="ar-JO" dirty="0">
              <a:solidFill>
                <a:schemeClr val="bg1"/>
              </a:solidFill>
            </a:endParaRPr>
          </a:p>
        </p:txBody>
      </p:sp>
    </p:spTree>
    <p:extLst>
      <p:ext uri="{BB962C8B-B14F-4D97-AF65-F5344CB8AC3E}">
        <p14:creationId xmlns:p14="http://schemas.microsoft.com/office/powerpoint/2010/main" val="2821290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502125B-93D8-2F6E-95F0-3910D64DF3DD}"/>
              </a:ext>
            </a:extLst>
          </p:cNvPr>
          <p:cNvSpPr>
            <a:spLocks noGrp="1"/>
          </p:cNvSpPr>
          <p:nvPr>
            <p:ph type="title"/>
          </p:nvPr>
        </p:nvSpPr>
        <p:spPr/>
        <p:txBody>
          <a:bodyPr>
            <a:norm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2.2 Functional Non-Requirements</a:t>
            </a:r>
            <a:endParaRPr lang="ar-JO" sz="5400" dirty="0"/>
          </a:p>
        </p:txBody>
      </p:sp>
      <p:sp>
        <p:nvSpPr>
          <p:cNvPr id="3" name="عنصر نائب للمحتوى 2">
            <a:extLst>
              <a:ext uri="{FF2B5EF4-FFF2-40B4-BE49-F238E27FC236}">
                <a16:creationId xmlns:a16="http://schemas.microsoft.com/office/drawing/2014/main" id="{357877B2-6913-FC61-94E8-3310A80C15CA}"/>
              </a:ext>
            </a:extLst>
          </p:cNvPr>
          <p:cNvSpPr>
            <a:spLocks noGrp="1"/>
          </p:cNvSpPr>
          <p:nvPr>
            <p:ph idx="1"/>
          </p:nvPr>
        </p:nvSpPr>
        <p:spPr/>
        <p:txBody>
          <a:bodyPr>
            <a:normAutofit fontScale="92500" lnSpcReduction="10000"/>
          </a:bodyPr>
          <a:lstStyle/>
          <a:p>
            <a:pPr algn="l" rtl="0"/>
            <a:r>
              <a:rPr lang="en-US" b="1" dirty="0">
                <a:solidFill>
                  <a:srgbClr val="FC1414"/>
                </a:solidFill>
              </a:rPr>
              <a:t>Security: </a:t>
            </a:r>
            <a:r>
              <a:rPr lang="en-US" dirty="0">
                <a:solidFill>
                  <a:schemeClr val="bg1"/>
                </a:solidFill>
              </a:rPr>
              <a:t>The system should ensure the confidentiality and integrity of user data and protect against unauthorized access.</a:t>
            </a:r>
          </a:p>
          <a:p>
            <a:pPr algn="l" rtl="0"/>
            <a:endParaRPr lang="en-US" dirty="0">
              <a:solidFill>
                <a:schemeClr val="bg1"/>
              </a:solidFill>
            </a:endParaRPr>
          </a:p>
          <a:p>
            <a:pPr algn="l" rtl="0"/>
            <a:r>
              <a:rPr lang="en-US" b="1" dirty="0">
                <a:solidFill>
                  <a:srgbClr val="FC1414"/>
                </a:solidFill>
              </a:rPr>
              <a:t>Performance: </a:t>
            </a:r>
            <a:r>
              <a:rPr lang="en-US" dirty="0">
                <a:solidFill>
                  <a:schemeClr val="bg1"/>
                </a:solidFill>
              </a:rPr>
              <a:t>The system should be able to handle a large number of concurrent users and provide fast response times.</a:t>
            </a:r>
          </a:p>
          <a:p>
            <a:pPr algn="l" rtl="0"/>
            <a:endParaRPr lang="en-US" dirty="0">
              <a:solidFill>
                <a:schemeClr val="bg1"/>
              </a:solidFill>
            </a:endParaRPr>
          </a:p>
          <a:p>
            <a:pPr algn="l" rtl="0"/>
            <a:r>
              <a:rPr lang="en-US" b="1" dirty="0">
                <a:solidFill>
                  <a:srgbClr val="FC1414"/>
                </a:solidFill>
              </a:rPr>
              <a:t>Scalability: </a:t>
            </a:r>
            <a:r>
              <a:rPr lang="en-US" dirty="0">
                <a:solidFill>
                  <a:schemeClr val="bg1"/>
                </a:solidFill>
              </a:rPr>
              <a:t>The system should be able to scale up or down based on changing user demands.</a:t>
            </a:r>
          </a:p>
          <a:p>
            <a:pPr algn="l" rtl="0"/>
            <a:endParaRPr lang="en-US" dirty="0">
              <a:solidFill>
                <a:schemeClr val="bg1"/>
              </a:solidFill>
            </a:endParaRPr>
          </a:p>
          <a:p>
            <a:pPr algn="l" rtl="0"/>
            <a:r>
              <a:rPr lang="en-US" b="1" dirty="0">
                <a:solidFill>
                  <a:srgbClr val="FC1414"/>
                </a:solidFill>
              </a:rPr>
              <a:t>Accessibility: </a:t>
            </a:r>
            <a:r>
              <a:rPr lang="en-US" dirty="0">
                <a:solidFill>
                  <a:schemeClr val="bg1"/>
                </a:solidFill>
              </a:rPr>
              <a:t>The system should be accessible to users with disabilities, including support for screen readers and keyboard-only navigation.</a:t>
            </a:r>
          </a:p>
          <a:p>
            <a:pPr algn="l" rtl="0"/>
            <a:endParaRPr lang="en-US" dirty="0">
              <a:solidFill>
                <a:schemeClr val="bg1"/>
              </a:solidFill>
            </a:endParaRPr>
          </a:p>
          <a:p>
            <a:pPr algn="l" rtl="0"/>
            <a:endParaRPr lang="ar-JO" dirty="0">
              <a:solidFill>
                <a:schemeClr val="bg1"/>
              </a:solidFill>
            </a:endParaRPr>
          </a:p>
        </p:txBody>
      </p:sp>
    </p:spTree>
    <p:extLst>
      <p:ext uri="{BB962C8B-B14F-4D97-AF65-F5344CB8AC3E}">
        <p14:creationId xmlns:p14="http://schemas.microsoft.com/office/powerpoint/2010/main" val="2828534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4D66E34-5C7B-5946-57EF-1DCF686CB852}"/>
              </a:ext>
            </a:extLst>
          </p:cNvPr>
          <p:cNvSpPr>
            <a:spLocks noGrp="1"/>
          </p:cNvSpPr>
          <p:nvPr>
            <p:ph type="title"/>
          </p:nvPr>
        </p:nvSpPr>
        <p:spPr/>
        <p:txBody>
          <a:bodyPr>
            <a:norm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2.3 Glossary</a:t>
            </a:r>
            <a:endParaRPr lang="ar-JO" sz="5400" dirty="0"/>
          </a:p>
        </p:txBody>
      </p:sp>
      <p:sp>
        <p:nvSpPr>
          <p:cNvPr id="3" name="عنصر نائب للمحتوى 2">
            <a:extLst>
              <a:ext uri="{FF2B5EF4-FFF2-40B4-BE49-F238E27FC236}">
                <a16:creationId xmlns:a16="http://schemas.microsoft.com/office/drawing/2014/main" id="{17CB0594-7433-20D2-37BC-D72C8D93B5AD}"/>
              </a:ext>
            </a:extLst>
          </p:cNvPr>
          <p:cNvSpPr>
            <a:spLocks noGrp="1"/>
          </p:cNvSpPr>
          <p:nvPr>
            <p:ph idx="1"/>
          </p:nvPr>
        </p:nvSpPr>
        <p:spPr/>
        <p:txBody>
          <a:bodyPr>
            <a:normAutofit fontScale="92500" lnSpcReduction="10000"/>
          </a:bodyPr>
          <a:lstStyle/>
          <a:p>
            <a:pPr algn="l" rtl="0"/>
            <a:r>
              <a:rPr lang="en-US" b="1" dirty="0">
                <a:solidFill>
                  <a:srgbClr val="FC1414"/>
                </a:solidFill>
              </a:rPr>
              <a:t>User: </a:t>
            </a:r>
            <a:r>
              <a:rPr lang="en-US" dirty="0">
                <a:solidFill>
                  <a:schemeClr val="bg1"/>
                </a:solidFill>
              </a:rPr>
              <a:t>A person who registers and uses the online book borrowing system.</a:t>
            </a:r>
          </a:p>
          <a:p>
            <a:pPr algn="l" rtl="0"/>
            <a:endParaRPr lang="en-US" dirty="0">
              <a:solidFill>
                <a:schemeClr val="bg1"/>
              </a:solidFill>
            </a:endParaRPr>
          </a:p>
          <a:p>
            <a:pPr algn="l" rtl="0"/>
            <a:r>
              <a:rPr lang="en-US" b="1" dirty="0">
                <a:solidFill>
                  <a:srgbClr val="FC1414"/>
                </a:solidFill>
              </a:rPr>
              <a:t>Administrator: </a:t>
            </a:r>
            <a:r>
              <a:rPr lang="en-US" dirty="0">
                <a:solidFill>
                  <a:schemeClr val="bg1"/>
                </a:solidFill>
              </a:rPr>
              <a:t>A person who manages the book inventory, user accounts, and loan requests.</a:t>
            </a:r>
          </a:p>
          <a:p>
            <a:pPr algn="l" rtl="0"/>
            <a:endParaRPr lang="en-US" dirty="0">
              <a:solidFill>
                <a:schemeClr val="bg1"/>
              </a:solidFill>
            </a:endParaRPr>
          </a:p>
          <a:p>
            <a:pPr algn="l" rtl="0"/>
            <a:r>
              <a:rPr lang="en-US" b="1" dirty="0">
                <a:solidFill>
                  <a:srgbClr val="FC1414"/>
                </a:solidFill>
              </a:rPr>
              <a:t>Book: </a:t>
            </a:r>
            <a:r>
              <a:rPr lang="en-US" dirty="0">
                <a:solidFill>
                  <a:schemeClr val="bg1"/>
                </a:solidFill>
              </a:rPr>
              <a:t>A physical or digital item that can be borrowed by users.</a:t>
            </a:r>
          </a:p>
          <a:p>
            <a:pPr algn="l" rtl="0"/>
            <a:endParaRPr lang="en-US" dirty="0">
              <a:solidFill>
                <a:schemeClr val="bg1"/>
              </a:solidFill>
            </a:endParaRPr>
          </a:p>
          <a:p>
            <a:pPr algn="l" rtl="0"/>
            <a:r>
              <a:rPr lang="en-US" b="1" dirty="0">
                <a:solidFill>
                  <a:srgbClr val="FC1414"/>
                </a:solidFill>
              </a:rPr>
              <a:t>Loan: </a:t>
            </a:r>
            <a:r>
              <a:rPr lang="en-US" dirty="0">
                <a:solidFill>
                  <a:schemeClr val="bg1"/>
                </a:solidFill>
              </a:rPr>
              <a:t>A period of time during which a user can borrow a book.</a:t>
            </a:r>
          </a:p>
          <a:p>
            <a:pPr algn="l" rtl="0"/>
            <a:endParaRPr lang="en-US" dirty="0">
              <a:solidFill>
                <a:schemeClr val="bg1"/>
              </a:solidFill>
            </a:endParaRPr>
          </a:p>
          <a:p>
            <a:pPr algn="l" rtl="0"/>
            <a:r>
              <a:rPr lang="en-US" b="1" dirty="0">
                <a:solidFill>
                  <a:srgbClr val="FC1414"/>
                </a:solidFill>
              </a:rPr>
              <a:t>Reservation: </a:t>
            </a:r>
            <a:r>
              <a:rPr lang="en-US" dirty="0">
                <a:solidFill>
                  <a:schemeClr val="bg1"/>
                </a:solidFill>
              </a:rPr>
              <a:t>A request to hold a book for a user until it becomes available.</a:t>
            </a:r>
            <a:endParaRPr lang="ar-JO" dirty="0">
              <a:solidFill>
                <a:schemeClr val="bg1"/>
              </a:solidFill>
            </a:endParaRPr>
          </a:p>
        </p:txBody>
      </p:sp>
    </p:spTree>
    <p:extLst>
      <p:ext uri="{BB962C8B-B14F-4D97-AF65-F5344CB8AC3E}">
        <p14:creationId xmlns:p14="http://schemas.microsoft.com/office/powerpoint/2010/main" val="3194662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DCFF193-0447-A303-B81D-E081C23005B6}"/>
              </a:ext>
            </a:extLst>
          </p:cNvPr>
          <p:cNvSpPr>
            <a:spLocks noGrp="1"/>
          </p:cNvSpPr>
          <p:nvPr>
            <p:ph type="title"/>
          </p:nvPr>
        </p:nvSpPr>
        <p:spPr/>
        <p:txBody>
          <a:bodyPr>
            <a:norm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rPr>
              <a:t>Use Case Model</a:t>
            </a:r>
            <a:endParaRPr lang="ar-JO" sz="54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endParaRPr>
          </a:p>
        </p:txBody>
      </p:sp>
      <p:sp>
        <p:nvSpPr>
          <p:cNvPr id="4" name="عنصر نائب للمحتوى 2">
            <a:extLst>
              <a:ext uri="{FF2B5EF4-FFF2-40B4-BE49-F238E27FC236}">
                <a16:creationId xmlns:a16="http://schemas.microsoft.com/office/drawing/2014/main" id="{94938B4B-0639-F146-5C98-A0D2EE2B748A}"/>
              </a:ext>
            </a:extLst>
          </p:cNvPr>
          <p:cNvSpPr>
            <a:spLocks noGrp="1"/>
          </p:cNvSpPr>
          <p:nvPr>
            <p:ph idx="1"/>
          </p:nvPr>
        </p:nvSpPr>
        <p:spPr>
          <a:xfrm>
            <a:off x="838200" y="1825625"/>
            <a:ext cx="10515600" cy="4351338"/>
          </a:xfrm>
        </p:spPr>
        <p:txBody>
          <a:bodyPr>
            <a:normAutofit/>
          </a:bodyPr>
          <a:lstStyle/>
          <a:p>
            <a:pPr marL="0" indent="0" algn="l" rtl="0">
              <a:buNone/>
            </a:pPr>
            <a:r>
              <a:rPr lang="fr-FR" sz="3600" b="1" spc="50" dirty="0">
                <a:ln w="9525" cmpd="sng">
                  <a:solidFill>
                    <a:schemeClr val="accent1"/>
                  </a:solidFill>
                  <a:prstDash val="solid"/>
                </a:ln>
                <a:solidFill>
                  <a:srgbClr val="70AD47">
                    <a:tint val="1000"/>
                  </a:srgbClr>
                </a:solidFill>
                <a:effectLst>
                  <a:glow rad="38100">
                    <a:schemeClr val="accent1">
                      <a:alpha val="40000"/>
                    </a:schemeClr>
                  </a:glow>
                </a:effectLst>
              </a:rPr>
              <a:t>4.1 Use Case Diagram</a:t>
            </a:r>
          </a:p>
          <a:p>
            <a:pPr marL="0" indent="0" algn="l" rtl="0">
              <a:buNone/>
            </a:pPr>
            <a:r>
              <a:rPr lang="en-US" sz="3600" b="1" spc="50" dirty="0">
                <a:ln w="9525" cmpd="sng">
                  <a:solidFill>
                    <a:schemeClr val="accent1"/>
                  </a:solidFill>
                  <a:prstDash val="solid"/>
                </a:ln>
                <a:solidFill>
                  <a:srgbClr val="70AD47">
                    <a:tint val="1000"/>
                  </a:srgbClr>
                </a:solidFill>
                <a:effectLst>
                  <a:glow rad="38100">
                    <a:schemeClr val="accent1">
                      <a:alpha val="40000"/>
                    </a:schemeClr>
                  </a:glow>
                </a:effectLst>
              </a:rPr>
              <a:t>4.2 Use Case Descriptions</a:t>
            </a:r>
            <a:endParaRPr lang="ar-JO" sz="36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368284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750BC45-D116-CFD1-47A6-ED2CE9754D2C}"/>
              </a:ext>
            </a:extLst>
          </p:cNvPr>
          <p:cNvSpPr>
            <a:spLocks noGrp="1"/>
          </p:cNvSpPr>
          <p:nvPr>
            <p:ph type="title"/>
          </p:nvPr>
        </p:nvSpPr>
        <p:spPr>
          <a:xfrm>
            <a:off x="710381" y="-10294"/>
            <a:ext cx="10515600" cy="1032849"/>
          </a:xfrm>
        </p:spPr>
        <p:txBody>
          <a:bodyPr>
            <a:normAutofit/>
          </a:bodyPr>
          <a:lstStyle/>
          <a:p>
            <a:pPr marL="0" indent="0" algn="ctr" rtl="0"/>
            <a:r>
              <a:rPr lang="fr-FR" sz="5400" b="1" spc="50" dirty="0">
                <a:ln w="9525" cmpd="sng">
                  <a:solidFill>
                    <a:schemeClr val="accent1"/>
                  </a:solidFill>
                  <a:prstDash val="solid"/>
                </a:ln>
                <a:solidFill>
                  <a:srgbClr val="70AD47">
                    <a:tint val="1000"/>
                  </a:srgbClr>
                </a:solidFill>
                <a:effectLst>
                  <a:glow rad="38100">
                    <a:schemeClr val="accent1">
                      <a:alpha val="40000"/>
                    </a:schemeClr>
                  </a:glow>
                </a:effectLst>
              </a:rPr>
              <a:t>4.1 Use Case Diagram</a:t>
            </a:r>
            <a:endParaRPr lang="ar-JO" sz="5400" dirty="0"/>
          </a:p>
        </p:txBody>
      </p:sp>
      <p:sp>
        <p:nvSpPr>
          <p:cNvPr id="3" name="عنصر نائب للمحتوى 2">
            <a:extLst>
              <a:ext uri="{FF2B5EF4-FFF2-40B4-BE49-F238E27FC236}">
                <a16:creationId xmlns:a16="http://schemas.microsoft.com/office/drawing/2014/main" id="{51C3D9DF-E801-E1B4-9EF5-20CA6FB9F079}"/>
              </a:ext>
            </a:extLst>
          </p:cNvPr>
          <p:cNvSpPr>
            <a:spLocks noGrp="1"/>
          </p:cNvSpPr>
          <p:nvPr>
            <p:ph idx="1"/>
          </p:nvPr>
        </p:nvSpPr>
        <p:spPr>
          <a:xfrm>
            <a:off x="710381" y="966743"/>
            <a:ext cx="10515600" cy="653415"/>
          </a:xfrm>
        </p:spPr>
        <p:txBody>
          <a:bodyPr/>
          <a:lstStyle/>
          <a:p>
            <a:pPr algn="l" rtl="0"/>
            <a:r>
              <a:rPr lang="en-US" dirty="0">
                <a:solidFill>
                  <a:schemeClr val="bg1"/>
                </a:solidFill>
              </a:rPr>
              <a:t>Online Book Borrowing System Use Case Diagram</a:t>
            </a:r>
            <a:endParaRPr lang="ar-JO" dirty="0">
              <a:solidFill>
                <a:schemeClr val="bg1"/>
              </a:solidFill>
            </a:endParaRPr>
          </a:p>
        </p:txBody>
      </p:sp>
      <p:pic>
        <p:nvPicPr>
          <p:cNvPr id="4" name="صورة 3">
            <a:extLst>
              <a:ext uri="{FF2B5EF4-FFF2-40B4-BE49-F238E27FC236}">
                <a16:creationId xmlns:a16="http://schemas.microsoft.com/office/drawing/2014/main" id="{92E2BB6E-8338-DEB5-58CC-F44C7C371974}"/>
              </a:ext>
            </a:extLst>
          </p:cNvPr>
          <p:cNvPicPr>
            <a:picLocks noChangeAspect="1"/>
          </p:cNvPicPr>
          <p:nvPr/>
        </p:nvPicPr>
        <p:blipFill>
          <a:blip r:embed="rId2"/>
          <a:stretch>
            <a:fillRect/>
          </a:stretch>
        </p:blipFill>
        <p:spPr>
          <a:xfrm>
            <a:off x="3355504" y="1512003"/>
            <a:ext cx="5480992" cy="5237842"/>
          </a:xfrm>
          <a:prstGeom prst="rect">
            <a:avLst/>
          </a:prstGeom>
        </p:spPr>
      </p:pic>
    </p:spTree>
    <p:extLst>
      <p:ext uri="{BB962C8B-B14F-4D97-AF65-F5344CB8AC3E}">
        <p14:creationId xmlns:p14="http://schemas.microsoft.com/office/powerpoint/2010/main" val="3092979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DF11019-20BA-DFA0-8CDE-D0FE2CC3AE7E}"/>
              </a:ext>
            </a:extLst>
          </p:cNvPr>
          <p:cNvSpPr>
            <a:spLocks noGrp="1"/>
          </p:cNvSpPr>
          <p:nvPr>
            <p:ph type="title"/>
          </p:nvPr>
        </p:nvSpPr>
        <p:spPr/>
        <p:txBody>
          <a:bodyPr>
            <a:normAutofit/>
          </a:bodyPr>
          <a:lstStyle/>
          <a:p>
            <a:pPr marL="0" indent="0" algn="ctr" rtl="0"/>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4.2 Use Case Descriptions</a:t>
            </a:r>
            <a:endParaRPr lang="ar-JO" sz="5400" dirty="0"/>
          </a:p>
        </p:txBody>
      </p:sp>
      <p:graphicFrame>
        <p:nvGraphicFramePr>
          <p:cNvPr id="7" name="جدول 4">
            <a:extLst>
              <a:ext uri="{FF2B5EF4-FFF2-40B4-BE49-F238E27FC236}">
                <a16:creationId xmlns:a16="http://schemas.microsoft.com/office/drawing/2014/main" id="{6393E47E-8A38-400B-BFDA-83142868114D}"/>
              </a:ext>
            </a:extLst>
          </p:cNvPr>
          <p:cNvGraphicFramePr>
            <a:graphicFrameLocks noGrp="1"/>
          </p:cNvGraphicFramePr>
          <p:nvPr>
            <p:extLst>
              <p:ext uri="{D42A27DB-BD31-4B8C-83A1-F6EECF244321}">
                <p14:modId xmlns:p14="http://schemas.microsoft.com/office/powerpoint/2010/main" val="1575160604"/>
              </p:ext>
            </p:extLst>
          </p:nvPr>
        </p:nvGraphicFramePr>
        <p:xfrm>
          <a:off x="648929" y="1371600"/>
          <a:ext cx="10894142" cy="4381500"/>
        </p:xfrm>
        <a:graphic>
          <a:graphicData uri="http://schemas.openxmlformats.org/drawingml/2006/table">
            <a:tbl>
              <a:tblPr rtl="1" firstRow="1" bandRow="1">
                <a:tableStyleId>{5C22544A-7EE6-4342-B048-85BDC9FD1C3A}</a:tableStyleId>
              </a:tblPr>
              <a:tblGrid>
                <a:gridCol w="8691715">
                  <a:extLst>
                    <a:ext uri="{9D8B030D-6E8A-4147-A177-3AD203B41FA5}">
                      <a16:colId xmlns:a16="http://schemas.microsoft.com/office/drawing/2014/main" val="3456301668"/>
                    </a:ext>
                  </a:extLst>
                </a:gridCol>
                <a:gridCol w="2202427">
                  <a:extLst>
                    <a:ext uri="{9D8B030D-6E8A-4147-A177-3AD203B41FA5}">
                      <a16:colId xmlns:a16="http://schemas.microsoft.com/office/drawing/2014/main" val="1849069510"/>
                    </a:ext>
                  </a:extLst>
                </a:gridCol>
              </a:tblGrid>
              <a:tr h="18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BorrowBooks</a:t>
                      </a:r>
                      <a:endParaRPr lang="ar-JO" b="1" dirty="0">
                        <a:solidFill>
                          <a:srgbClr val="00B0F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Use case name</a:t>
                      </a:r>
                      <a:endParaRPr lang="ar-JO" b="1" dirty="0">
                        <a:solidFill>
                          <a:srgbClr val="00B0F0"/>
                        </a:solidFill>
                      </a:endParaRPr>
                    </a:p>
                  </a:txBody>
                  <a:tcPr/>
                </a:tc>
                <a:extLst>
                  <a:ext uri="{0D108BD9-81ED-4DB2-BD59-A6C34878D82A}">
                    <a16:rowId xmlns:a16="http://schemas.microsoft.com/office/drawing/2014/main" val="1317234333"/>
                  </a:ext>
                </a:extLst>
              </a:tr>
              <a:tr h="185337">
                <a:tc>
                  <a:txBody>
                    <a:bodyPr/>
                    <a:lstStyle/>
                    <a:p>
                      <a:pPr algn="l" rtl="0"/>
                      <a:r>
                        <a:rPr lang="en-US" b="1" dirty="0">
                          <a:solidFill>
                            <a:srgbClr val="00B0F0"/>
                          </a:solidFill>
                        </a:rPr>
                        <a:t>Librarian, Member</a:t>
                      </a:r>
                      <a:endParaRPr lang="ar-JO"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Participating actors</a:t>
                      </a:r>
                      <a:endParaRPr lang="ar-JO" b="1" dirty="0">
                        <a:solidFill>
                          <a:srgbClr val="00B0F0"/>
                        </a:solidFill>
                      </a:endParaRPr>
                    </a:p>
                  </a:txBody>
                  <a:tcPr/>
                </a:tc>
                <a:extLst>
                  <a:ext uri="{0D108BD9-81ED-4DB2-BD59-A6C34878D82A}">
                    <a16:rowId xmlns:a16="http://schemas.microsoft.com/office/drawing/2014/main" val="930696751"/>
                  </a:ext>
                </a:extLst>
              </a:tr>
              <a:tr h="18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The Librarian is logged into OBB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Precondition</a:t>
                      </a:r>
                      <a:endParaRPr lang="ar-JO" b="1" dirty="0">
                        <a:solidFill>
                          <a:srgbClr val="00B0F0"/>
                        </a:solidFill>
                      </a:endParaRPr>
                    </a:p>
                  </a:txBody>
                  <a:tcPr/>
                </a:tc>
                <a:extLst>
                  <a:ext uri="{0D108BD9-81ED-4DB2-BD59-A6C34878D82A}">
                    <a16:rowId xmlns:a16="http://schemas.microsoft.com/office/drawing/2014/main" val="3865417740"/>
                  </a:ext>
                </a:extLst>
              </a:tr>
              <a:tr h="1293496">
                <a:tc>
                  <a:txBody>
                    <a:bodyPr/>
                    <a:lstStyle/>
                    <a:p>
                      <a:pPr marL="548645" marR="182880" lvl="2" indent="-342900" algn="l" defTabSz="914411" rtl="0" eaLnBrk="1" latinLnBrk="0" hangingPunct="1">
                        <a:lnSpc>
                          <a:spcPct val="100000"/>
                        </a:lnSpc>
                        <a:spcBef>
                          <a:spcPts val="320"/>
                        </a:spcBef>
                        <a:buFont typeface="+mj-lt"/>
                        <a:buAutoNum type="arabicPeriod"/>
                      </a:pPr>
                      <a:r>
                        <a:rPr lang="en-US" sz="1800" b="1" kern="1200" dirty="0">
                          <a:solidFill>
                            <a:srgbClr val="00B0F0"/>
                          </a:solidFill>
                          <a:latin typeface="+mn-lt"/>
                          <a:ea typeface="+mn-ea"/>
                          <a:cs typeface="+mn-cs"/>
                        </a:rPr>
                        <a:t>The librarian opens the web page</a:t>
                      </a:r>
                    </a:p>
                    <a:p>
                      <a:pPr marL="548645" marR="182880" lvl="2" indent="-342900" algn="l" defTabSz="914411" rtl="0" eaLnBrk="1" latinLnBrk="0" hangingPunct="1">
                        <a:lnSpc>
                          <a:spcPct val="100000"/>
                        </a:lnSpc>
                        <a:spcBef>
                          <a:spcPts val="320"/>
                        </a:spcBef>
                        <a:buFont typeface="+mj-lt"/>
                        <a:buAutoNum type="arabicPeriod"/>
                      </a:pPr>
                      <a:r>
                        <a:rPr lang="en-US" sz="1800" b="1" kern="1200" dirty="0">
                          <a:solidFill>
                            <a:srgbClr val="00B0F0"/>
                          </a:solidFill>
                          <a:latin typeface="+mn-lt"/>
                          <a:ea typeface="+mn-ea"/>
                          <a:cs typeface="+mn-cs"/>
                        </a:rPr>
                        <a:t>The librarian login on the web page</a:t>
                      </a:r>
                    </a:p>
                    <a:p>
                      <a:pPr marL="548645" marR="182880" lvl="2" indent="-342900" algn="l" defTabSz="914411" rtl="0" eaLnBrk="1" latinLnBrk="0" hangingPunct="1">
                        <a:lnSpc>
                          <a:spcPct val="100000"/>
                        </a:lnSpc>
                        <a:spcBef>
                          <a:spcPts val="320"/>
                        </a:spcBef>
                        <a:buFont typeface="+mj-lt"/>
                        <a:buAutoNum type="arabicPeriod"/>
                      </a:pPr>
                      <a:r>
                        <a:rPr lang="en-US" sz="1800" b="1" kern="1200" dirty="0">
                          <a:solidFill>
                            <a:srgbClr val="00B0F0"/>
                          </a:solidFill>
                          <a:latin typeface="+mn-lt"/>
                          <a:ea typeface="+mn-ea"/>
                          <a:cs typeface="+mn-cs"/>
                        </a:rPr>
                        <a:t>The member approaches the librarian with the book they wish to borrow.</a:t>
                      </a:r>
                    </a:p>
                    <a:p>
                      <a:pPr marL="548645" marR="182880" lvl="2" indent="-342900" algn="l" defTabSz="914411" rtl="0" eaLnBrk="1" latinLnBrk="0" hangingPunct="1">
                        <a:lnSpc>
                          <a:spcPct val="100000"/>
                        </a:lnSpc>
                        <a:spcBef>
                          <a:spcPts val="320"/>
                        </a:spcBef>
                        <a:buFont typeface="+mj-lt"/>
                        <a:buAutoNum type="arabicPeriod"/>
                      </a:pPr>
                      <a:r>
                        <a:rPr lang="en-US" sz="1800" b="1" kern="1200" dirty="0">
                          <a:solidFill>
                            <a:srgbClr val="00B0F0"/>
                          </a:solidFill>
                          <a:latin typeface="+mn-lt"/>
                          <a:ea typeface="+mn-ea"/>
                          <a:cs typeface="+mn-cs"/>
                        </a:rPr>
                        <a:t>The librarian checks the availability of the book in the library's stock.</a:t>
                      </a:r>
                    </a:p>
                    <a:p>
                      <a:pPr marL="548645" marR="182880" lvl="2" indent="-342900" algn="l" defTabSz="914411" rtl="0" eaLnBrk="1" latinLnBrk="0" hangingPunct="1">
                        <a:lnSpc>
                          <a:spcPct val="100000"/>
                        </a:lnSpc>
                        <a:spcBef>
                          <a:spcPts val="320"/>
                        </a:spcBef>
                        <a:buFont typeface="+mj-lt"/>
                        <a:buAutoNum type="arabicPeriod"/>
                      </a:pPr>
                      <a:r>
                        <a:rPr lang="en-US" sz="1800" b="1" kern="1200" dirty="0">
                          <a:solidFill>
                            <a:srgbClr val="00B0F0"/>
                          </a:solidFill>
                          <a:latin typeface="+mn-lt"/>
                          <a:ea typeface="+mn-ea"/>
                          <a:cs typeface="+mn-cs"/>
                        </a:rPr>
                        <a:t>If the book is available:</a:t>
                      </a:r>
                    </a:p>
                    <a:p>
                      <a:pPr marL="548645" marR="182880" lvl="2" indent="-342900" algn="l" defTabSz="914411" rtl="0" eaLnBrk="1" latinLnBrk="0" hangingPunct="1">
                        <a:lnSpc>
                          <a:spcPct val="100000"/>
                        </a:lnSpc>
                        <a:spcBef>
                          <a:spcPts val="320"/>
                        </a:spcBef>
                        <a:buFont typeface="+mj-lt"/>
                        <a:buAutoNum type="arabicPeriod"/>
                      </a:pPr>
                      <a:r>
                        <a:rPr lang="en-US" sz="1800" b="1" kern="1200" dirty="0">
                          <a:solidFill>
                            <a:srgbClr val="00B0F0"/>
                          </a:solidFill>
                          <a:latin typeface="+mn-lt"/>
                          <a:ea typeface="+mn-ea"/>
                          <a:cs typeface="+mn-cs"/>
                        </a:rPr>
                        <a:t>a. The librarian records the loan by associating the book with the member.</a:t>
                      </a:r>
                    </a:p>
                    <a:p>
                      <a:pPr marL="548645" marR="182880" lvl="2" indent="-342900" algn="l" defTabSz="914411" rtl="0" eaLnBrk="1" latinLnBrk="0" hangingPunct="1">
                        <a:lnSpc>
                          <a:spcPct val="100000"/>
                        </a:lnSpc>
                        <a:spcBef>
                          <a:spcPts val="320"/>
                        </a:spcBef>
                        <a:buFont typeface="+mj-lt"/>
                        <a:buAutoNum type="arabicPeriod"/>
                      </a:pPr>
                      <a:r>
                        <a:rPr lang="en-US" sz="1800" b="1" kern="1200" dirty="0">
                          <a:solidFill>
                            <a:srgbClr val="00B0F0"/>
                          </a:solidFill>
                          <a:latin typeface="+mn-lt"/>
                          <a:ea typeface="+mn-ea"/>
                          <a:cs typeface="+mn-cs"/>
                        </a:rPr>
                        <a:t>b. The librarian issues the book to the member.</a:t>
                      </a:r>
                    </a:p>
                    <a:p>
                      <a:pPr marL="548645" marR="182880" lvl="2" indent="-342900" algn="l" defTabSz="914411" rtl="0" eaLnBrk="1" latinLnBrk="0" hangingPunct="1">
                        <a:lnSpc>
                          <a:spcPct val="100000"/>
                        </a:lnSpc>
                        <a:spcBef>
                          <a:spcPts val="320"/>
                        </a:spcBef>
                        <a:buFont typeface="+mj-lt"/>
                        <a:buAutoNum type="arabicPeriod"/>
                      </a:pPr>
                      <a:r>
                        <a:rPr lang="en-US" sz="1800" b="1" kern="1200" dirty="0">
                          <a:solidFill>
                            <a:srgbClr val="00B0F0"/>
                          </a:solidFill>
                          <a:latin typeface="+mn-lt"/>
                          <a:ea typeface="+mn-ea"/>
                          <a:cs typeface="+mn-cs"/>
                        </a:rPr>
                        <a:t>The loan period starts from the current date for a maximum period of two weeks</a:t>
                      </a:r>
                    </a:p>
                  </a:txBody>
                  <a:tcPr/>
                </a:tc>
                <a:tc>
                  <a:txBody>
                    <a:bodyPr/>
                    <a:lstStyle/>
                    <a:p>
                      <a:pPr algn="l" rtl="0"/>
                      <a:r>
                        <a:rPr lang="en-US" b="1" dirty="0">
                          <a:solidFill>
                            <a:srgbClr val="00B0F0"/>
                          </a:solidFill>
                        </a:rPr>
                        <a:t>Flow of events</a:t>
                      </a:r>
                    </a:p>
                  </a:txBody>
                  <a:tcPr/>
                </a:tc>
                <a:extLst>
                  <a:ext uri="{0D108BD9-81ED-4DB2-BD59-A6C34878D82A}">
                    <a16:rowId xmlns:a16="http://schemas.microsoft.com/office/drawing/2014/main" val="4131881086"/>
                  </a:ext>
                </a:extLst>
              </a:tr>
              <a:tr h="18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Member take a Book</a:t>
                      </a:r>
                      <a:endParaRPr lang="ar-JO" b="1" dirty="0">
                        <a:solidFill>
                          <a:srgbClr val="00B0F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Postcondition</a:t>
                      </a:r>
                      <a:endParaRPr lang="ar-JO" b="1" dirty="0">
                        <a:solidFill>
                          <a:srgbClr val="00B0F0"/>
                        </a:solidFill>
                      </a:endParaRPr>
                    </a:p>
                  </a:txBody>
                  <a:tcPr/>
                </a:tc>
                <a:extLst>
                  <a:ext uri="{0D108BD9-81ED-4DB2-BD59-A6C34878D82A}">
                    <a16:rowId xmlns:a16="http://schemas.microsoft.com/office/drawing/2014/main" val="583146753"/>
                  </a:ext>
                </a:extLst>
              </a:tr>
              <a:tr h="18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Return the book at the time of delivery</a:t>
                      </a:r>
                      <a:endParaRPr lang="ar-JO" b="1" dirty="0">
                        <a:solidFill>
                          <a:srgbClr val="00B0F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Quality requirements</a:t>
                      </a:r>
                      <a:endParaRPr lang="ar-JO" b="1" dirty="0">
                        <a:solidFill>
                          <a:srgbClr val="00B0F0"/>
                        </a:solidFill>
                      </a:endParaRPr>
                    </a:p>
                  </a:txBody>
                  <a:tcPr/>
                </a:tc>
                <a:extLst>
                  <a:ext uri="{0D108BD9-81ED-4DB2-BD59-A6C34878D82A}">
                    <a16:rowId xmlns:a16="http://schemas.microsoft.com/office/drawing/2014/main" val="3492347387"/>
                  </a:ext>
                </a:extLst>
              </a:tr>
            </a:tbl>
          </a:graphicData>
        </a:graphic>
      </p:graphicFrame>
    </p:spTree>
    <p:extLst>
      <p:ext uri="{BB962C8B-B14F-4D97-AF65-F5344CB8AC3E}">
        <p14:creationId xmlns:p14="http://schemas.microsoft.com/office/powerpoint/2010/main" val="142869562"/>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920</Words>
  <Application>Microsoft Office PowerPoint</Application>
  <PresentationFormat>شاشة عريضة</PresentationFormat>
  <Paragraphs>128</Paragraphs>
  <Slides>13</Slides>
  <Notes>1</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13</vt:i4>
      </vt:variant>
    </vt:vector>
  </HeadingPairs>
  <TitlesOfParts>
    <vt:vector size="17" baseType="lpstr">
      <vt:lpstr>Arial</vt:lpstr>
      <vt:lpstr>Calibri</vt:lpstr>
      <vt:lpstr>Calibri Light</vt:lpstr>
      <vt:lpstr>نسق Office</vt:lpstr>
      <vt:lpstr>Engineering Requirement Software project of online books borrow(OBB)</vt:lpstr>
      <vt:lpstr>Vision Document</vt:lpstr>
      <vt:lpstr>SRS Document</vt:lpstr>
      <vt:lpstr>2.1 Functional Requirements</vt:lpstr>
      <vt:lpstr>2.2 Functional Non-Requirements</vt:lpstr>
      <vt:lpstr>2.3 Glossary</vt:lpstr>
      <vt:lpstr>Use Case Model</vt:lpstr>
      <vt:lpstr>4.1 Use Case Diagram</vt:lpstr>
      <vt:lpstr>4.2 Use Case Descriptions</vt:lpstr>
      <vt:lpstr>Use-Case Description</vt:lpstr>
      <vt:lpstr>عرض تقديمي في PowerPoint</vt:lpstr>
      <vt:lpstr>Analysis Model</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Software Engineering</dc:title>
  <dc:creator>feras Saleem</dc:creator>
  <cp:lastModifiedBy>feras Saleem</cp:lastModifiedBy>
  <cp:revision>6</cp:revision>
  <dcterms:created xsi:type="dcterms:W3CDTF">2023-04-25T19:01:42Z</dcterms:created>
  <dcterms:modified xsi:type="dcterms:W3CDTF">2023-05-30T05:02:55Z</dcterms:modified>
</cp:coreProperties>
</file>