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9" r:id="rId3"/>
    <p:sldId id="262" r:id="rId4"/>
    <p:sldId id="263" r:id="rId5"/>
    <p:sldId id="264" r:id="rId6"/>
    <p:sldId id="265" r:id="rId7"/>
    <p:sldId id="266" r:id="rId8"/>
    <p:sldId id="260" r:id="rId9"/>
    <p:sldId id="267" r:id="rId10"/>
    <p:sldId id="261" r:id="rId11"/>
    <p:sldId id="258" r:id="rId12"/>
    <p:sldId id="268" r:id="rId13"/>
  </p:sldIdLst>
  <p:sldSz cx="12192000" cy="6858000"/>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النمط المتوسط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78" d="100"/>
          <a:sy n="78" d="100"/>
        </p:scale>
        <p:origin x="1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49FAE-97B8-4624-810C-F1D9197B2D4C}"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0CB0ECC7-CD78-4F32-A195-F1E75A18E0CF}">
      <dgm:prSet/>
      <dgm:spPr/>
      <dgm:t>
        <a:bodyPr/>
        <a:lstStyle/>
        <a:p>
          <a:endParaRPr lang="en-US" dirty="0"/>
        </a:p>
      </dgm:t>
    </dgm:pt>
    <dgm:pt modelId="{20B06202-6D70-4D48-9C84-C1D367CD9234}" type="parTrans" cxnId="{2BE820E3-DC23-41BD-A8E4-6FBE8AA6F4D1}">
      <dgm:prSet/>
      <dgm:spPr/>
      <dgm:t>
        <a:bodyPr/>
        <a:lstStyle/>
        <a:p>
          <a:endParaRPr lang="en-US"/>
        </a:p>
      </dgm:t>
    </dgm:pt>
    <dgm:pt modelId="{8C020676-D9C1-47D2-ADED-91727CF3E4A9}" type="sibTrans" cxnId="{2BE820E3-DC23-41BD-A8E4-6FBE8AA6F4D1}">
      <dgm:prSet/>
      <dgm:spPr/>
      <dgm:t>
        <a:bodyPr/>
        <a:lstStyle/>
        <a:p>
          <a:endParaRPr lang="en-US"/>
        </a:p>
      </dgm:t>
    </dgm:pt>
    <dgm:pt modelId="{CF4FF1E2-7D38-40CD-933E-B7BD0F57D550}">
      <dgm:prSet/>
      <dgm:spPr/>
      <dgm:t>
        <a:bodyPr/>
        <a:lstStyle/>
        <a:p>
          <a:r>
            <a:rPr lang="en-US" dirty="0"/>
            <a:t>The occurrence of an electrical fault in the house, the electrician not responding to the phone, or not knowing the numbers of the electricians</a:t>
          </a:r>
        </a:p>
        <a:p>
          <a:endParaRPr lang="en-US" dirty="0"/>
        </a:p>
      </dgm:t>
    </dgm:pt>
    <dgm:pt modelId="{9DDCA2A8-2DD3-46B5-B1AE-5C10A70FE880}" type="parTrans" cxnId="{85528B89-ACFF-43D8-83A3-2D1BF7FE91C8}">
      <dgm:prSet/>
      <dgm:spPr/>
      <dgm:t>
        <a:bodyPr/>
        <a:lstStyle/>
        <a:p>
          <a:endParaRPr lang="en-US"/>
        </a:p>
      </dgm:t>
    </dgm:pt>
    <dgm:pt modelId="{3B4C8C1A-9177-4553-95E1-A0331BCAC7E6}" type="sibTrans" cxnId="{85528B89-ACFF-43D8-83A3-2D1BF7FE91C8}">
      <dgm:prSet/>
      <dgm:spPr/>
      <dgm:t>
        <a:bodyPr/>
        <a:lstStyle/>
        <a:p>
          <a:endParaRPr lang="en-US"/>
        </a:p>
      </dgm:t>
    </dgm:pt>
    <dgm:pt modelId="{EFA52102-E501-4C05-B809-A32AEF97B3ED}">
      <dgm:prSet/>
      <dgm:spPr/>
      <dgm:t>
        <a:bodyPr/>
        <a:lstStyle/>
        <a:p>
          <a:r>
            <a:rPr lang="en-US"/>
            <a:t>Electrical appliances play a crucial role in our daily lives, but they often require regular maintenance to operate at their best. Unfortunately, many individuals and businesses neglect or lack the knowledge to properly maintain their electrical devices. This leads to reduced lifespan, safety hazards, and inefficient performance, resulting in costly repairs or replacements. Therefore, there is a need for a professional electrical appliance maintenance service that addresses these concerns.</a:t>
          </a:r>
        </a:p>
      </dgm:t>
    </dgm:pt>
    <dgm:pt modelId="{72691E2C-B682-44BD-A6A5-D2E617C0F322}" type="parTrans" cxnId="{BE7B14E8-37ED-4A05-B107-AD5E3E3A049C}">
      <dgm:prSet/>
      <dgm:spPr/>
      <dgm:t>
        <a:bodyPr/>
        <a:lstStyle/>
        <a:p>
          <a:endParaRPr lang="en-US"/>
        </a:p>
      </dgm:t>
    </dgm:pt>
    <dgm:pt modelId="{A2A00594-805C-4FA4-B2FE-44CEACD6DC12}" type="sibTrans" cxnId="{BE7B14E8-37ED-4A05-B107-AD5E3E3A049C}">
      <dgm:prSet/>
      <dgm:spPr/>
      <dgm:t>
        <a:bodyPr/>
        <a:lstStyle/>
        <a:p>
          <a:endParaRPr lang="en-US"/>
        </a:p>
      </dgm:t>
    </dgm:pt>
    <dgm:pt modelId="{DA992761-B16F-4150-B97B-E92DAA6BAD6C}" type="pres">
      <dgm:prSet presAssocID="{93849FAE-97B8-4624-810C-F1D9197B2D4C}" presName="vert0" presStyleCnt="0">
        <dgm:presLayoutVars>
          <dgm:dir/>
          <dgm:animOne val="branch"/>
          <dgm:animLvl val="lvl"/>
        </dgm:presLayoutVars>
      </dgm:prSet>
      <dgm:spPr/>
    </dgm:pt>
    <dgm:pt modelId="{78FEE772-1E2F-4103-BC1D-23F0B9F86D7B}" type="pres">
      <dgm:prSet presAssocID="{0CB0ECC7-CD78-4F32-A195-F1E75A18E0CF}" presName="thickLine" presStyleLbl="alignNode1" presStyleIdx="0" presStyleCnt="3"/>
      <dgm:spPr/>
    </dgm:pt>
    <dgm:pt modelId="{B31BFC8E-B28B-4117-B447-96B36E967FC0}" type="pres">
      <dgm:prSet presAssocID="{0CB0ECC7-CD78-4F32-A195-F1E75A18E0CF}" presName="horz1" presStyleCnt="0"/>
      <dgm:spPr/>
    </dgm:pt>
    <dgm:pt modelId="{FE47BCFE-2853-46F0-B699-3921BA54BDF5}" type="pres">
      <dgm:prSet presAssocID="{0CB0ECC7-CD78-4F32-A195-F1E75A18E0CF}" presName="tx1" presStyleLbl="revTx" presStyleIdx="0" presStyleCnt="3"/>
      <dgm:spPr/>
    </dgm:pt>
    <dgm:pt modelId="{98285FEA-33E3-4633-9D60-B466FC320B7F}" type="pres">
      <dgm:prSet presAssocID="{0CB0ECC7-CD78-4F32-A195-F1E75A18E0CF}" presName="vert1" presStyleCnt="0"/>
      <dgm:spPr/>
    </dgm:pt>
    <dgm:pt modelId="{A1102194-8C83-4241-B7BB-E895B9ED3F24}" type="pres">
      <dgm:prSet presAssocID="{CF4FF1E2-7D38-40CD-933E-B7BD0F57D550}" presName="thickLine" presStyleLbl="alignNode1" presStyleIdx="1" presStyleCnt="3"/>
      <dgm:spPr/>
    </dgm:pt>
    <dgm:pt modelId="{3A574771-89B5-472C-B49B-303E7DD99AE1}" type="pres">
      <dgm:prSet presAssocID="{CF4FF1E2-7D38-40CD-933E-B7BD0F57D550}" presName="horz1" presStyleCnt="0"/>
      <dgm:spPr/>
    </dgm:pt>
    <dgm:pt modelId="{1FD5B3BD-4143-4BE1-BDA1-59E6B8356F82}" type="pres">
      <dgm:prSet presAssocID="{CF4FF1E2-7D38-40CD-933E-B7BD0F57D550}" presName="tx1" presStyleLbl="revTx" presStyleIdx="1" presStyleCnt="3"/>
      <dgm:spPr/>
    </dgm:pt>
    <dgm:pt modelId="{67031A40-E285-40B5-AB8C-9EFB45E738D7}" type="pres">
      <dgm:prSet presAssocID="{CF4FF1E2-7D38-40CD-933E-B7BD0F57D550}" presName="vert1" presStyleCnt="0"/>
      <dgm:spPr/>
    </dgm:pt>
    <dgm:pt modelId="{E1E368DA-EBCC-4B83-B0E7-D4C144B17D2F}" type="pres">
      <dgm:prSet presAssocID="{EFA52102-E501-4C05-B809-A32AEF97B3ED}" presName="thickLine" presStyleLbl="alignNode1" presStyleIdx="2" presStyleCnt="3"/>
      <dgm:spPr/>
    </dgm:pt>
    <dgm:pt modelId="{1B56F221-833A-4A27-B284-BB0006966AC8}" type="pres">
      <dgm:prSet presAssocID="{EFA52102-E501-4C05-B809-A32AEF97B3ED}" presName="horz1" presStyleCnt="0"/>
      <dgm:spPr/>
    </dgm:pt>
    <dgm:pt modelId="{3BCE8E07-4ED5-4F65-A129-ACB517CFCE57}" type="pres">
      <dgm:prSet presAssocID="{EFA52102-E501-4C05-B809-A32AEF97B3ED}" presName="tx1" presStyleLbl="revTx" presStyleIdx="2" presStyleCnt="3"/>
      <dgm:spPr/>
    </dgm:pt>
    <dgm:pt modelId="{4FAA2C3D-32E2-4217-83B1-AA27F7506169}" type="pres">
      <dgm:prSet presAssocID="{EFA52102-E501-4C05-B809-A32AEF97B3ED}" presName="vert1" presStyleCnt="0"/>
      <dgm:spPr/>
    </dgm:pt>
  </dgm:ptLst>
  <dgm:cxnLst>
    <dgm:cxn modelId="{1F7B3903-79BC-48D1-B02C-EA5C221376FA}" type="presOf" srcId="{0CB0ECC7-CD78-4F32-A195-F1E75A18E0CF}" destId="{FE47BCFE-2853-46F0-B699-3921BA54BDF5}" srcOrd="0" destOrd="0" presId="urn:microsoft.com/office/officeart/2008/layout/LinedList"/>
    <dgm:cxn modelId="{8010AB13-89F3-442A-A74B-C7D67AEAE878}" type="presOf" srcId="{CF4FF1E2-7D38-40CD-933E-B7BD0F57D550}" destId="{1FD5B3BD-4143-4BE1-BDA1-59E6B8356F82}" srcOrd="0" destOrd="0" presId="urn:microsoft.com/office/officeart/2008/layout/LinedList"/>
    <dgm:cxn modelId="{85528B89-ACFF-43D8-83A3-2D1BF7FE91C8}" srcId="{93849FAE-97B8-4624-810C-F1D9197B2D4C}" destId="{CF4FF1E2-7D38-40CD-933E-B7BD0F57D550}" srcOrd="1" destOrd="0" parTransId="{9DDCA2A8-2DD3-46B5-B1AE-5C10A70FE880}" sibTransId="{3B4C8C1A-9177-4553-95E1-A0331BCAC7E6}"/>
    <dgm:cxn modelId="{85BD83A6-510F-4263-B434-3158DC97D5E9}" type="presOf" srcId="{93849FAE-97B8-4624-810C-F1D9197B2D4C}" destId="{DA992761-B16F-4150-B97B-E92DAA6BAD6C}" srcOrd="0" destOrd="0" presId="urn:microsoft.com/office/officeart/2008/layout/LinedList"/>
    <dgm:cxn modelId="{94B9C7C4-D2EE-4F3D-9F46-0A62FBEF65EF}" type="presOf" srcId="{EFA52102-E501-4C05-B809-A32AEF97B3ED}" destId="{3BCE8E07-4ED5-4F65-A129-ACB517CFCE57}" srcOrd="0" destOrd="0" presId="urn:microsoft.com/office/officeart/2008/layout/LinedList"/>
    <dgm:cxn modelId="{2BE820E3-DC23-41BD-A8E4-6FBE8AA6F4D1}" srcId="{93849FAE-97B8-4624-810C-F1D9197B2D4C}" destId="{0CB0ECC7-CD78-4F32-A195-F1E75A18E0CF}" srcOrd="0" destOrd="0" parTransId="{20B06202-6D70-4D48-9C84-C1D367CD9234}" sibTransId="{8C020676-D9C1-47D2-ADED-91727CF3E4A9}"/>
    <dgm:cxn modelId="{BE7B14E8-37ED-4A05-B107-AD5E3E3A049C}" srcId="{93849FAE-97B8-4624-810C-F1D9197B2D4C}" destId="{EFA52102-E501-4C05-B809-A32AEF97B3ED}" srcOrd="2" destOrd="0" parTransId="{72691E2C-B682-44BD-A6A5-D2E617C0F322}" sibTransId="{A2A00594-805C-4FA4-B2FE-44CEACD6DC12}"/>
    <dgm:cxn modelId="{FB5C4324-A8A8-4498-AD9C-5DD787654C7A}" type="presParOf" srcId="{DA992761-B16F-4150-B97B-E92DAA6BAD6C}" destId="{78FEE772-1E2F-4103-BC1D-23F0B9F86D7B}" srcOrd="0" destOrd="0" presId="urn:microsoft.com/office/officeart/2008/layout/LinedList"/>
    <dgm:cxn modelId="{A3A5BF45-F397-49A2-81E1-1D33FE91A570}" type="presParOf" srcId="{DA992761-B16F-4150-B97B-E92DAA6BAD6C}" destId="{B31BFC8E-B28B-4117-B447-96B36E967FC0}" srcOrd="1" destOrd="0" presId="urn:microsoft.com/office/officeart/2008/layout/LinedList"/>
    <dgm:cxn modelId="{A241CE55-070D-4AAA-8E7C-FD649E20129F}" type="presParOf" srcId="{B31BFC8E-B28B-4117-B447-96B36E967FC0}" destId="{FE47BCFE-2853-46F0-B699-3921BA54BDF5}" srcOrd="0" destOrd="0" presId="urn:microsoft.com/office/officeart/2008/layout/LinedList"/>
    <dgm:cxn modelId="{132F35F2-D248-4BE5-9988-51DDE613637A}" type="presParOf" srcId="{B31BFC8E-B28B-4117-B447-96B36E967FC0}" destId="{98285FEA-33E3-4633-9D60-B466FC320B7F}" srcOrd="1" destOrd="0" presId="urn:microsoft.com/office/officeart/2008/layout/LinedList"/>
    <dgm:cxn modelId="{56B68DC7-9461-48BE-BEC9-2382BFFEBD98}" type="presParOf" srcId="{DA992761-B16F-4150-B97B-E92DAA6BAD6C}" destId="{A1102194-8C83-4241-B7BB-E895B9ED3F24}" srcOrd="2" destOrd="0" presId="urn:microsoft.com/office/officeart/2008/layout/LinedList"/>
    <dgm:cxn modelId="{327CA1DF-12AD-4407-9346-551E00841437}" type="presParOf" srcId="{DA992761-B16F-4150-B97B-E92DAA6BAD6C}" destId="{3A574771-89B5-472C-B49B-303E7DD99AE1}" srcOrd="3" destOrd="0" presId="urn:microsoft.com/office/officeart/2008/layout/LinedList"/>
    <dgm:cxn modelId="{E6D77678-8527-4214-9C39-2C11B2CD24B7}" type="presParOf" srcId="{3A574771-89B5-472C-B49B-303E7DD99AE1}" destId="{1FD5B3BD-4143-4BE1-BDA1-59E6B8356F82}" srcOrd="0" destOrd="0" presId="urn:microsoft.com/office/officeart/2008/layout/LinedList"/>
    <dgm:cxn modelId="{0EBFBEBF-461A-468B-A851-0D6564DB1BE3}" type="presParOf" srcId="{3A574771-89B5-472C-B49B-303E7DD99AE1}" destId="{67031A40-E285-40B5-AB8C-9EFB45E738D7}" srcOrd="1" destOrd="0" presId="urn:microsoft.com/office/officeart/2008/layout/LinedList"/>
    <dgm:cxn modelId="{1125EBD5-BE2E-4C97-87DB-1CFD816500D1}" type="presParOf" srcId="{DA992761-B16F-4150-B97B-E92DAA6BAD6C}" destId="{E1E368DA-EBCC-4B83-B0E7-D4C144B17D2F}" srcOrd="4" destOrd="0" presId="urn:microsoft.com/office/officeart/2008/layout/LinedList"/>
    <dgm:cxn modelId="{C1008146-8282-4D95-8068-A651B5164188}" type="presParOf" srcId="{DA992761-B16F-4150-B97B-E92DAA6BAD6C}" destId="{1B56F221-833A-4A27-B284-BB0006966AC8}" srcOrd="5" destOrd="0" presId="urn:microsoft.com/office/officeart/2008/layout/LinedList"/>
    <dgm:cxn modelId="{2B682EC8-AA00-4634-B184-6CC28E2AAB78}" type="presParOf" srcId="{1B56F221-833A-4A27-B284-BB0006966AC8}" destId="{3BCE8E07-4ED5-4F65-A129-ACB517CFCE57}" srcOrd="0" destOrd="0" presId="urn:microsoft.com/office/officeart/2008/layout/LinedList"/>
    <dgm:cxn modelId="{AFAD1D83-01DF-418F-87AD-BFEF5CD7B12F}" type="presParOf" srcId="{1B56F221-833A-4A27-B284-BB0006966AC8}" destId="{4FAA2C3D-32E2-4217-83B1-AA27F750616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1C40BA-15B8-46EF-A6F6-43DC54C15F7B}"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1ADE2B92-0D99-4AC8-B036-CE05D6CD45A0}">
      <dgm:prSet/>
      <dgm:spPr/>
      <dgm:t>
        <a:bodyPr/>
        <a:lstStyle/>
        <a:p>
          <a:endParaRPr lang="en-US" dirty="0"/>
        </a:p>
      </dgm:t>
    </dgm:pt>
    <dgm:pt modelId="{E793F234-55D8-4EC2-B9A8-D6B75B9D0193}" type="parTrans" cxnId="{EC392E14-860E-4856-A607-563CBBCB74DF}">
      <dgm:prSet/>
      <dgm:spPr/>
      <dgm:t>
        <a:bodyPr/>
        <a:lstStyle/>
        <a:p>
          <a:endParaRPr lang="en-US"/>
        </a:p>
      </dgm:t>
    </dgm:pt>
    <dgm:pt modelId="{2F0A3F9F-A0D2-4260-91AF-ED09EB592CC5}" type="sibTrans" cxnId="{EC392E14-860E-4856-A607-563CBBCB74DF}">
      <dgm:prSet/>
      <dgm:spPr/>
      <dgm:t>
        <a:bodyPr/>
        <a:lstStyle/>
        <a:p>
          <a:endParaRPr lang="en-US"/>
        </a:p>
      </dgm:t>
    </dgm:pt>
    <dgm:pt modelId="{FDB94DB0-67B6-4BB4-8DFB-867CAA1C07DC}">
      <dgm:prSet/>
      <dgm:spPr/>
      <dgm:t>
        <a:bodyPr/>
        <a:lstStyle/>
        <a:p>
          <a:r>
            <a:rPr lang="en-US" dirty="0"/>
            <a:t>Creating software that makes the customer send the problem to the electricity maintenance company, and the electricity maintenance company communicates with the customer, and a maintenance employee is sent to solve the customer's electricity problem.</a:t>
          </a:r>
        </a:p>
      </dgm:t>
    </dgm:pt>
    <dgm:pt modelId="{B72DF105-79BF-42E9-B122-F0C34447008D}" type="parTrans" cxnId="{54AF78AF-BC1B-4E18-8074-1A82968DB24D}">
      <dgm:prSet/>
      <dgm:spPr/>
      <dgm:t>
        <a:bodyPr/>
        <a:lstStyle/>
        <a:p>
          <a:endParaRPr lang="en-US"/>
        </a:p>
      </dgm:t>
    </dgm:pt>
    <dgm:pt modelId="{FE8A6A9F-96B6-466B-8B6B-FFD3700AC2BC}" type="sibTrans" cxnId="{54AF78AF-BC1B-4E18-8074-1A82968DB24D}">
      <dgm:prSet/>
      <dgm:spPr/>
      <dgm:t>
        <a:bodyPr/>
        <a:lstStyle/>
        <a:p>
          <a:endParaRPr lang="en-US"/>
        </a:p>
      </dgm:t>
    </dgm:pt>
    <dgm:pt modelId="{52711C4A-9613-4E79-A772-4D69E20B0FF3}" type="pres">
      <dgm:prSet presAssocID="{171C40BA-15B8-46EF-A6F6-43DC54C15F7B}" presName="vert0" presStyleCnt="0">
        <dgm:presLayoutVars>
          <dgm:dir/>
          <dgm:animOne val="branch"/>
          <dgm:animLvl val="lvl"/>
        </dgm:presLayoutVars>
      </dgm:prSet>
      <dgm:spPr/>
    </dgm:pt>
    <dgm:pt modelId="{DB3346A3-4B18-4F70-8516-09CBB2EC02AF}" type="pres">
      <dgm:prSet presAssocID="{1ADE2B92-0D99-4AC8-B036-CE05D6CD45A0}" presName="thickLine" presStyleLbl="alignNode1" presStyleIdx="0" presStyleCnt="2"/>
      <dgm:spPr/>
    </dgm:pt>
    <dgm:pt modelId="{01BE30FF-9D35-43C8-A41C-3FE63ADBF30C}" type="pres">
      <dgm:prSet presAssocID="{1ADE2B92-0D99-4AC8-B036-CE05D6CD45A0}" presName="horz1" presStyleCnt="0"/>
      <dgm:spPr/>
    </dgm:pt>
    <dgm:pt modelId="{70436B01-ED7E-4F33-939E-863D60851A5F}" type="pres">
      <dgm:prSet presAssocID="{1ADE2B92-0D99-4AC8-B036-CE05D6CD45A0}" presName="tx1" presStyleLbl="revTx" presStyleIdx="0" presStyleCnt="2" custFlipVert="1" custScaleY="82850"/>
      <dgm:spPr/>
    </dgm:pt>
    <dgm:pt modelId="{EDC828BF-2917-417C-8BA0-D68A49BAC7CA}" type="pres">
      <dgm:prSet presAssocID="{1ADE2B92-0D99-4AC8-B036-CE05D6CD45A0}" presName="vert1" presStyleCnt="0"/>
      <dgm:spPr/>
    </dgm:pt>
    <dgm:pt modelId="{31E98E20-FE03-475B-9EC0-D86293FA2ABA}" type="pres">
      <dgm:prSet presAssocID="{FDB94DB0-67B6-4BB4-8DFB-867CAA1C07DC}" presName="thickLine" presStyleLbl="alignNode1" presStyleIdx="1" presStyleCnt="2"/>
      <dgm:spPr/>
    </dgm:pt>
    <dgm:pt modelId="{CE215853-E5A2-44FF-B604-B887D61B54B7}" type="pres">
      <dgm:prSet presAssocID="{FDB94DB0-67B6-4BB4-8DFB-867CAA1C07DC}" presName="horz1" presStyleCnt="0"/>
      <dgm:spPr/>
    </dgm:pt>
    <dgm:pt modelId="{E697A5D4-472E-4DD9-8126-79F4C471BC56}" type="pres">
      <dgm:prSet presAssocID="{FDB94DB0-67B6-4BB4-8DFB-867CAA1C07DC}" presName="tx1" presStyleLbl="revTx" presStyleIdx="1" presStyleCnt="2"/>
      <dgm:spPr/>
    </dgm:pt>
    <dgm:pt modelId="{BE1BB0E5-41A1-4938-81A0-CB8DB57B04A6}" type="pres">
      <dgm:prSet presAssocID="{FDB94DB0-67B6-4BB4-8DFB-867CAA1C07DC}" presName="vert1" presStyleCnt="0"/>
      <dgm:spPr/>
    </dgm:pt>
  </dgm:ptLst>
  <dgm:cxnLst>
    <dgm:cxn modelId="{EC392E14-860E-4856-A607-563CBBCB74DF}" srcId="{171C40BA-15B8-46EF-A6F6-43DC54C15F7B}" destId="{1ADE2B92-0D99-4AC8-B036-CE05D6CD45A0}" srcOrd="0" destOrd="0" parTransId="{E793F234-55D8-4EC2-B9A8-D6B75B9D0193}" sibTransId="{2F0A3F9F-A0D2-4260-91AF-ED09EB592CC5}"/>
    <dgm:cxn modelId="{CBAFF53A-B7E0-48EA-B835-C1DEF487B75B}" type="presOf" srcId="{171C40BA-15B8-46EF-A6F6-43DC54C15F7B}" destId="{52711C4A-9613-4E79-A772-4D69E20B0FF3}" srcOrd="0" destOrd="0" presId="urn:microsoft.com/office/officeart/2008/layout/LinedList"/>
    <dgm:cxn modelId="{F2B5AF75-D202-4660-B2AD-577CB869611B}" type="presOf" srcId="{1ADE2B92-0D99-4AC8-B036-CE05D6CD45A0}" destId="{70436B01-ED7E-4F33-939E-863D60851A5F}" srcOrd="0" destOrd="0" presId="urn:microsoft.com/office/officeart/2008/layout/LinedList"/>
    <dgm:cxn modelId="{54AF78AF-BC1B-4E18-8074-1A82968DB24D}" srcId="{171C40BA-15B8-46EF-A6F6-43DC54C15F7B}" destId="{FDB94DB0-67B6-4BB4-8DFB-867CAA1C07DC}" srcOrd="1" destOrd="0" parTransId="{B72DF105-79BF-42E9-B122-F0C34447008D}" sibTransId="{FE8A6A9F-96B6-466B-8B6B-FFD3700AC2BC}"/>
    <dgm:cxn modelId="{5CAA0EB2-A569-4437-AEBD-7DBEA5C969CF}" type="presOf" srcId="{FDB94DB0-67B6-4BB4-8DFB-867CAA1C07DC}" destId="{E697A5D4-472E-4DD9-8126-79F4C471BC56}" srcOrd="0" destOrd="0" presId="urn:microsoft.com/office/officeart/2008/layout/LinedList"/>
    <dgm:cxn modelId="{5DCD40AF-5A6C-409C-B580-8E12CA8F2D44}" type="presParOf" srcId="{52711C4A-9613-4E79-A772-4D69E20B0FF3}" destId="{DB3346A3-4B18-4F70-8516-09CBB2EC02AF}" srcOrd="0" destOrd="0" presId="urn:microsoft.com/office/officeart/2008/layout/LinedList"/>
    <dgm:cxn modelId="{CFF9F04E-BD7A-447C-BA76-EE3DA716EAE2}" type="presParOf" srcId="{52711C4A-9613-4E79-A772-4D69E20B0FF3}" destId="{01BE30FF-9D35-43C8-A41C-3FE63ADBF30C}" srcOrd="1" destOrd="0" presId="urn:microsoft.com/office/officeart/2008/layout/LinedList"/>
    <dgm:cxn modelId="{CA1865F3-C3F7-4F77-8312-062150AE1237}" type="presParOf" srcId="{01BE30FF-9D35-43C8-A41C-3FE63ADBF30C}" destId="{70436B01-ED7E-4F33-939E-863D60851A5F}" srcOrd="0" destOrd="0" presId="urn:microsoft.com/office/officeart/2008/layout/LinedList"/>
    <dgm:cxn modelId="{22BAAC44-0BF7-4183-AACA-075F24F47929}" type="presParOf" srcId="{01BE30FF-9D35-43C8-A41C-3FE63ADBF30C}" destId="{EDC828BF-2917-417C-8BA0-D68A49BAC7CA}" srcOrd="1" destOrd="0" presId="urn:microsoft.com/office/officeart/2008/layout/LinedList"/>
    <dgm:cxn modelId="{5F0AF5D6-1EA5-4114-9D82-B9EAEA566E72}" type="presParOf" srcId="{52711C4A-9613-4E79-A772-4D69E20B0FF3}" destId="{31E98E20-FE03-475B-9EC0-D86293FA2ABA}" srcOrd="2" destOrd="0" presId="urn:microsoft.com/office/officeart/2008/layout/LinedList"/>
    <dgm:cxn modelId="{2729F983-1CB9-4C01-A69E-BE564D0A0311}" type="presParOf" srcId="{52711C4A-9613-4E79-A772-4D69E20B0FF3}" destId="{CE215853-E5A2-44FF-B604-B887D61B54B7}" srcOrd="3" destOrd="0" presId="urn:microsoft.com/office/officeart/2008/layout/LinedList"/>
    <dgm:cxn modelId="{EC6A0032-3784-46E7-8DB9-85B345E3730E}" type="presParOf" srcId="{CE215853-E5A2-44FF-B604-B887D61B54B7}" destId="{E697A5D4-472E-4DD9-8126-79F4C471BC56}" srcOrd="0" destOrd="0" presId="urn:microsoft.com/office/officeart/2008/layout/LinedList"/>
    <dgm:cxn modelId="{98AD5DD1-7422-4B4E-BA46-48AE848E74CA}" type="presParOf" srcId="{CE215853-E5A2-44FF-B604-B887D61B54B7}" destId="{BE1BB0E5-41A1-4938-81A0-CB8DB57B04A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EE772-1E2F-4103-BC1D-23F0B9F86D7B}">
      <dsp:nvSpPr>
        <dsp:cNvPr id="0" name=""/>
        <dsp:cNvSpPr/>
      </dsp:nvSpPr>
      <dsp:spPr>
        <a:xfrm>
          <a:off x="0" y="2347"/>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E47BCFE-2853-46F0-B699-3921BA54BDF5}">
      <dsp:nvSpPr>
        <dsp:cNvPr id="0" name=""/>
        <dsp:cNvSpPr/>
      </dsp:nvSpPr>
      <dsp:spPr>
        <a:xfrm>
          <a:off x="0" y="2347"/>
          <a:ext cx="6666833" cy="160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endParaRPr lang="en-US" sz="1500" kern="1200" dirty="0"/>
        </a:p>
      </dsp:txBody>
      <dsp:txXfrm>
        <a:off x="0" y="2347"/>
        <a:ext cx="6666833" cy="1601333"/>
      </dsp:txXfrm>
    </dsp:sp>
    <dsp:sp modelId="{A1102194-8C83-4241-B7BB-E895B9ED3F24}">
      <dsp:nvSpPr>
        <dsp:cNvPr id="0" name=""/>
        <dsp:cNvSpPr/>
      </dsp:nvSpPr>
      <dsp:spPr>
        <a:xfrm>
          <a:off x="0" y="1603681"/>
          <a:ext cx="6666833"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FD5B3BD-4143-4BE1-BDA1-59E6B8356F82}">
      <dsp:nvSpPr>
        <dsp:cNvPr id="0" name=""/>
        <dsp:cNvSpPr/>
      </dsp:nvSpPr>
      <dsp:spPr>
        <a:xfrm>
          <a:off x="0" y="1603681"/>
          <a:ext cx="6666833" cy="160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The occurrence of an electrical fault in the house, the electrician not responding to the phone, or not knowing the numbers of the electricians</a:t>
          </a:r>
        </a:p>
        <a:p>
          <a:pPr marL="0" lvl="0" indent="0" algn="l" defTabSz="666750">
            <a:lnSpc>
              <a:spcPct val="90000"/>
            </a:lnSpc>
            <a:spcBef>
              <a:spcPct val="0"/>
            </a:spcBef>
            <a:spcAft>
              <a:spcPct val="35000"/>
            </a:spcAft>
            <a:buNone/>
          </a:pPr>
          <a:endParaRPr lang="en-US" sz="1500" kern="1200" dirty="0"/>
        </a:p>
      </dsp:txBody>
      <dsp:txXfrm>
        <a:off x="0" y="1603681"/>
        <a:ext cx="6666833" cy="1601333"/>
      </dsp:txXfrm>
    </dsp:sp>
    <dsp:sp modelId="{E1E368DA-EBCC-4B83-B0E7-D4C144B17D2F}">
      <dsp:nvSpPr>
        <dsp:cNvPr id="0" name=""/>
        <dsp:cNvSpPr/>
      </dsp:nvSpPr>
      <dsp:spPr>
        <a:xfrm>
          <a:off x="0" y="3205015"/>
          <a:ext cx="6666833"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BCE8E07-4ED5-4F65-A129-ACB517CFCE57}">
      <dsp:nvSpPr>
        <dsp:cNvPr id="0" name=""/>
        <dsp:cNvSpPr/>
      </dsp:nvSpPr>
      <dsp:spPr>
        <a:xfrm>
          <a:off x="0" y="3205015"/>
          <a:ext cx="6666833" cy="160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Electrical appliances play a crucial role in our daily lives, but they often require regular maintenance to operate at their best. Unfortunately, many individuals and businesses neglect or lack the knowledge to properly maintain their electrical devices. This leads to reduced lifespan, safety hazards, and inefficient performance, resulting in costly repairs or replacements. Therefore, there is a need for a professional electrical appliance maintenance service that addresses these concerns.</a:t>
          </a:r>
        </a:p>
      </dsp:txBody>
      <dsp:txXfrm>
        <a:off x="0" y="3205015"/>
        <a:ext cx="6666833" cy="1601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346A3-4B18-4F70-8516-09CBB2EC02AF}">
      <dsp:nvSpPr>
        <dsp:cNvPr id="0" name=""/>
        <dsp:cNvSpPr/>
      </dsp:nvSpPr>
      <dsp:spPr>
        <a:xfrm>
          <a:off x="0" y="99"/>
          <a:ext cx="64229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36B01-ED7E-4F33-939E-863D60851A5F}">
      <dsp:nvSpPr>
        <dsp:cNvPr id="0" name=""/>
        <dsp:cNvSpPr/>
      </dsp:nvSpPr>
      <dsp:spPr>
        <a:xfrm flipV="1">
          <a:off x="0" y="99"/>
          <a:ext cx="6422901" cy="2304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endParaRPr lang="en-US" sz="2600" kern="1200" dirty="0"/>
        </a:p>
      </dsp:txBody>
      <dsp:txXfrm rot="10800000">
        <a:off x="0" y="99"/>
        <a:ext cx="6422901" cy="2304143"/>
      </dsp:txXfrm>
    </dsp:sp>
    <dsp:sp modelId="{31E98E20-FE03-475B-9EC0-D86293FA2ABA}">
      <dsp:nvSpPr>
        <dsp:cNvPr id="0" name=""/>
        <dsp:cNvSpPr/>
      </dsp:nvSpPr>
      <dsp:spPr>
        <a:xfrm>
          <a:off x="0" y="2304242"/>
          <a:ext cx="6422901"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97A5D4-472E-4DD9-8126-79F4C471BC56}">
      <dsp:nvSpPr>
        <dsp:cNvPr id="0" name=""/>
        <dsp:cNvSpPr/>
      </dsp:nvSpPr>
      <dsp:spPr>
        <a:xfrm>
          <a:off x="0" y="2304242"/>
          <a:ext cx="6422901" cy="2781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Creating software that makes the customer send the problem to the electricity maintenance company, and the electricity maintenance company communicates with the customer, and a maintenance employee is sent to solve the customer's electricity problem.</a:t>
          </a:r>
        </a:p>
      </dsp:txBody>
      <dsp:txXfrm>
        <a:off x="0" y="2304242"/>
        <a:ext cx="6422901" cy="278110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D557EE0-2DF4-3776-F78E-EAB4B68AD014}"/>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ar-JO"/>
          </a:p>
        </p:txBody>
      </p:sp>
      <p:sp>
        <p:nvSpPr>
          <p:cNvPr id="3" name="عنوان فرعي 2">
            <a:extLst>
              <a:ext uri="{FF2B5EF4-FFF2-40B4-BE49-F238E27FC236}">
                <a16:creationId xmlns:a16="http://schemas.microsoft.com/office/drawing/2014/main" id="{14A28AD3-056E-2D89-CF4D-734DA77F0F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ar-JO"/>
          </a:p>
        </p:txBody>
      </p:sp>
      <p:sp>
        <p:nvSpPr>
          <p:cNvPr id="4" name="عنصر نائب للتاريخ 3">
            <a:extLst>
              <a:ext uri="{FF2B5EF4-FFF2-40B4-BE49-F238E27FC236}">
                <a16:creationId xmlns:a16="http://schemas.microsoft.com/office/drawing/2014/main" id="{C50F9494-FB0A-3CA9-AF0B-9DEE9FE54860}"/>
              </a:ext>
            </a:extLst>
          </p:cNvPr>
          <p:cNvSpPr>
            <a:spLocks noGrp="1"/>
          </p:cNvSpPr>
          <p:nvPr>
            <p:ph type="dt" sz="half" idx="10"/>
          </p:nvPr>
        </p:nvSpPr>
        <p:spPr/>
        <p:txBody>
          <a:bodyPr/>
          <a:lstStyle/>
          <a:p>
            <a:fld id="{17775081-4C6D-4E37-A082-0E17F88B8669}" type="datetimeFigureOut">
              <a:rPr lang="ar-JO" smtClean="0"/>
              <a:t>12/11/1444</a:t>
            </a:fld>
            <a:endParaRPr lang="ar-JO"/>
          </a:p>
        </p:txBody>
      </p:sp>
      <p:sp>
        <p:nvSpPr>
          <p:cNvPr id="5" name="عنصر نائب للتذييل 4">
            <a:extLst>
              <a:ext uri="{FF2B5EF4-FFF2-40B4-BE49-F238E27FC236}">
                <a16:creationId xmlns:a16="http://schemas.microsoft.com/office/drawing/2014/main" id="{EB82FC73-DECD-71A0-5C86-5D592DD855CB}"/>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A4C937E1-0801-44BD-50CC-91E6206878E3}"/>
              </a:ext>
            </a:extLst>
          </p:cNvPr>
          <p:cNvSpPr>
            <a:spLocks noGrp="1"/>
          </p:cNvSpPr>
          <p:nvPr>
            <p:ph type="sldNum" sz="quarter" idx="12"/>
          </p:nvPr>
        </p:nvSpPr>
        <p:spPr/>
        <p:txBody>
          <a:bodyPr/>
          <a:lstStyle/>
          <a:p>
            <a:fld id="{26429E61-9D56-468E-9C26-A65F02489EF9}" type="slidenum">
              <a:rPr lang="ar-JO" smtClean="0"/>
              <a:t>‹#›</a:t>
            </a:fld>
            <a:endParaRPr lang="ar-JO"/>
          </a:p>
        </p:txBody>
      </p:sp>
    </p:spTree>
    <p:extLst>
      <p:ext uri="{BB962C8B-B14F-4D97-AF65-F5344CB8AC3E}">
        <p14:creationId xmlns:p14="http://schemas.microsoft.com/office/powerpoint/2010/main" val="4131802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461F4C3-8A9E-5A48-7783-A94BE1D6ADB1}"/>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عنوان العمودي 2">
            <a:extLst>
              <a:ext uri="{FF2B5EF4-FFF2-40B4-BE49-F238E27FC236}">
                <a16:creationId xmlns:a16="http://schemas.microsoft.com/office/drawing/2014/main" id="{8BB69104-9243-AF71-C4E3-F41D80191BAC}"/>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E07659E2-A3D9-CDA8-BA31-55DFD8A960FA}"/>
              </a:ext>
            </a:extLst>
          </p:cNvPr>
          <p:cNvSpPr>
            <a:spLocks noGrp="1"/>
          </p:cNvSpPr>
          <p:nvPr>
            <p:ph type="dt" sz="half" idx="10"/>
          </p:nvPr>
        </p:nvSpPr>
        <p:spPr/>
        <p:txBody>
          <a:bodyPr/>
          <a:lstStyle/>
          <a:p>
            <a:fld id="{17775081-4C6D-4E37-A082-0E17F88B8669}" type="datetimeFigureOut">
              <a:rPr lang="ar-JO" smtClean="0"/>
              <a:t>12/11/1444</a:t>
            </a:fld>
            <a:endParaRPr lang="ar-JO"/>
          </a:p>
        </p:txBody>
      </p:sp>
      <p:sp>
        <p:nvSpPr>
          <p:cNvPr id="5" name="عنصر نائب للتذييل 4">
            <a:extLst>
              <a:ext uri="{FF2B5EF4-FFF2-40B4-BE49-F238E27FC236}">
                <a16:creationId xmlns:a16="http://schemas.microsoft.com/office/drawing/2014/main" id="{FE4A0C46-FFC8-0FAD-5FB3-A777DA10E83D}"/>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1A597212-A6EE-FA89-0236-E1D5C86B8E95}"/>
              </a:ext>
            </a:extLst>
          </p:cNvPr>
          <p:cNvSpPr>
            <a:spLocks noGrp="1"/>
          </p:cNvSpPr>
          <p:nvPr>
            <p:ph type="sldNum" sz="quarter" idx="12"/>
          </p:nvPr>
        </p:nvSpPr>
        <p:spPr/>
        <p:txBody>
          <a:bodyPr/>
          <a:lstStyle/>
          <a:p>
            <a:fld id="{26429E61-9D56-468E-9C26-A65F02489EF9}" type="slidenum">
              <a:rPr lang="ar-JO" smtClean="0"/>
              <a:t>‹#›</a:t>
            </a:fld>
            <a:endParaRPr lang="ar-JO"/>
          </a:p>
        </p:txBody>
      </p:sp>
    </p:spTree>
    <p:extLst>
      <p:ext uri="{BB962C8B-B14F-4D97-AF65-F5344CB8AC3E}">
        <p14:creationId xmlns:p14="http://schemas.microsoft.com/office/powerpoint/2010/main" val="129956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E5C4F067-5B91-307C-91BC-9D5F7D476FD1}"/>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ar-JO"/>
          </a:p>
        </p:txBody>
      </p:sp>
      <p:sp>
        <p:nvSpPr>
          <p:cNvPr id="3" name="عنصر نائب للعنوان العمودي 2">
            <a:extLst>
              <a:ext uri="{FF2B5EF4-FFF2-40B4-BE49-F238E27FC236}">
                <a16:creationId xmlns:a16="http://schemas.microsoft.com/office/drawing/2014/main" id="{36EC729B-9935-096E-CFEA-289CA819BED0}"/>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201A2294-72C1-D767-5138-B47B1B1D9150}"/>
              </a:ext>
            </a:extLst>
          </p:cNvPr>
          <p:cNvSpPr>
            <a:spLocks noGrp="1"/>
          </p:cNvSpPr>
          <p:nvPr>
            <p:ph type="dt" sz="half" idx="10"/>
          </p:nvPr>
        </p:nvSpPr>
        <p:spPr/>
        <p:txBody>
          <a:bodyPr/>
          <a:lstStyle/>
          <a:p>
            <a:fld id="{17775081-4C6D-4E37-A082-0E17F88B8669}" type="datetimeFigureOut">
              <a:rPr lang="ar-JO" smtClean="0"/>
              <a:t>12/11/1444</a:t>
            </a:fld>
            <a:endParaRPr lang="ar-JO"/>
          </a:p>
        </p:txBody>
      </p:sp>
      <p:sp>
        <p:nvSpPr>
          <p:cNvPr id="5" name="عنصر نائب للتذييل 4">
            <a:extLst>
              <a:ext uri="{FF2B5EF4-FFF2-40B4-BE49-F238E27FC236}">
                <a16:creationId xmlns:a16="http://schemas.microsoft.com/office/drawing/2014/main" id="{708C8814-318A-436E-7FFD-ECC6C0ECEC43}"/>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2611A2C7-279C-C63A-6536-E6007BC29B45}"/>
              </a:ext>
            </a:extLst>
          </p:cNvPr>
          <p:cNvSpPr>
            <a:spLocks noGrp="1"/>
          </p:cNvSpPr>
          <p:nvPr>
            <p:ph type="sldNum" sz="quarter" idx="12"/>
          </p:nvPr>
        </p:nvSpPr>
        <p:spPr/>
        <p:txBody>
          <a:bodyPr/>
          <a:lstStyle/>
          <a:p>
            <a:fld id="{26429E61-9D56-468E-9C26-A65F02489EF9}" type="slidenum">
              <a:rPr lang="ar-JO" smtClean="0"/>
              <a:t>‹#›</a:t>
            </a:fld>
            <a:endParaRPr lang="ar-JO"/>
          </a:p>
        </p:txBody>
      </p:sp>
    </p:spTree>
    <p:extLst>
      <p:ext uri="{BB962C8B-B14F-4D97-AF65-F5344CB8AC3E}">
        <p14:creationId xmlns:p14="http://schemas.microsoft.com/office/powerpoint/2010/main" val="29133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51DC73B-F06B-DFA7-9BC9-F225CAE21F9E}"/>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D9E1909C-34C2-D6BE-1047-508E64ABC1FE}"/>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766ECD03-101C-90CC-7077-D4733DF47F3C}"/>
              </a:ext>
            </a:extLst>
          </p:cNvPr>
          <p:cNvSpPr>
            <a:spLocks noGrp="1"/>
          </p:cNvSpPr>
          <p:nvPr>
            <p:ph type="dt" sz="half" idx="10"/>
          </p:nvPr>
        </p:nvSpPr>
        <p:spPr/>
        <p:txBody>
          <a:bodyPr/>
          <a:lstStyle/>
          <a:p>
            <a:fld id="{17775081-4C6D-4E37-A082-0E17F88B8669}" type="datetimeFigureOut">
              <a:rPr lang="ar-JO" smtClean="0"/>
              <a:t>12/11/1444</a:t>
            </a:fld>
            <a:endParaRPr lang="ar-JO"/>
          </a:p>
        </p:txBody>
      </p:sp>
      <p:sp>
        <p:nvSpPr>
          <p:cNvPr id="5" name="عنصر نائب للتذييل 4">
            <a:extLst>
              <a:ext uri="{FF2B5EF4-FFF2-40B4-BE49-F238E27FC236}">
                <a16:creationId xmlns:a16="http://schemas.microsoft.com/office/drawing/2014/main" id="{412AD2AC-DDA0-4A33-279C-130F67AB317C}"/>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7FCC2DCD-B646-EE33-791F-87E3F5023C27}"/>
              </a:ext>
            </a:extLst>
          </p:cNvPr>
          <p:cNvSpPr>
            <a:spLocks noGrp="1"/>
          </p:cNvSpPr>
          <p:nvPr>
            <p:ph type="sldNum" sz="quarter" idx="12"/>
          </p:nvPr>
        </p:nvSpPr>
        <p:spPr/>
        <p:txBody>
          <a:bodyPr/>
          <a:lstStyle/>
          <a:p>
            <a:fld id="{26429E61-9D56-468E-9C26-A65F02489EF9}" type="slidenum">
              <a:rPr lang="ar-JO" smtClean="0"/>
              <a:t>‹#›</a:t>
            </a:fld>
            <a:endParaRPr lang="ar-JO"/>
          </a:p>
        </p:txBody>
      </p:sp>
    </p:spTree>
    <p:extLst>
      <p:ext uri="{BB962C8B-B14F-4D97-AF65-F5344CB8AC3E}">
        <p14:creationId xmlns:p14="http://schemas.microsoft.com/office/powerpoint/2010/main" val="25472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96657B3-16D8-C450-5179-21BDAC4709CB}"/>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ECF3A15D-24AE-0D9A-56DA-7715E3534C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6D94E6E7-E93E-C266-D19F-E028D2424086}"/>
              </a:ext>
            </a:extLst>
          </p:cNvPr>
          <p:cNvSpPr>
            <a:spLocks noGrp="1"/>
          </p:cNvSpPr>
          <p:nvPr>
            <p:ph type="dt" sz="half" idx="10"/>
          </p:nvPr>
        </p:nvSpPr>
        <p:spPr/>
        <p:txBody>
          <a:bodyPr/>
          <a:lstStyle/>
          <a:p>
            <a:fld id="{17775081-4C6D-4E37-A082-0E17F88B8669}" type="datetimeFigureOut">
              <a:rPr lang="ar-JO" smtClean="0"/>
              <a:t>12/11/1444</a:t>
            </a:fld>
            <a:endParaRPr lang="ar-JO"/>
          </a:p>
        </p:txBody>
      </p:sp>
      <p:sp>
        <p:nvSpPr>
          <p:cNvPr id="5" name="عنصر نائب للتذييل 4">
            <a:extLst>
              <a:ext uri="{FF2B5EF4-FFF2-40B4-BE49-F238E27FC236}">
                <a16:creationId xmlns:a16="http://schemas.microsoft.com/office/drawing/2014/main" id="{DF1C0A3C-1B9A-F802-A4D4-E1E4C0BFCFFF}"/>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0986D1A2-EC48-FEB9-2016-5438C6438A8A}"/>
              </a:ext>
            </a:extLst>
          </p:cNvPr>
          <p:cNvSpPr>
            <a:spLocks noGrp="1"/>
          </p:cNvSpPr>
          <p:nvPr>
            <p:ph type="sldNum" sz="quarter" idx="12"/>
          </p:nvPr>
        </p:nvSpPr>
        <p:spPr/>
        <p:txBody>
          <a:bodyPr/>
          <a:lstStyle/>
          <a:p>
            <a:fld id="{26429E61-9D56-468E-9C26-A65F02489EF9}" type="slidenum">
              <a:rPr lang="ar-JO" smtClean="0"/>
              <a:t>‹#›</a:t>
            </a:fld>
            <a:endParaRPr lang="ar-JO"/>
          </a:p>
        </p:txBody>
      </p:sp>
    </p:spTree>
    <p:extLst>
      <p:ext uri="{BB962C8B-B14F-4D97-AF65-F5344CB8AC3E}">
        <p14:creationId xmlns:p14="http://schemas.microsoft.com/office/powerpoint/2010/main" val="271276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F96F85F-C2EC-A663-838D-ED6DCC18C803}"/>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BC5B0993-D559-4707-B68E-29087509CAD7}"/>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محتوى 3">
            <a:extLst>
              <a:ext uri="{FF2B5EF4-FFF2-40B4-BE49-F238E27FC236}">
                <a16:creationId xmlns:a16="http://schemas.microsoft.com/office/drawing/2014/main" id="{BD14C972-5886-D8EC-CACB-BB3240B20C18}"/>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5" name="عنصر نائب للتاريخ 4">
            <a:extLst>
              <a:ext uri="{FF2B5EF4-FFF2-40B4-BE49-F238E27FC236}">
                <a16:creationId xmlns:a16="http://schemas.microsoft.com/office/drawing/2014/main" id="{F8CADFD9-56F9-DC50-8C35-8C60A019F877}"/>
              </a:ext>
            </a:extLst>
          </p:cNvPr>
          <p:cNvSpPr>
            <a:spLocks noGrp="1"/>
          </p:cNvSpPr>
          <p:nvPr>
            <p:ph type="dt" sz="half" idx="10"/>
          </p:nvPr>
        </p:nvSpPr>
        <p:spPr/>
        <p:txBody>
          <a:bodyPr/>
          <a:lstStyle/>
          <a:p>
            <a:fld id="{17775081-4C6D-4E37-A082-0E17F88B8669}" type="datetimeFigureOut">
              <a:rPr lang="ar-JO" smtClean="0"/>
              <a:t>12/11/1444</a:t>
            </a:fld>
            <a:endParaRPr lang="ar-JO"/>
          </a:p>
        </p:txBody>
      </p:sp>
      <p:sp>
        <p:nvSpPr>
          <p:cNvPr id="6" name="عنصر نائب للتذييل 5">
            <a:extLst>
              <a:ext uri="{FF2B5EF4-FFF2-40B4-BE49-F238E27FC236}">
                <a16:creationId xmlns:a16="http://schemas.microsoft.com/office/drawing/2014/main" id="{F1F4A019-76F5-89E5-20FB-B4393994B263}"/>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D85AF6A9-78D9-A7DB-9F54-AEB939F5A0CD}"/>
              </a:ext>
            </a:extLst>
          </p:cNvPr>
          <p:cNvSpPr>
            <a:spLocks noGrp="1"/>
          </p:cNvSpPr>
          <p:nvPr>
            <p:ph type="sldNum" sz="quarter" idx="12"/>
          </p:nvPr>
        </p:nvSpPr>
        <p:spPr/>
        <p:txBody>
          <a:bodyPr/>
          <a:lstStyle/>
          <a:p>
            <a:fld id="{26429E61-9D56-468E-9C26-A65F02489EF9}" type="slidenum">
              <a:rPr lang="ar-JO" smtClean="0"/>
              <a:t>‹#›</a:t>
            </a:fld>
            <a:endParaRPr lang="ar-JO"/>
          </a:p>
        </p:txBody>
      </p:sp>
    </p:spTree>
    <p:extLst>
      <p:ext uri="{BB962C8B-B14F-4D97-AF65-F5344CB8AC3E}">
        <p14:creationId xmlns:p14="http://schemas.microsoft.com/office/powerpoint/2010/main" val="246524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28C7A3B-ECA2-0D5F-BA06-11A8D21A9A28}"/>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2C7E38FA-ECEF-B190-64DC-556D84998E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ECBAE395-0C8D-0D63-50F3-7F9F30F4AFF1}"/>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5" name="عنصر نائب للنص 4">
            <a:extLst>
              <a:ext uri="{FF2B5EF4-FFF2-40B4-BE49-F238E27FC236}">
                <a16:creationId xmlns:a16="http://schemas.microsoft.com/office/drawing/2014/main" id="{C099DEA2-A04C-2A19-6FB9-FF4DA76112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4E7F1C50-7FF1-A6FE-0E76-88DE721FE22D}"/>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7" name="عنصر نائب للتاريخ 6">
            <a:extLst>
              <a:ext uri="{FF2B5EF4-FFF2-40B4-BE49-F238E27FC236}">
                <a16:creationId xmlns:a16="http://schemas.microsoft.com/office/drawing/2014/main" id="{05E2EB1F-2AED-F5D8-EF27-D5BCD77C8A1A}"/>
              </a:ext>
            </a:extLst>
          </p:cNvPr>
          <p:cNvSpPr>
            <a:spLocks noGrp="1"/>
          </p:cNvSpPr>
          <p:nvPr>
            <p:ph type="dt" sz="half" idx="10"/>
          </p:nvPr>
        </p:nvSpPr>
        <p:spPr/>
        <p:txBody>
          <a:bodyPr/>
          <a:lstStyle/>
          <a:p>
            <a:fld id="{17775081-4C6D-4E37-A082-0E17F88B8669}" type="datetimeFigureOut">
              <a:rPr lang="ar-JO" smtClean="0"/>
              <a:t>12/11/1444</a:t>
            </a:fld>
            <a:endParaRPr lang="ar-JO"/>
          </a:p>
        </p:txBody>
      </p:sp>
      <p:sp>
        <p:nvSpPr>
          <p:cNvPr id="8" name="عنصر نائب للتذييل 7">
            <a:extLst>
              <a:ext uri="{FF2B5EF4-FFF2-40B4-BE49-F238E27FC236}">
                <a16:creationId xmlns:a16="http://schemas.microsoft.com/office/drawing/2014/main" id="{B93163D5-CDDF-9745-26AC-EE66838ECAAA}"/>
              </a:ext>
            </a:extLst>
          </p:cNvPr>
          <p:cNvSpPr>
            <a:spLocks noGrp="1"/>
          </p:cNvSpPr>
          <p:nvPr>
            <p:ph type="ftr" sz="quarter" idx="11"/>
          </p:nvPr>
        </p:nvSpPr>
        <p:spPr/>
        <p:txBody>
          <a:bodyPr/>
          <a:lstStyle/>
          <a:p>
            <a:endParaRPr lang="ar-JO"/>
          </a:p>
        </p:txBody>
      </p:sp>
      <p:sp>
        <p:nvSpPr>
          <p:cNvPr id="9" name="عنصر نائب لرقم الشريحة 8">
            <a:extLst>
              <a:ext uri="{FF2B5EF4-FFF2-40B4-BE49-F238E27FC236}">
                <a16:creationId xmlns:a16="http://schemas.microsoft.com/office/drawing/2014/main" id="{506FDDCB-CED5-D7EC-CD3C-893BE864C322}"/>
              </a:ext>
            </a:extLst>
          </p:cNvPr>
          <p:cNvSpPr>
            <a:spLocks noGrp="1"/>
          </p:cNvSpPr>
          <p:nvPr>
            <p:ph type="sldNum" sz="quarter" idx="12"/>
          </p:nvPr>
        </p:nvSpPr>
        <p:spPr/>
        <p:txBody>
          <a:bodyPr/>
          <a:lstStyle/>
          <a:p>
            <a:fld id="{26429E61-9D56-468E-9C26-A65F02489EF9}" type="slidenum">
              <a:rPr lang="ar-JO" smtClean="0"/>
              <a:t>‹#›</a:t>
            </a:fld>
            <a:endParaRPr lang="ar-JO"/>
          </a:p>
        </p:txBody>
      </p:sp>
    </p:spTree>
    <p:extLst>
      <p:ext uri="{BB962C8B-B14F-4D97-AF65-F5344CB8AC3E}">
        <p14:creationId xmlns:p14="http://schemas.microsoft.com/office/powerpoint/2010/main" val="112794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CC84697-BFF3-9285-E833-12CF94C3C569}"/>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تاريخ 2">
            <a:extLst>
              <a:ext uri="{FF2B5EF4-FFF2-40B4-BE49-F238E27FC236}">
                <a16:creationId xmlns:a16="http://schemas.microsoft.com/office/drawing/2014/main" id="{7F481AB4-1A55-09C0-9479-1F1D59D5EC8F}"/>
              </a:ext>
            </a:extLst>
          </p:cNvPr>
          <p:cNvSpPr>
            <a:spLocks noGrp="1"/>
          </p:cNvSpPr>
          <p:nvPr>
            <p:ph type="dt" sz="half" idx="10"/>
          </p:nvPr>
        </p:nvSpPr>
        <p:spPr/>
        <p:txBody>
          <a:bodyPr/>
          <a:lstStyle/>
          <a:p>
            <a:fld id="{17775081-4C6D-4E37-A082-0E17F88B8669}" type="datetimeFigureOut">
              <a:rPr lang="ar-JO" smtClean="0"/>
              <a:t>12/11/1444</a:t>
            </a:fld>
            <a:endParaRPr lang="ar-JO"/>
          </a:p>
        </p:txBody>
      </p:sp>
      <p:sp>
        <p:nvSpPr>
          <p:cNvPr id="4" name="عنصر نائب للتذييل 3">
            <a:extLst>
              <a:ext uri="{FF2B5EF4-FFF2-40B4-BE49-F238E27FC236}">
                <a16:creationId xmlns:a16="http://schemas.microsoft.com/office/drawing/2014/main" id="{7E0F1DB3-E16E-7FF4-F749-5D31D9185F3C}"/>
              </a:ext>
            </a:extLst>
          </p:cNvPr>
          <p:cNvSpPr>
            <a:spLocks noGrp="1"/>
          </p:cNvSpPr>
          <p:nvPr>
            <p:ph type="ftr" sz="quarter" idx="11"/>
          </p:nvPr>
        </p:nvSpPr>
        <p:spPr/>
        <p:txBody>
          <a:bodyPr/>
          <a:lstStyle/>
          <a:p>
            <a:endParaRPr lang="ar-JO"/>
          </a:p>
        </p:txBody>
      </p:sp>
      <p:sp>
        <p:nvSpPr>
          <p:cNvPr id="5" name="عنصر نائب لرقم الشريحة 4">
            <a:extLst>
              <a:ext uri="{FF2B5EF4-FFF2-40B4-BE49-F238E27FC236}">
                <a16:creationId xmlns:a16="http://schemas.microsoft.com/office/drawing/2014/main" id="{75D27BC5-4266-ADBE-27B7-75855FED876D}"/>
              </a:ext>
            </a:extLst>
          </p:cNvPr>
          <p:cNvSpPr>
            <a:spLocks noGrp="1"/>
          </p:cNvSpPr>
          <p:nvPr>
            <p:ph type="sldNum" sz="quarter" idx="12"/>
          </p:nvPr>
        </p:nvSpPr>
        <p:spPr/>
        <p:txBody>
          <a:bodyPr/>
          <a:lstStyle/>
          <a:p>
            <a:fld id="{26429E61-9D56-468E-9C26-A65F02489EF9}" type="slidenum">
              <a:rPr lang="ar-JO" smtClean="0"/>
              <a:t>‹#›</a:t>
            </a:fld>
            <a:endParaRPr lang="ar-JO"/>
          </a:p>
        </p:txBody>
      </p:sp>
    </p:spTree>
    <p:extLst>
      <p:ext uri="{BB962C8B-B14F-4D97-AF65-F5344CB8AC3E}">
        <p14:creationId xmlns:p14="http://schemas.microsoft.com/office/powerpoint/2010/main" val="3335295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2CDA44B1-E4A9-C665-7552-3DE3C49AB236}"/>
              </a:ext>
            </a:extLst>
          </p:cNvPr>
          <p:cNvSpPr>
            <a:spLocks noGrp="1"/>
          </p:cNvSpPr>
          <p:nvPr>
            <p:ph type="dt" sz="half" idx="10"/>
          </p:nvPr>
        </p:nvSpPr>
        <p:spPr/>
        <p:txBody>
          <a:bodyPr/>
          <a:lstStyle/>
          <a:p>
            <a:fld id="{17775081-4C6D-4E37-A082-0E17F88B8669}" type="datetimeFigureOut">
              <a:rPr lang="ar-JO" smtClean="0"/>
              <a:t>12/11/1444</a:t>
            </a:fld>
            <a:endParaRPr lang="ar-JO"/>
          </a:p>
        </p:txBody>
      </p:sp>
      <p:sp>
        <p:nvSpPr>
          <p:cNvPr id="3" name="عنصر نائب للتذييل 2">
            <a:extLst>
              <a:ext uri="{FF2B5EF4-FFF2-40B4-BE49-F238E27FC236}">
                <a16:creationId xmlns:a16="http://schemas.microsoft.com/office/drawing/2014/main" id="{486776F9-727A-8546-17D1-515C5FE16845}"/>
              </a:ext>
            </a:extLst>
          </p:cNvPr>
          <p:cNvSpPr>
            <a:spLocks noGrp="1"/>
          </p:cNvSpPr>
          <p:nvPr>
            <p:ph type="ftr" sz="quarter" idx="11"/>
          </p:nvPr>
        </p:nvSpPr>
        <p:spPr/>
        <p:txBody>
          <a:bodyPr/>
          <a:lstStyle/>
          <a:p>
            <a:endParaRPr lang="ar-JO"/>
          </a:p>
        </p:txBody>
      </p:sp>
      <p:sp>
        <p:nvSpPr>
          <p:cNvPr id="4" name="عنصر نائب لرقم الشريحة 3">
            <a:extLst>
              <a:ext uri="{FF2B5EF4-FFF2-40B4-BE49-F238E27FC236}">
                <a16:creationId xmlns:a16="http://schemas.microsoft.com/office/drawing/2014/main" id="{3287490A-3DFF-2E24-A42A-05572CCD0347}"/>
              </a:ext>
            </a:extLst>
          </p:cNvPr>
          <p:cNvSpPr>
            <a:spLocks noGrp="1"/>
          </p:cNvSpPr>
          <p:nvPr>
            <p:ph type="sldNum" sz="quarter" idx="12"/>
          </p:nvPr>
        </p:nvSpPr>
        <p:spPr/>
        <p:txBody>
          <a:bodyPr/>
          <a:lstStyle/>
          <a:p>
            <a:fld id="{26429E61-9D56-468E-9C26-A65F02489EF9}" type="slidenum">
              <a:rPr lang="ar-JO" smtClean="0"/>
              <a:t>‹#›</a:t>
            </a:fld>
            <a:endParaRPr lang="ar-JO"/>
          </a:p>
        </p:txBody>
      </p:sp>
    </p:spTree>
    <p:extLst>
      <p:ext uri="{BB962C8B-B14F-4D97-AF65-F5344CB8AC3E}">
        <p14:creationId xmlns:p14="http://schemas.microsoft.com/office/powerpoint/2010/main" val="235918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F110AE9-95FC-3023-D13F-D9FCF5BD6129}"/>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271F559B-CBBD-6F55-5D0F-DD2D79D4A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نص 3">
            <a:extLst>
              <a:ext uri="{FF2B5EF4-FFF2-40B4-BE49-F238E27FC236}">
                <a16:creationId xmlns:a16="http://schemas.microsoft.com/office/drawing/2014/main" id="{4CD2E1D8-F147-19A4-D94F-64858CFD7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237B7282-CEB1-2949-3DCE-03B65B4C10D0}"/>
              </a:ext>
            </a:extLst>
          </p:cNvPr>
          <p:cNvSpPr>
            <a:spLocks noGrp="1"/>
          </p:cNvSpPr>
          <p:nvPr>
            <p:ph type="dt" sz="half" idx="10"/>
          </p:nvPr>
        </p:nvSpPr>
        <p:spPr/>
        <p:txBody>
          <a:bodyPr/>
          <a:lstStyle/>
          <a:p>
            <a:fld id="{17775081-4C6D-4E37-A082-0E17F88B8669}" type="datetimeFigureOut">
              <a:rPr lang="ar-JO" smtClean="0"/>
              <a:t>12/11/1444</a:t>
            </a:fld>
            <a:endParaRPr lang="ar-JO"/>
          </a:p>
        </p:txBody>
      </p:sp>
      <p:sp>
        <p:nvSpPr>
          <p:cNvPr id="6" name="عنصر نائب للتذييل 5">
            <a:extLst>
              <a:ext uri="{FF2B5EF4-FFF2-40B4-BE49-F238E27FC236}">
                <a16:creationId xmlns:a16="http://schemas.microsoft.com/office/drawing/2014/main" id="{88732F63-D7FC-50E8-61D7-06BC0C20D03B}"/>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0D83CD58-91A9-41F2-F14E-6178229EDDA8}"/>
              </a:ext>
            </a:extLst>
          </p:cNvPr>
          <p:cNvSpPr>
            <a:spLocks noGrp="1"/>
          </p:cNvSpPr>
          <p:nvPr>
            <p:ph type="sldNum" sz="quarter" idx="12"/>
          </p:nvPr>
        </p:nvSpPr>
        <p:spPr/>
        <p:txBody>
          <a:bodyPr/>
          <a:lstStyle/>
          <a:p>
            <a:fld id="{26429E61-9D56-468E-9C26-A65F02489EF9}" type="slidenum">
              <a:rPr lang="ar-JO" smtClean="0"/>
              <a:t>‹#›</a:t>
            </a:fld>
            <a:endParaRPr lang="ar-JO"/>
          </a:p>
        </p:txBody>
      </p:sp>
    </p:spTree>
    <p:extLst>
      <p:ext uri="{BB962C8B-B14F-4D97-AF65-F5344CB8AC3E}">
        <p14:creationId xmlns:p14="http://schemas.microsoft.com/office/powerpoint/2010/main" val="2128091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9C09B31-A676-D798-F170-F4D7C5600206}"/>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JO"/>
          </a:p>
        </p:txBody>
      </p:sp>
      <p:sp>
        <p:nvSpPr>
          <p:cNvPr id="3" name="عنصر نائب للصورة 2">
            <a:extLst>
              <a:ext uri="{FF2B5EF4-FFF2-40B4-BE49-F238E27FC236}">
                <a16:creationId xmlns:a16="http://schemas.microsoft.com/office/drawing/2014/main" id="{DCD3DF77-7420-DB84-6115-ED2D67C65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JO"/>
          </a:p>
        </p:txBody>
      </p:sp>
      <p:sp>
        <p:nvSpPr>
          <p:cNvPr id="4" name="عنصر نائب للنص 3">
            <a:extLst>
              <a:ext uri="{FF2B5EF4-FFF2-40B4-BE49-F238E27FC236}">
                <a16:creationId xmlns:a16="http://schemas.microsoft.com/office/drawing/2014/main" id="{6FD37271-08E9-FFCB-4C96-BCA6D4E93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7295B088-2036-7600-EB43-ED8E796728F1}"/>
              </a:ext>
            </a:extLst>
          </p:cNvPr>
          <p:cNvSpPr>
            <a:spLocks noGrp="1"/>
          </p:cNvSpPr>
          <p:nvPr>
            <p:ph type="dt" sz="half" idx="10"/>
          </p:nvPr>
        </p:nvSpPr>
        <p:spPr/>
        <p:txBody>
          <a:bodyPr/>
          <a:lstStyle/>
          <a:p>
            <a:fld id="{17775081-4C6D-4E37-A082-0E17F88B8669}" type="datetimeFigureOut">
              <a:rPr lang="ar-JO" smtClean="0"/>
              <a:t>12/11/1444</a:t>
            </a:fld>
            <a:endParaRPr lang="ar-JO"/>
          </a:p>
        </p:txBody>
      </p:sp>
      <p:sp>
        <p:nvSpPr>
          <p:cNvPr id="6" name="عنصر نائب للتذييل 5">
            <a:extLst>
              <a:ext uri="{FF2B5EF4-FFF2-40B4-BE49-F238E27FC236}">
                <a16:creationId xmlns:a16="http://schemas.microsoft.com/office/drawing/2014/main" id="{3D710AF0-0BE0-7340-8C39-2BE2DE47340F}"/>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898F86DB-4C37-A2E0-5F7C-915FE7D03066}"/>
              </a:ext>
            </a:extLst>
          </p:cNvPr>
          <p:cNvSpPr>
            <a:spLocks noGrp="1"/>
          </p:cNvSpPr>
          <p:nvPr>
            <p:ph type="sldNum" sz="quarter" idx="12"/>
          </p:nvPr>
        </p:nvSpPr>
        <p:spPr/>
        <p:txBody>
          <a:bodyPr/>
          <a:lstStyle/>
          <a:p>
            <a:fld id="{26429E61-9D56-468E-9C26-A65F02489EF9}" type="slidenum">
              <a:rPr lang="ar-JO" smtClean="0"/>
              <a:t>‹#›</a:t>
            </a:fld>
            <a:endParaRPr lang="ar-JO"/>
          </a:p>
        </p:txBody>
      </p:sp>
    </p:spTree>
    <p:extLst>
      <p:ext uri="{BB962C8B-B14F-4D97-AF65-F5344CB8AC3E}">
        <p14:creationId xmlns:p14="http://schemas.microsoft.com/office/powerpoint/2010/main" val="54356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D2DA1DDF-2A08-0CA8-EB22-DFA166F98D5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C7B38B23-B227-C7B4-491D-66B6A51FAA4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9A9CB8E3-ACCB-95FB-D787-635F94E86696}"/>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7775081-4C6D-4E37-A082-0E17F88B8669}" type="datetimeFigureOut">
              <a:rPr lang="ar-JO" smtClean="0"/>
              <a:t>12/11/1444</a:t>
            </a:fld>
            <a:endParaRPr lang="ar-JO"/>
          </a:p>
        </p:txBody>
      </p:sp>
      <p:sp>
        <p:nvSpPr>
          <p:cNvPr id="5" name="عنصر نائب للتذييل 4">
            <a:extLst>
              <a:ext uri="{FF2B5EF4-FFF2-40B4-BE49-F238E27FC236}">
                <a16:creationId xmlns:a16="http://schemas.microsoft.com/office/drawing/2014/main" id="{BBBBB716-8190-F372-DE80-F9A0B5C46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JO"/>
          </a:p>
        </p:txBody>
      </p:sp>
      <p:sp>
        <p:nvSpPr>
          <p:cNvPr id="6" name="عنصر نائب لرقم الشريحة 5">
            <a:extLst>
              <a:ext uri="{FF2B5EF4-FFF2-40B4-BE49-F238E27FC236}">
                <a16:creationId xmlns:a16="http://schemas.microsoft.com/office/drawing/2014/main" id="{B41D40B0-0A83-10EF-D414-53EAC6D2D253}"/>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6429E61-9D56-468E-9C26-A65F02489EF9}" type="slidenum">
              <a:rPr lang="ar-JO" smtClean="0"/>
              <a:t>‹#›</a:t>
            </a:fld>
            <a:endParaRPr lang="ar-JO"/>
          </a:p>
        </p:txBody>
      </p:sp>
    </p:spTree>
    <p:extLst>
      <p:ext uri="{BB962C8B-B14F-4D97-AF65-F5344CB8AC3E}">
        <p14:creationId xmlns:p14="http://schemas.microsoft.com/office/powerpoint/2010/main" val="192384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عنوان 1">
            <a:extLst>
              <a:ext uri="{FF2B5EF4-FFF2-40B4-BE49-F238E27FC236}">
                <a16:creationId xmlns:a16="http://schemas.microsoft.com/office/drawing/2014/main" id="{5A9D04FF-5883-689C-FFE9-95F72438888B}"/>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pPr rtl="0"/>
            <a:r>
              <a:rPr lang="en-US" sz="5400" b="1">
                <a:solidFill>
                  <a:schemeClr val="bg1">
                    <a:lumMod val="95000"/>
                    <a:lumOff val="5000"/>
                  </a:schemeClr>
                </a:solidFill>
                <a:highlight>
                  <a:srgbClr val="008080"/>
                </a:highlight>
              </a:rPr>
              <a:t>Engineering</a:t>
            </a:r>
            <a:br>
              <a:rPr lang="en-US" sz="5400" b="1">
                <a:solidFill>
                  <a:schemeClr val="bg1">
                    <a:lumMod val="95000"/>
                    <a:lumOff val="5000"/>
                  </a:schemeClr>
                </a:solidFill>
                <a:highlight>
                  <a:srgbClr val="008080"/>
                </a:highlight>
              </a:rPr>
            </a:br>
            <a:r>
              <a:rPr lang="en-US" sz="5400" b="1">
                <a:solidFill>
                  <a:schemeClr val="bg1">
                    <a:lumMod val="95000"/>
                    <a:lumOff val="5000"/>
                  </a:schemeClr>
                </a:solidFill>
                <a:highlight>
                  <a:srgbClr val="008080"/>
                </a:highlight>
              </a:rPr>
              <a:t>Requirement Software</a:t>
            </a:r>
            <a:br>
              <a:rPr lang="en-US" sz="5400" b="1">
                <a:solidFill>
                  <a:schemeClr val="bg1">
                    <a:lumMod val="95000"/>
                    <a:lumOff val="5000"/>
                  </a:schemeClr>
                </a:solidFill>
              </a:rPr>
            </a:br>
            <a:r>
              <a:rPr lang="en-US" sz="5400" b="1">
                <a:solidFill>
                  <a:schemeClr val="bg1">
                    <a:lumMod val="95000"/>
                    <a:lumOff val="5000"/>
                  </a:schemeClr>
                </a:solidFill>
              </a:rPr>
              <a:t>Electricity faults</a:t>
            </a:r>
          </a:p>
        </p:txBody>
      </p:sp>
    </p:spTree>
    <p:extLst>
      <p:ext uri="{BB962C8B-B14F-4D97-AF65-F5344CB8AC3E}">
        <p14:creationId xmlns:p14="http://schemas.microsoft.com/office/powerpoint/2010/main" val="5476516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1C796A97-CB33-11A0-993B-3AE19514DF8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rtl="0"/>
            <a:r>
              <a:rPr lang="en-US" sz="3600" b="1" i="1" kern="1200">
                <a:solidFill>
                  <a:srgbClr val="FFFFFF"/>
                </a:solidFill>
                <a:latin typeface="+mj-lt"/>
                <a:ea typeface="+mj-ea"/>
                <a:cs typeface="+mj-cs"/>
              </a:rPr>
              <a:t>Use case model</a:t>
            </a:r>
          </a:p>
        </p:txBody>
      </p:sp>
      <p:pic>
        <p:nvPicPr>
          <p:cNvPr id="5" name="عنصر نائب للمحتوى 4" descr="صورة تحتوي على نص, رسم بياني, رسم, خط&#10;&#10;تم إنشاء الوصف تلقائياً">
            <a:extLst>
              <a:ext uri="{FF2B5EF4-FFF2-40B4-BE49-F238E27FC236}">
                <a16:creationId xmlns:a16="http://schemas.microsoft.com/office/drawing/2014/main" id="{2457BA20-CDF2-8B8D-2FBC-5B56B39528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368198"/>
            <a:ext cx="6780700" cy="4119274"/>
          </a:xfrm>
          <a:prstGeom prst="rect">
            <a:avLst/>
          </a:prstGeom>
        </p:spPr>
      </p:pic>
    </p:spTree>
    <p:extLst>
      <p:ext uri="{BB962C8B-B14F-4D97-AF65-F5344CB8AC3E}">
        <p14:creationId xmlns:p14="http://schemas.microsoft.com/office/powerpoint/2010/main" val="2082484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038A3CE-7172-AAED-8813-648E93AA7119}"/>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rtl="0"/>
            <a:r>
              <a:rPr lang="en-US" sz="2600" kern="1200">
                <a:solidFill>
                  <a:schemeClr val="bg1"/>
                </a:solidFill>
                <a:latin typeface="+mj-lt"/>
                <a:ea typeface="+mj-ea"/>
                <a:cs typeface="+mj-cs"/>
              </a:rPr>
              <a:t>description</a:t>
            </a:r>
          </a:p>
        </p:txBody>
      </p:sp>
      <p:graphicFrame>
        <p:nvGraphicFramePr>
          <p:cNvPr id="4" name="جدول 4">
            <a:extLst>
              <a:ext uri="{FF2B5EF4-FFF2-40B4-BE49-F238E27FC236}">
                <a16:creationId xmlns:a16="http://schemas.microsoft.com/office/drawing/2014/main" id="{2DBC8700-4CA7-125D-7F55-D2C99AAF102B}"/>
              </a:ext>
            </a:extLst>
          </p:cNvPr>
          <p:cNvGraphicFramePr>
            <a:graphicFrameLocks noGrp="1"/>
          </p:cNvGraphicFramePr>
          <p:nvPr>
            <p:ph idx="1"/>
            <p:extLst>
              <p:ext uri="{D42A27DB-BD31-4B8C-83A1-F6EECF244321}">
                <p14:modId xmlns:p14="http://schemas.microsoft.com/office/powerpoint/2010/main" val="705336456"/>
              </p:ext>
            </p:extLst>
          </p:nvPr>
        </p:nvGraphicFramePr>
        <p:xfrm>
          <a:off x="4316819" y="961812"/>
          <a:ext cx="6631760" cy="4972822"/>
        </p:xfrm>
        <a:graphic>
          <a:graphicData uri="http://schemas.openxmlformats.org/drawingml/2006/table">
            <a:tbl>
              <a:tblPr rtl="1" firstRow="1" bandRow="1">
                <a:tableStyleId>{8EC20E35-A176-4012-BC5E-935CFFF8708E}</a:tableStyleId>
              </a:tblPr>
              <a:tblGrid>
                <a:gridCol w="4560268">
                  <a:extLst>
                    <a:ext uri="{9D8B030D-6E8A-4147-A177-3AD203B41FA5}">
                      <a16:colId xmlns:a16="http://schemas.microsoft.com/office/drawing/2014/main" val="2092604083"/>
                    </a:ext>
                  </a:extLst>
                </a:gridCol>
                <a:gridCol w="2071492">
                  <a:extLst>
                    <a:ext uri="{9D8B030D-6E8A-4147-A177-3AD203B41FA5}">
                      <a16:colId xmlns:a16="http://schemas.microsoft.com/office/drawing/2014/main" val="166484837"/>
                    </a:ext>
                  </a:extLst>
                </a:gridCol>
              </a:tblGrid>
              <a:tr h="252778">
                <a:tc>
                  <a:txBody>
                    <a:bodyPr/>
                    <a:lstStyle/>
                    <a:p>
                      <a:pPr rtl="1"/>
                      <a:r>
                        <a:rPr lang="en-US" sz="1100"/>
                        <a:t>login</a:t>
                      </a:r>
                      <a:endParaRPr lang="ar-JO" sz="1100"/>
                    </a:p>
                  </a:txBody>
                  <a:tcPr marL="51171" marR="51171" marT="25585" marB="25585"/>
                </a:tc>
                <a:tc>
                  <a:txBody>
                    <a:bodyPr/>
                    <a:lstStyle/>
                    <a:p>
                      <a:pPr rtl="1"/>
                      <a:r>
                        <a:rPr lang="en-US" sz="1100"/>
                        <a:t>Usecase name</a:t>
                      </a:r>
                      <a:endParaRPr lang="ar-JO" sz="1100"/>
                    </a:p>
                  </a:txBody>
                  <a:tcPr marL="51171" marR="51171" marT="25585" marB="25585"/>
                </a:tc>
                <a:extLst>
                  <a:ext uri="{0D108BD9-81ED-4DB2-BD59-A6C34878D82A}">
                    <a16:rowId xmlns:a16="http://schemas.microsoft.com/office/drawing/2014/main" val="2630993371"/>
                  </a:ext>
                </a:extLst>
              </a:tr>
              <a:tr h="577952">
                <a:tc>
                  <a:txBody>
                    <a:bodyPr/>
                    <a:lstStyle/>
                    <a:p>
                      <a:pPr rtl="1"/>
                      <a:r>
                        <a:rPr lang="ar-JO" sz="1100"/>
                        <a:t>موظف شركة</a:t>
                      </a:r>
                      <a:r>
                        <a:rPr lang="en-US" sz="1100"/>
                        <a:t> </a:t>
                      </a:r>
                      <a:r>
                        <a:rPr lang="ar-JO" sz="1100"/>
                        <a:t>صيانة الكهرباء, موظف الصيانة، العميل</a:t>
                      </a:r>
                    </a:p>
                    <a:p>
                      <a:pPr rtl="1"/>
                      <a:r>
                        <a:rPr lang="en-US" sz="1100"/>
                        <a:t>Electricity maintenance company employee, maintenance employee, customer</a:t>
                      </a:r>
                      <a:endParaRPr lang="ar-JO" sz="1100"/>
                    </a:p>
                  </a:txBody>
                  <a:tcPr marL="51171" marR="51171" marT="25585" marB="25585"/>
                </a:tc>
                <a:tc>
                  <a:txBody>
                    <a:bodyPr/>
                    <a:lstStyle/>
                    <a:p>
                      <a:pPr rtl="1"/>
                      <a:r>
                        <a:rPr lang="en-US" sz="1100"/>
                        <a:t>actors</a:t>
                      </a:r>
                      <a:endParaRPr lang="ar-JO" sz="1100"/>
                    </a:p>
                  </a:txBody>
                  <a:tcPr marL="51171" marR="51171" marT="25585" marB="25585"/>
                </a:tc>
                <a:extLst>
                  <a:ext uri="{0D108BD9-81ED-4DB2-BD59-A6C34878D82A}">
                    <a16:rowId xmlns:a16="http://schemas.microsoft.com/office/drawing/2014/main" val="3894515651"/>
                  </a:ext>
                </a:extLst>
              </a:tr>
              <a:tr h="415365">
                <a:tc>
                  <a:txBody>
                    <a:bodyPr/>
                    <a:lstStyle/>
                    <a:p>
                      <a:pPr rtl="1"/>
                      <a:r>
                        <a:rPr lang="ar-JO" sz="1100"/>
                        <a:t>ان يكون مسجل في الموقع</a:t>
                      </a:r>
                    </a:p>
                    <a:p>
                      <a:pPr rtl="1"/>
                      <a:r>
                        <a:rPr lang="en-US" sz="1100"/>
                        <a:t>To be registered on the site</a:t>
                      </a:r>
                      <a:endParaRPr lang="ar-JO" sz="1100"/>
                    </a:p>
                  </a:txBody>
                  <a:tcPr marL="51171" marR="51171" marT="25585" marB="25585"/>
                </a:tc>
                <a:tc>
                  <a:txBody>
                    <a:bodyPr/>
                    <a:lstStyle/>
                    <a:p>
                      <a:pPr rtl="1"/>
                      <a:r>
                        <a:rPr lang="ar-JO" sz="1100" dirty="0" err="1"/>
                        <a:t>Pre</a:t>
                      </a:r>
                      <a:r>
                        <a:rPr lang="en-US" sz="1100" dirty="0"/>
                        <a:t>condition</a:t>
                      </a:r>
                      <a:endParaRPr lang="ar-JO" sz="1100" dirty="0"/>
                    </a:p>
                  </a:txBody>
                  <a:tcPr marL="51171" marR="51171" marT="25585" marB="25585"/>
                </a:tc>
                <a:extLst>
                  <a:ext uri="{0D108BD9-81ED-4DB2-BD59-A6C34878D82A}">
                    <a16:rowId xmlns:a16="http://schemas.microsoft.com/office/drawing/2014/main" val="2200027985"/>
                  </a:ext>
                </a:extLst>
              </a:tr>
              <a:tr h="2691579">
                <a:tc>
                  <a:txBody>
                    <a:bodyPr/>
                    <a:lstStyle/>
                    <a:p>
                      <a:pPr marL="342900" indent="-342900" rtl="1">
                        <a:buAutoNum type="arabicPeriod"/>
                      </a:pPr>
                      <a:r>
                        <a:rPr lang="ar-JO" sz="1100" dirty="0"/>
                        <a:t>العميل يفتح الموقع                                     </a:t>
                      </a:r>
                    </a:p>
                    <a:p>
                      <a:pPr marL="342900" indent="-342900" rtl="1">
                        <a:buAutoNum type="arabicPeriod"/>
                      </a:pPr>
                      <a:r>
                        <a:rPr lang="ar-JO" sz="1100" dirty="0"/>
                        <a:t>يسجل الدخول عليه</a:t>
                      </a:r>
                    </a:p>
                    <a:p>
                      <a:pPr marL="342900" indent="-342900" rtl="1">
                        <a:buAutoNum type="arabicPeriod"/>
                      </a:pPr>
                      <a:endParaRPr lang="ar-JO" sz="1100" dirty="0"/>
                    </a:p>
                    <a:p>
                      <a:pPr marL="0" indent="0" rtl="1">
                        <a:buNone/>
                      </a:pPr>
                      <a:r>
                        <a:rPr lang="ar-JO" sz="1100" dirty="0"/>
                        <a:t>3. موظف شركة الكهرباء يدخل على الموقع </a:t>
                      </a:r>
                    </a:p>
                    <a:p>
                      <a:pPr marL="0" indent="0" rtl="1">
                        <a:buNone/>
                      </a:pPr>
                      <a:r>
                        <a:rPr lang="ar-JO" sz="1100" dirty="0"/>
                        <a:t>4. يسجل الدخول على الموقع</a:t>
                      </a:r>
                    </a:p>
                    <a:p>
                      <a:pPr marL="0" indent="0" rtl="1">
                        <a:buNone/>
                      </a:pPr>
                      <a:endParaRPr lang="ar-JO" sz="1100" dirty="0"/>
                    </a:p>
                    <a:p>
                      <a:pPr marL="0" indent="0" rtl="1">
                        <a:buNone/>
                      </a:pPr>
                      <a:r>
                        <a:rPr lang="ar-JO" sz="1100" dirty="0"/>
                        <a:t>5. موظف الصيانة يدخل على الموقع</a:t>
                      </a:r>
                    </a:p>
                    <a:p>
                      <a:pPr marL="0" indent="0" rtl="1">
                        <a:buNone/>
                      </a:pPr>
                      <a:r>
                        <a:rPr lang="ar-JO" sz="1100" dirty="0"/>
                        <a:t>6. يسجل الدخول على الموقع</a:t>
                      </a:r>
                    </a:p>
                    <a:p>
                      <a:pPr marL="0" indent="0" rtl="1">
                        <a:buNone/>
                      </a:pPr>
                      <a:r>
                        <a:rPr lang="en-US" sz="1100" dirty="0"/>
                        <a:t>The customer opens the site</a:t>
                      </a:r>
                      <a:r>
                        <a:rPr lang="ar-JO" sz="1100" dirty="0"/>
                        <a:t>.1</a:t>
                      </a:r>
                      <a:endParaRPr lang="en-US" sz="1100" dirty="0"/>
                    </a:p>
                    <a:p>
                      <a:pPr marL="0" indent="0" rtl="1">
                        <a:buNone/>
                      </a:pPr>
                      <a:r>
                        <a:rPr lang="en-US" sz="1100" dirty="0"/>
                        <a:t>log on it</a:t>
                      </a:r>
                      <a:r>
                        <a:rPr lang="ar-JO" sz="1100" dirty="0"/>
                        <a:t>.2</a:t>
                      </a:r>
                      <a:endParaRPr lang="en-US" sz="1100" dirty="0"/>
                    </a:p>
                    <a:p>
                      <a:pPr marL="0" indent="0" rtl="1">
                        <a:buNone/>
                      </a:pPr>
                      <a:endParaRPr lang="en-US" sz="1100" dirty="0"/>
                    </a:p>
                    <a:p>
                      <a:pPr marL="0" indent="0" rtl="1">
                        <a:buNone/>
                      </a:pPr>
                      <a:r>
                        <a:rPr lang="en-US" sz="1100" dirty="0"/>
                        <a:t>3. An employee of the electricity company enters the site</a:t>
                      </a:r>
                    </a:p>
                    <a:p>
                      <a:pPr marL="0" indent="0" rtl="1">
                        <a:buNone/>
                      </a:pPr>
                      <a:r>
                        <a:rPr lang="en-US" sz="1100" dirty="0"/>
                        <a:t>4. Log in to the site</a:t>
                      </a:r>
                    </a:p>
                    <a:p>
                      <a:pPr marL="0" indent="0" rtl="1">
                        <a:buNone/>
                      </a:pPr>
                      <a:endParaRPr lang="en-US" sz="1100" dirty="0"/>
                    </a:p>
                    <a:p>
                      <a:pPr marL="0" indent="0" rtl="1">
                        <a:buNone/>
                      </a:pPr>
                      <a:r>
                        <a:rPr lang="en-US" sz="1100" dirty="0"/>
                        <a:t>5. The maintenance employee enters the site</a:t>
                      </a:r>
                    </a:p>
                    <a:p>
                      <a:pPr marL="0" indent="0" rtl="1">
                        <a:buNone/>
                      </a:pPr>
                      <a:r>
                        <a:rPr lang="en-US" sz="1100" dirty="0"/>
                        <a:t>6. Log in to the website</a:t>
                      </a:r>
                      <a:endParaRPr lang="ar-JO" sz="1100" dirty="0"/>
                    </a:p>
                  </a:txBody>
                  <a:tcPr marL="51171" marR="51171" marT="25585" marB="25585"/>
                </a:tc>
                <a:tc>
                  <a:txBody>
                    <a:bodyPr/>
                    <a:lstStyle/>
                    <a:p>
                      <a:pPr rtl="1"/>
                      <a:r>
                        <a:rPr lang="en-US" sz="1100"/>
                        <a:t>Flow of event</a:t>
                      </a:r>
                      <a:endParaRPr lang="ar-JO" sz="1100"/>
                    </a:p>
                  </a:txBody>
                  <a:tcPr marL="51171" marR="51171" marT="25585" marB="25585"/>
                </a:tc>
                <a:extLst>
                  <a:ext uri="{0D108BD9-81ED-4DB2-BD59-A6C34878D82A}">
                    <a16:rowId xmlns:a16="http://schemas.microsoft.com/office/drawing/2014/main" val="2246470971"/>
                  </a:ext>
                </a:extLst>
              </a:tr>
              <a:tr h="415365">
                <a:tc>
                  <a:txBody>
                    <a:bodyPr/>
                    <a:lstStyle/>
                    <a:p>
                      <a:pPr rtl="1"/>
                      <a:r>
                        <a:rPr lang="ar-JO" sz="1100"/>
                        <a:t>إتمام عملية تسجيل الدخول</a:t>
                      </a:r>
                    </a:p>
                    <a:p>
                      <a:pPr rtl="1"/>
                      <a:r>
                        <a:rPr lang="en-US" sz="1100"/>
                        <a:t>Complete the login process</a:t>
                      </a:r>
                      <a:endParaRPr lang="ar-JO" sz="1100"/>
                    </a:p>
                  </a:txBody>
                  <a:tcPr marL="51171" marR="51171" marT="25585" marB="25585"/>
                </a:tc>
                <a:tc>
                  <a:txBody>
                    <a:bodyPr/>
                    <a:lstStyle/>
                    <a:p>
                      <a:pPr rtl="1"/>
                      <a:r>
                        <a:rPr lang="ar-JO" sz="1100" dirty="0" err="1"/>
                        <a:t>Post</a:t>
                      </a:r>
                      <a:r>
                        <a:rPr lang="en-US" sz="1100" dirty="0"/>
                        <a:t>condition</a:t>
                      </a:r>
                      <a:endParaRPr lang="ar-JO" sz="1100" dirty="0"/>
                    </a:p>
                  </a:txBody>
                  <a:tcPr marL="51171" marR="51171" marT="25585" marB="25585"/>
                </a:tc>
                <a:extLst>
                  <a:ext uri="{0D108BD9-81ED-4DB2-BD59-A6C34878D82A}">
                    <a16:rowId xmlns:a16="http://schemas.microsoft.com/office/drawing/2014/main" val="1775133948"/>
                  </a:ext>
                </a:extLst>
              </a:tr>
              <a:tr h="577952">
                <a:tc>
                  <a:txBody>
                    <a:bodyPr/>
                    <a:lstStyle/>
                    <a:p>
                      <a:pPr rtl="1"/>
                      <a:r>
                        <a:rPr lang="ar-JO" sz="1100"/>
                        <a:t>ادخال اسم المستخدم وكلمة المرور صحيحة</a:t>
                      </a:r>
                      <a:endParaRPr lang="en-US" sz="1100"/>
                    </a:p>
                    <a:p>
                      <a:pPr rtl="1"/>
                      <a:r>
                        <a:rPr lang="en-US" sz="1100"/>
                        <a:t>Enter the correct username and password</a:t>
                      </a:r>
                      <a:endParaRPr lang="ar-JO" sz="1100"/>
                    </a:p>
                    <a:p>
                      <a:pPr rtl="1"/>
                      <a:endParaRPr lang="ar-JO" sz="1100"/>
                    </a:p>
                  </a:txBody>
                  <a:tcPr marL="51171" marR="51171" marT="25585" marB="25585"/>
                </a:tc>
                <a:tc>
                  <a:txBody>
                    <a:bodyPr/>
                    <a:lstStyle/>
                    <a:p>
                      <a:pPr rtl="1"/>
                      <a:r>
                        <a:rPr lang="en-US" sz="1100" dirty="0"/>
                        <a:t>Quality requirements</a:t>
                      </a:r>
                      <a:endParaRPr lang="ar-JO" sz="1100" dirty="0"/>
                    </a:p>
                  </a:txBody>
                  <a:tcPr marL="51171" marR="51171" marT="25585" marB="25585"/>
                </a:tc>
                <a:extLst>
                  <a:ext uri="{0D108BD9-81ED-4DB2-BD59-A6C34878D82A}">
                    <a16:rowId xmlns:a16="http://schemas.microsoft.com/office/drawing/2014/main" val="70817434"/>
                  </a:ext>
                </a:extLst>
              </a:tr>
            </a:tbl>
          </a:graphicData>
        </a:graphic>
      </p:graphicFrame>
    </p:spTree>
    <p:extLst>
      <p:ext uri="{BB962C8B-B14F-4D97-AF65-F5344CB8AC3E}">
        <p14:creationId xmlns:p14="http://schemas.microsoft.com/office/powerpoint/2010/main" val="3341221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صورة تحتوي على نص, رسم بياني, رسم, رسم تقني&#10;&#10;تم إنشاء الوصف تلقائياً">
            <a:extLst>
              <a:ext uri="{FF2B5EF4-FFF2-40B4-BE49-F238E27FC236}">
                <a16:creationId xmlns:a16="http://schemas.microsoft.com/office/drawing/2014/main" id="{4907481D-1FEE-DCDA-E7C6-801E02AD5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300" y="294968"/>
            <a:ext cx="3299399" cy="6479458"/>
          </a:xfrm>
          <a:prstGeom prst="rect">
            <a:avLst/>
          </a:prstGeom>
        </p:spPr>
      </p:pic>
    </p:spTree>
    <p:extLst>
      <p:ext uri="{BB962C8B-B14F-4D97-AF65-F5344CB8AC3E}">
        <p14:creationId xmlns:p14="http://schemas.microsoft.com/office/powerpoint/2010/main" val="275465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3EA11C77-9298-FDB2-EB7A-9E44D64330D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rtl="0"/>
            <a:r>
              <a:rPr lang="en-US" sz="3600" b="1" i="1" kern="1200">
                <a:solidFill>
                  <a:srgbClr val="FFFFFF"/>
                </a:solidFill>
                <a:latin typeface="+mj-lt"/>
                <a:ea typeface="+mj-ea"/>
                <a:cs typeface="+mj-cs"/>
              </a:rPr>
              <a:t>Define the problem</a:t>
            </a:r>
          </a:p>
        </p:txBody>
      </p:sp>
      <p:graphicFrame>
        <p:nvGraphicFramePr>
          <p:cNvPr id="5" name="عنصر نائب للمحتوى 2">
            <a:extLst>
              <a:ext uri="{FF2B5EF4-FFF2-40B4-BE49-F238E27FC236}">
                <a16:creationId xmlns:a16="http://schemas.microsoft.com/office/drawing/2014/main" id="{073C76F1-DBC1-C768-87BE-8E49B558EA3B}"/>
              </a:ext>
            </a:extLst>
          </p:cNvPr>
          <p:cNvGraphicFramePr>
            <a:graphicFrameLocks noGrp="1"/>
          </p:cNvGraphicFramePr>
          <p:nvPr>
            <p:ph idx="1"/>
            <p:extLst>
              <p:ext uri="{D42A27DB-BD31-4B8C-83A1-F6EECF244321}">
                <p14:modId xmlns:p14="http://schemas.microsoft.com/office/powerpoint/2010/main" val="1011351697"/>
              </p:ext>
            </p:extLst>
          </p:nvPr>
        </p:nvGraphicFramePr>
        <p:xfrm>
          <a:off x="4820751" y="-720593"/>
          <a:ext cx="6666833" cy="4808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223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169B74BB-21A5-AD93-2EE7-6CE0CA764C40}"/>
              </a:ext>
            </a:extLst>
          </p:cNvPr>
          <p:cNvSpPr>
            <a:spLocks noGrp="1"/>
          </p:cNvSpPr>
          <p:nvPr>
            <p:ph type="ctrTitle"/>
          </p:nvPr>
        </p:nvSpPr>
        <p:spPr>
          <a:xfrm>
            <a:off x="1155558" y="637762"/>
            <a:ext cx="4284397" cy="5576770"/>
          </a:xfrm>
        </p:spPr>
        <p:txBody>
          <a:bodyPr anchor="ctr">
            <a:normAutofit/>
          </a:bodyPr>
          <a:lstStyle/>
          <a:p>
            <a:pPr algn="l"/>
            <a:r>
              <a:rPr lang="en-US" sz="6600" b="1" spc="50">
                <a:ln w="9525" cmpd="sng">
                  <a:solidFill>
                    <a:schemeClr val="accent1"/>
                  </a:solidFill>
                  <a:prstDash val="solid"/>
                </a:ln>
                <a:solidFill>
                  <a:schemeClr val="bg1"/>
                </a:solidFill>
                <a:effectLst>
                  <a:glow rad="38100">
                    <a:schemeClr val="accent1">
                      <a:alpha val="40000"/>
                    </a:schemeClr>
                  </a:glow>
                </a:effectLst>
              </a:rPr>
              <a:t>Vision Document</a:t>
            </a:r>
            <a:endParaRPr lang="en-US" sz="6600">
              <a:solidFill>
                <a:schemeClr val="bg1"/>
              </a:solidFill>
            </a:endParaRP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عنوان فرعي 2">
            <a:extLst>
              <a:ext uri="{FF2B5EF4-FFF2-40B4-BE49-F238E27FC236}">
                <a16:creationId xmlns:a16="http://schemas.microsoft.com/office/drawing/2014/main" id="{A9F6A5E1-74F3-0948-1A7A-816592C9CBA6}"/>
              </a:ext>
            </a:extLst>
          </p:cNvPr>
          <p:cNvSpPr>
            <a:spLocks noGrp="1"/>
          </p:cNvSpPr>
          <p:nvPr>
            <p:ph type="subTitle" idx="1"/>
          </p:nvPr>
        </p:nvSpPr>
        <p:spPr>
          <a:xfrm>
            <a:off x="6739464" y="637762"/>
            <a:ext cx="4305881" cy="5860946"/>
          </a:xfrm>
        </p:spPr>
        <p:txBody>
          <a:bodyPr anchor="ctr">
            <a:normAutofit/>
          </a:bodyPr>
          <a:lstStyle/>
          <a:p>
            <a:pPr algn="l"/>
            <a:r>
              <a:rPr lang="en-US" sz="2800" b="1"/>
              <a:t>Our vision is to establish a comprehensive electrical appliance maintenance service that ensures the longevity, safety, and optimal performance of electrical devices for both residential and commercial customers. We aim to be recognized as the go-to provider for reliable and efficient electrical appliance maintenance, fostering customer trust and satisfaction</a:t>
            </a:r>
            <a:r>
              <a:rPr lang="en-US" sz="2800"/>
              <a:t>.</a:t>
            </a:r>
          </a:p>
        </p:txBody>
      </p:sp>
    </p:spTree>
    <p:extLst>
      <p:ext uri="{BB962C8B-B14F-4D97-AF65-F5344CB8AC3E}">
        <p14:creationId xmlns:p14="http://schemas.microsoft.com/office/powerpoint/2010/main" val="1878317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91702BF7-2F52-E5F6-85F4-41F57171E573}"/>
              </a:ext>
            </a:extLst>
          </p:cNvPr>
          <p:cNvSpPr>
            <a:spLocks noGrp="1"/>
          </p:cNvSpPr>
          <p:nvPr>
            <p:ph type="ctrTitle"/>
          </p:nvPr>
        </p:nvSpPr>
        <p:spPr>
          <a:xfrm>
            <a:off x="1155558" y="637762"/>
            <a:ext cx="4284397" cy="5576770"/>
          </a:xfrm>
        </p:spPr>
        <p:txBody>
          <a:bodyPr anchor="ctr">
            <a:normAutofit/>
          </a:bodyPr>
          <a:lstStyle/>
          <a:p>
            <a:pPr algn="l"/>
            <a:r>
              <a:rPr lang="en-US" sz="6600">
                <a:solidFill>
                  <a:schemeClr val="bg1"/>
                </a:solidFill>
              </a:rPr>
              <a:t>SRS Document</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عنوان فرعي 2">
            <a:extLst>
              <a:ext uri="{FF2B5EF4-FFF2-40B4-BE49-F238E27FC236}">
                <a16:creationId xmlns:a16="http://schemas.microsoft.com/office/drawing/2014/main" id="{6D961C5F-61D1-880C-A041-C7AB961E975E}"/>
              </a:ext>
            </a:extLst>
          </p:cNvPr>
          <p:cNvSpPr>
            <a:spLocks noGrp="1"/>
          </p:cNvSpPr>
          <p:nvPr>
            <p:ph type="subTitle" idx="1"/>
          </p:nvPr>
        </p:nvSpPr>
        <p:spPr>
          <a:xfrm>
            <a:off x="6739464" y="637762"/>
            <a:ext cx="4305881" cy="5860946"/>
          </a:xfrm>
        </p:spPr>
        <p:txBody>
          <a:bodyPr anchor="ctr">
            <a:normAutofit/>
          </a:bodyPr>
          <a:lstStyle/>
          <a:p>
            <a:pPr algn="l"/>
            <a:r>
              <a:rPr lang="en-US" sz="4000" b="1"/>
              <a:t>2.1 Functional Requirements</a:t>
            </a:r>
          </a:p>
          <a:p>
            <a:pPr algn="l"/>
            <a:r>
              <a:rPr lang="en-US" sz="4000" b="1"/>
              <a:t>2.2 Functional Non-Requirements</a:t>
            </a:r>
          </a:p>
          <a:p>
            <a:pPr algn="l"/>
            <a:r>
              <a:rPr lang="en-US" sz="4000" b="1"/>
              <a:t>2.3 Glossary</a:t>
            </a:r>
          </a:p>
          <a:p>
            <a:pPr algn="l"/>
            <a:endParaRPr lang="en-US" sz="4000"/>
          </a:p>
        </p:txBody>
      </p:sp>
    </p:spTree>
    <p:extLst>
      <p:ext uri="{BB962C8B-B14F-4D97-AF65-F5344CB8AC3E}">
        <p14:creationId xmlns:p14="http://schemas.microsoft.com/office/powerpoint/2010/main" val="94886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CCB68BD8-2003-A56E-07E6-D9631776D593}"/>
              </a:ext>
            </a:extLst>
          </p:cNvPr>
          <p:cNvSpPr>
            <a:spLocks noGrp="1"/>
          </p:cNvSpPr>
          <p:nvPr>
            <p:ph type="title"/>
          </p:nvPr>
        </p:nvSpPr>
        <p:spPr>
          <a:xfrm>
            <a:off x="1156851" y="637762"/>
            <a:ext cx="9888496" cy="900131"/>
          </a:xfrm>
        </p:spPr>
        <p:txBody>
          <a:bodyPr anchor="t">
            <a:normAutofit/>
          </a:bodyPr>
          <a:lstStyle/>
          <a:p>
            <a:pPr algn="l"/>
            <a:r>
              <a:rPr lang="fr-FR" sz="4000" b="1" spc="50">
                <a:ln w="9525" cmpd="sng">
                  <a:solidFill>
                    <a:schemeClr val="accent1"/>
                  </a:solidFill>
                  <a:prstDash val="solid"/>
                </a:ln>
                <a:solidFill>
                  <a:schemeClr val="bg1"/>
                </a:solidFill>
                <a:effectLst>
                  <a:glow rad="38100">
                    <a:schemeClr val="accent1">
                      <a:alpha val="40000"/>
                    </a:schemeClr>
                  </a:glow>
                </a:effectLst>
              </a:rPr>
              <a:t>Functional Requirements</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عنصر نائب للمحتوى 2">
            <a:extLst>
              <a:ext uri="{FF2B5EF4-FFF2-40B4-BE49-F238E27FC236}">
                <a16:creationId xmlns:a16="http://schemas.microsoft.com/office/drawing/2014/main" id="{3289629C-A444-177C-8FA5-7D28527BB766}"/>
              </a:ext>
            </a:extLst>
          </p:cNvPr>
          <p:cNvSpPr>
            <a:spLocks noGrp="1"/>
          </p:cNvSpPr>
          <p:nvPr>
            <p:ph idx="1"/>
          </p:nvPr>
        </p:nvSpPr>
        <p:spPr>
          <a:xfrm>
            <a:off x="1155548" y="2217343"/>
            <a:ext cx="9880893" cy="3959619"/>
          </a:xfrm>
        </p:spPr>
        <p:txBody>
          <a:bodyPr>
            <a:normAutofit/>
          </a:bodyPr>
          <a:lstStyle/>
          <a:p>
            <a:r>
              <a:rPr lang="en-US" sz="1100" b="1">
                <a:highlight>
                  <a:srgbClr val="008080"/>
                </a:highlight>
              </a:rPr>
              <a:t>User Management</a:t>
            </a:r>
            <a:r>
              <a:rPr lang="en-US" sz="1100"/>
              <a:t>:User registration and login system for customers to access maintenance services.User profiles to store customer information, service history, and preferences.</a:t>
            </a:r>
          </a:p>
          <a:p>
            <a:r>
              <a:rPr lang="en-US" sz="1100" b="1">
                <a:highlight>
                  <a:srgbClr val="008080"/>
                </a:highlight>
              </a:rPr>
              <a:t>Appointment Scheduling</a:t>
            </a:r>
            <a:r>
              <a:rPr lang="en-US" sz="1100"/>
              <a:t>:Online booking system to allow customers to schedule maintenance appointments.Availability calendar to display technician availability for different time slots.Automatic confirmation and reminder notifications for scheduled appointments.</a:t>
            </a:r>
          </a:p>
          <a:p>
            <a:r>
              <a:rPr lang="en-US" sz="1100" b="1">
                <a:highlight>
                  <a:srgbClr val="008080"/>
                </a:highlight>
              </a:rPr>
              <a:t>Device Registration</a:t>
            </a:r>
            <a:r>
              <a:rPr lang="en-US" sz="1100"/>
              <a:t>:Ability for customers to register their electrical appliances in their user profiles.Capture appliance details such as make, model, serial number, and purchase date.</a:t>
            </a:r>
            <a:endParaRPr lang="en-US" sz="1100" b="1">
              <a:highlight>
                <a:srgbClr val="008080"/>
              </a:highlight>
            </a:endParaRPr>
          </a:p>
          <a:p>
            <a:r>
              <a:rPr lang="en-US" sz="1100" b="1">
                <a:highlight>
                  <a:srgbClr val="008080"/>
                </a:highlight>
              </a:rPr>
              <a:t>Inspection and Diagnosis</a:t>
            </a:r>
            <a:r>
              <a:rPr lang="en-US" sz="1100"/>
              <a:t>:Conduct thorough inspections of registered appliances for potential issues.Utilize diagnostic tools to identify problems accurately.Generate inspection reports detailing the condition of the appliance and recommended actions.</a:t>
            </a:r>
          </a:p>
          <a:p>
            <a:r>
              <a:rPr lang="en-US" sz="1100" b="1">
                <a:highlight>
                  <a:srgbClr val="008080"/>
                </a:highlight>
              </a:rPr>
              <a:t>Maintenance Services</a:t>
            </a:r>
            <a:r>
              <a:rPr lang="en-US" sz="1100"/>
              <a:t>:Cleaning and dust removal to prevent overheating and improve performance.Testing and calibration of electrical components for accurate functionality.Replacement of worn-out parts and repairs as needed.Upgrades and enhancements to improve energy efficiency and usability.</a:t>
            </a:r>
          </a:p>
          <a:p>
            <a:r>
              <a:rPr lang="en-US" sz="1100" b="1">
                <a:highlight>
                  <a:srgbClr val="008080"/>
                </a:highlight>
              </a:rPr>
              <a:t>afety ChecksS</a:t>
            </a:r>
            <a:r>
              <a:rPr lang="en-US" sz="1100"/>
              <a:t>:Conduct safety checks to identify and rectify potential electrical hazards.Verify proper grounding, wiring integrity, and adherence to safety regulations.Install and test safety devices such as surge protectors and smoke detectors.</a:t>
            </a:r>
          </a:p>
          <a:p>
            <a:r>
              <a:rPr lang="en-US" sz="1100" b="1">
                <a:highlight>
                  <a:srgbClr val="008080"/>
                </a:highlight>
              </a:rPr>
              <a:t>Service History and Tracking</a:t>
            </a:r>
            <a:r>
              <a:rPr lang="en-US" sz="1100"/>
              <a:t>:Maintain a comprehensive service history for each appliance, including maintenance dates, performed actions, and results.Provide customers with access to their service history for reference and tracking purposes.</a:t>
            </a:r>
          </a:p>
          <a:p>
            <a:r>
              <a:rPr lang="en-US" sz="1100" b="1">
                <a:highlight>
                  <a:srgbClr val="008080"/>
                </a:highlight>
              </a:rPr>
              <a:t>Notifications and Reminders</a:t>
            </a:r>
            <a:r>
              <a:rPr lang="en-US" sz="1100"/>
              <a:t>:Send regular maintenance reminders to customers based on appliance usage and recommended maintenance intervals.Notify customers of upcoming appointments, technician arrival, and service completion.</a:t>
            </a:r>
          </a:p>
        </p:txBody>
      </p:sp>
    </p:spTree>
    <p:extLst>
      <p:ext uri="{BB962C8B-B14F-4D97-AF65-F5344CB8AC3E}">
        <p14:creationId xmlns:p14="http://schemas.microsoft.com/office/powerpoint/2010/main" val="424513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A047B5BB-0178-D8AB-DE2A-BC74B73E21BF}"/>
              </a:ext>
            </a:extLst>
          </p:cNvPr>
          <p:cNvSpPr>
            <a:spLocks noGrp="1"/>
          </p:cNvSpPr>
          <p:nvPr>
            <p:ph type="title"/>
          </p:nvPr>
        </p:nvSpPr>
        <p:spPr>
          <a:xfrm>
            <a:off x="1156851" y="637762"/>
            <a:ext cx="9888496" cy="900131"/>
          </a:xfrm>
        </p:spPr>
        <p:txBody>
          <a:bodyPr anchor="t">
            <a:normAutofit/>
          </a:bodyPr>
          <a:lstStyle/>
          <a:p>
            <a:pPr algn="l"/>
            <a:r>
              <a:rPr lang="en-US" sz="4000" b="1">
                <a:solidFill>
                  <a:schemeClr val="bg1"/>
                </a:solidFill>
              </a:rPr>
              <a:t>Functional Non-Requirements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عنصر نائب للمحتوى 2">
            <a:extLst>
              <a:ext uri="{FF2B5EF4-FFF2-40B4-BE49-F238E27FC236}">
                <a16:creationId xmlns:a16="http://schemas.microsoft.com/office/drawing/2014/main" id="{39BC1D26-C849-63B9-3ED3-91956EB9C689}"/>
              </a:ext>
            </a:extLst>
          </p:cNvPr>
          <p:cNvSpPr>
            <a:spLocks noGrp="1"/>
          </p:cNvSpPr>
          <p:nvPr>
            <p:ph idx="1"/>
          </p:nvPr>
        </p:nvSpPr>
        <p:spPr>
          <a:xfrm>
            <a:off x="1155548" y="2217343"/>
            <a:ext cx="9880893" cy="3959619"/>
          </a:xfrm>
        </p:spPr>
        <p:txBody>
          <a:bodyPr>
            <a:normAutofit/>
          </a:bodyPr>
          <a:lstStyle/>
          <a:p>
            <a:r>
              <a:rPr lang="en-US" sz="2200" b="1">
                <a:highlight>
                  <a:srgbClr val="008080"/>
                </a:highlight>
              </a:rPr>
              <a:t>Physical Repair of Appliances</a:t>
            </a:r>
            <a:r>
              <a:rPr lang="en-US" sz="2200"/>
              <a:t>:The maintenance service does not include physical repairs of appliances beyond the scope of regular maintenance, such as major component replacements or extensive repairs requiring specialized expertise.</a:t>
            </a:r>
          </a:p>
          <a:p>
            <a:r>
              <a:rPr lang="en-US" sz="2200" b="1">
                <a:highlight>
                  <a:srgbClr val="008080"/>
                </a:highlight>
              </a:rPr>
              <a:t>Appliance Sales</a:t>
            </a:r>
            <a:r>
              <a:rPr lang="en-US" sz="2200"/>
              <a:t>:The service does not involve the sale of new or used electrical appliances. It focuses solely on the maintenance and upkeep of existing appliances.</a:t>
            </a:r>
          </a:p>
          <a:p>
            <a:r>
              <a:rPr lang="en-US" sz="2200" b="1">
                <a:highlight>
                  <a:srgbClr val="008080"/>
                </a:highlight>
              </a:rPr>
              <a:t>Appliance Installation</a:t>
            </a:r>
            <a:r>
              <a:rPr lang="en-US" sz="2200"/>
              <a:t>:The service does not include appliance installation or setup. It is solely focused on the maintenance and performance optimization of already installed appliances.</a:t>
            </a:r>
          </a:p>
          <a:p>
            <a:r>
              <a:rPr lang="en-US" sz="2200" b="1">
                <a:highlight>
                  <a:srgbClr val="008080"/>
                </a:highlight>
              </a:rPr>
              <a:t>Warranty Claims</a:t>
            </a:r>
            <a:r>
              <a:rPr lang="en-US" sz="2200"/>
              <a:t>:The service does not handle warranty claims or provide warranty services for appliances. Customers should contact the manufacturer or authorized service centers for warranty-related issues.</a:t>
            </a:r>
          </a:p>
        </p:txBody>
      </p:sp>
    </p:spTree>
    <p:extLst>
      <p:ext uri="{BB962C8B-B14F-4D97-AF65-F5344CB8AC3E}">
        <p14:creationId xmlns:p14="http://schemas.microsoft.com/office/powerpoint/2010/main" val="287654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0136E163-D059-1DE8-1413-AD499F660C31}"/>
              </a:ext>
            </a:extLst>
          </p:cNvPr>
          <p:cNvSpPr>
            <a:spLocks noGrp="1"/>
          </p:cNvSpPr>
          <p:nvPr>
            <p:ph type="title"/>
          </p:nvPr>
        </p:nvSpPr>
        <p:spPr>
          <a:xfrm>
            <a:off x="1156851" y="637762"/>
            <a:ext cx="9888496" cy="900131"/>
          </a:xfrm>
        </p:spPr>
        <p:txBody>
          <a:bodyPr anchor="t">
            <a:normAutofit/>
          </a:bodyPr>
          <a:lstStyle/>
          <a:p>
            <a:pPr algn="l"/>
            <a:r>
              <a:rPr lang="en-US" sz="4000" b="1">
                <a:solidFill>
                  <a:schemeClr val="bg1"/>
                </a:solidFill>
              </a:rPr>
              <a:t>Glossary</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عنصر نائب للمحتوى 2">
            <a:extLst>
              <a:ext uri="{FF2B5EF4-FFF2-40B4-BE49-F238E27FC236}">
                <a16:creationId xmlns:a16="http://schemas.microsoft.com/office/drawing/2014/main" id="{8DCD718E-FAE4-42B9-2C2E-33B82FEF4E1A}"/>
              </a:ext>
            </a:extLst>
          </p:cNvPr>
          <p:cNvSpPr>
            <a:spLocks noGrp="1"/>
          </p:cNvSpPr>
          <p:nvPr>
            <p:ph idx="1"/>
          </p:nvPr>
        </p:nvSpPr>
        <p:spPr>
          <a:xfrm>
            <a:off x="1155548" y="2217343"/>
            <a:ext cx="9880893" cy="3959619"/>
          </a:xfrm>
        </p:spPr>
        <p:txBody>
          <a:bodyPr>
            <a:normAutofit/>
          </a:bodyPr>
          <a:lstStyle/>
          <a:p>
            <a:r>
              <a:rPr lang="en-US" sz="1700"/>
              <a:t>Definitions of maintenance of electrical appliances:</a:t>
            </a:r>
          </a:p>
          <a:p>
            <a:endParaRPr lang="en-US" sz="1700"/>
          </a:p>
          <a:p>
            <a:r>
              <a:rPr lang="en-US" sz="1700"/>
              <a:t>1. </a:t>
            </a:r>
            <a:r>
              <a:rPr lang="en-US" sz="1700" b="1">
                <a:highlight>
                  <a:srgbClr val="008080"/>
                </a:highlight>
              </a:rPr>
              <a:t>Maintenance</a:t>
            </a:r>
            <a:r>
              <a:rPr lang="en-US" sz="1700"/>
              <a:t>: These are the operations aimed at preserving electrical appliances and correcting any defects or malfunctions that occur in them.</a:t>
            </a:r>
          </a:p>
          <a:p>
            <a:r>
              <a:rPr lang="en-US" sz="1700"/>
              <a:t>2. </a:t>
            </a:r>
            <a:r>
              <a:rPr lang="en-US" sz="1700" b="1">
                <a:highlight>
                  <a:srgbClr val="008080"/>
                </a:highlight>
              </a:rPr>
              <a:t>Electrical appliances</a:t>
            </a:r>
            <a:r>
              <a:rPr lang="en-US" sz="1700"/>
              <a:t>: They are appliances that operate with electricity, such as refrigerators, air conditioners, washing machines, televisions, electric ovens, and others.</a:t>
            </a:r>
          </a:p>
          <a:p>
            <a:r>
              <a:rPr lang="en-US" sz="1700"/>
              <a:t>3. </a:t>
            </a:r>
            <a:r>
              <a:rPr lang="en-US" sz="1700" b="1">
                <a:highlight>
                  <a:srgbClr val="008080"/>
                </a:highlight>
              </a:rPr>
              <a:t>Preventive maintenance</a:t>
            </a:r>
            <a:r>
              <a:rPr lang="en-US" sz="1700"/>
              <a:t>: It is the operations that are carried out for electrical appliances regularly, in order to maintain the equipment in good condition and avoid the occurrence of any defects or malfunctions.</a:t>
            </a:r>
          </a:p>
          <a:p>
            <a:r>
              <a:rPr lang="en-US" sz="1700"/>
              <a:t>4. </a:t>
            </a:r>
            <a:r>
              <a:rPr lang="en-US" sz="1700" b="1">
                <a:highlight>
                  <a:srgbClr val="008080"/>
                </a:highlight>
              </a:rPr>
              <a:t>Periodic maintenance</a:t>
            </a:r>
            <a:r>
              <a:rPr lang="en-US" sz="1700"/>
              <a:t>: operations that are carried out on a regular basis according to a specific schedule, and include cleaning and checking the internal and external parts of electrical appliances.</a:t>
            </a:r>
          </a:p>
          <a:p>
            <a:r>
              <a:rPr lang="en-US" sz="1700"/>
              <a:t>5. </a:t>
            </a:r>
            <a:r>
              <a:rPr lang="en-US" sz="1700" b="1">
                <a:highlight>
                  <a:srgbClr val="008080"/>
                </a:highlight>
              </a:rPr>
              <a:t>Corrective maintenance</a:t>
            </a:r>
            <a:r>
              <a:rPr lang="en-US" sz="1700"/>
              <a:t>: It is the operations that are carried out to repair faults and defects that occur in electrical devices, and it includes replacing damaged parts and fixing software errors. </a:t>
            </a:r>
          </a:p>
        </p:txBody>
      </p:sp>
    </p:spTree>
    <p:extLst>
      <p:ext uri="{BB962C8B-B14F-4D97-AF65-F5344CB8AC3E}">
        <p14:creationId xmlns:p14="http://schemas.microsoft.com/office/powerpoint/2010/main" val="380175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786EDF2C-3B61-0132-DE78-DF83FFED3FE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rtl="0"/>
            <a:r>
              <a:rPr lang="en-US" sz="3600" b="1" i="1" kern="1200">
                <a:solidFill>
                  <a:srgbClr val="FFFFFF"/>
                </a:solidFill>
                <a:latin typeface="+mj-lt"/>
                <a:ea typeface="+mj-ea"/>
                <a:cs typeface="+mj-cs"/>
              </a:rPr>
              <a:t>Solve the problem</a:t>
            </a:r>
          </a:p>
        </p:txBody>
      </p:sp>
      <p:graphicFrame>
        <p:nvGraphicFramePr>
          <p:cNvPr id="5" name="عنصر نائب للمحتوى 2">
            <a:extLst>
              <a:ext uri="{FF2B5EF4-FFF2-40B4-BE49-F238E27FC236}">
                <a16:creationId xmlns:a16="http://schemas.microsoft.com/office/drawing/2014/main" id="{1BA6F426-7CD3-02C9-48C8-A75284992209}"/>
              </a:ext>
            </a:extLst>
          </p:cNvPr>
          <p:cNvGraphicFramePr>
            <a:graphicFrameLocks noGrp="1"/>
          </p:cNvGraphicFramePr>
          <p:nvPr>
            <p:ph idx="1"/>
            <p:extLst>
              <p:ext uri="{D42A27DB-BD31-4B8C-83A1-F6EECF244321}">
                <p14:modId xmlns:p14="http://schemas.microsoft.com/office/powerpoint/2010/main" val="1027769293"/>
              </p:ext>
            </p:extLst>
          </p:nvPr>
        </p:nvGraphicFramePr>
        <p:xfrm>
          <a:off x="5043574" y="-1557428"/>
          <a:ext cx="6422901" cy="5085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827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BFEA8D03-53D4-0286-C2E6-E1A23E4D0216}"/>
              </a:ext>
            </a:extLst>
          </p:cNvPr>
          <p:cNvSpPr>
            <a:spLocks noGrp="1"/>
          </p:cNvSpPr>
          <p:nvPr>
            <p:ph type="ctrTitle"/>
          </p:nvPr>
        </p:nvSpPr>
        <p:spPr>
          <a:xfrm>
            <a:off x="1155558" y="637763"/>
            <a:ext cx="9889797" cy="2874471"/>
          </a:xfrm>
        </p:spPr>
        <p:txBody>
          <a:bodyPr anchor="ctr">
            <a:normAutofit/>
          </a:bodyPr>
          <a:lstStyle/>
          <a:p>
            <a:pPr algn="l"/>
            <a:r>
              <a:rPr lang="en-US" sz="8000" b="1">
                <a:solidFill>
                  <a:schemeClr val="bg1"/>
                </a:solidFill>
              </a:rPr>
              <a:t>Use Case Model</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عنوان فرعي 2">
            <a:extLst>
              <a:ext uri="{FF2B5EF4-FFF2-40B4-BE49-F238E27FC236}">
                <a16:creationId xmlns:a16="http://schemas.microsoft.com/office/drawing/2014/main" id="{3523B81B-5D7A-EBFA-3453-D1BE95DC77A5}"/>
              </a:ext>
            </a:extLst>
          </p:cNvPr>
          <p:cNvSpPr>
            <a:spLocks noGrp="1"/>
          </p:cNvSpPr>
          <p:nvPr>
            <p:ph type="subTitle" idx="1"/>
          </p:nvPr>
        </p:nvSpPr>
        <p:spPr>
          <a:xfrm>
            <a:off x="1155558" y="4307684"/>
            <a:ext cx="9544153" cy="1906846"/>
          </a:xfrm>
        </p:spPr>
        <p:txBody>
          <a:bodyPr anchor="t">
            <a:normAutofit/>
          </a:bodyPr>
          <a:lstStyle/>
          <a:p>
            <a:pPr algn="l"/>
            <a:r>
              <a:rPr lang="en-US" sz="3200"/>
              <a:t>Use Case Diagram</a:t>
            </a:r>
          </a:p>
          <a:p>
            <a:pPr algn="l"/>
            <a:r>
              <a:rPr lang="en-US" sz="3200"/>
              <a:t> Use Case Descriptions</a:t>
            </a:r>
          </a:p>
          <a:p>
            <a:pPr algn="l"/>
            <a:endParaRPr lang="en-US" sz="3200"/>
          </a:p>
        </p:txBody>
      </p:sp>
      <p:sp>
        <p:nvSpPr>
          <p:cNvPr id="12" name="Rectangle 11">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010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952</Words>
  <Application>Microsoft Office PowerPoint</Application>
  <PresentationFormat>شاشة عريضة</PresentationFormat>
  <Paragraphs>70</Paragraphs>
  <Slides>12</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12</vt:i4>
      </vt:variant>
    </vt:vector>
  </HeadingPairs>
  <TitlesOfParts>
    <vt:vector size="16" baseType="lpstr">
      <vt:lpstr>Arial</vt:lpstr>
      <vt:lpstr>Calibri</vt:lpstr>
      <vt:lpstr>Calibri Light</vt:lpstr>
      <vt:lpstr>نسق Office</vt:lpstr>
      <vt:lpstr>Engineering Requirement Software Electricity faults</vt:lpstr>
      <vt:lpstr>Define the problem</vt:lpstr>
      <vt:lpstr>Vision Document</vt:lpstr>
      <vt:lpstr>SRS Document</vt:lpstr>
      <vt:lpstr>Functional Requirements</vt:lpstr>
      <vt:lpstr>Functional Non-Requirements</vt:lpstr>
      <vt:lpstr>Glossary</vt:lpstr>
      <vt:lpstr>Solve the problem</vt:lpstr>
      <vt:lpstr>Use Case Model</vt:lpstr>
      <vt:lpstr>Use case model</vt:lpstr>
      <vt:lpstr>description</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feras Saleem</dc:creator>
  <cp:lastModifiedBy>feras Saleem</cp:lastModifiedBy>
  <cp:revision>8</cp:revision>
  <dcterms:created xsi:type="dcterms:W3CDTF">2023-05-14T10:02:45Z</dcterms:created>
  <dcterms:modified xsi:type="dcterms:W3CDTF">2023-05-31T17:44:06Z</dcterms:modified>
</cp:coreProperties>
</file>